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977E3-D842-483A-8702-F167269FBD41}" type="datetimeFigureOut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88ECB8-3FD9-422D-9317-FF21BEA00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4C35-2F73-45B7-9FD4-8A6B923AE483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6086-5A55-4C06-AC20-B66D98E38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C987-454A-456B-9160-C00025CD92F7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FEA40-19FF-4393-9531-65ED68A59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8650-24FB-41F7-8710-3BB19A4B7335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146F-8F43-463A-9625-9759FA4C6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DDA36-810E-49C4-B3F4-479A8700CE1A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BF70-CD0F-4A21-B7CF-55C5B805B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332EA-2EE1-4B87-A8E9-821AEB48564B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203F0-1A3E-437D-B420-632765FFB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20CE-8A8A-4CDD-B089-D064520EF136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3CAD-4B42-458F-B408-011199B6C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6250E-1020-4C5B-947C-F899B65FC59D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E16A-0E04-4C6D-8A50-AE8B20862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0BFAA-2784-4A61-A955-915DFAAEFAF0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0AAC-9D6C-4D4F-8443-CD406B8BD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0F85F-0D8D-43BC-97AE-BEB73B317D58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EF4A1-8F24-49D7-998F-9B1DBD64F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C51F-FB1E-4763-848E-7CAE91038ABD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073C-5430-4BC3-B4D7-774CCC92B2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8437C-2FB0-4D00-8D6A-F441C4D46299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FA2C-58FD-4264-8DCB-7188513CE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66764-BE91-431B-AD2A-10F6249F338A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A883B2-020C-44D5-AE9E-7C1686C2F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osnova.com.ua/" TargetMode="External"/><Relationship Id="rId2" Type="http://schemas.openxmlformats.org/officeDocument/2006/relationships/hyperlink" Target="http://zubril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rodna-osvita.com.ua/" TargetMode="External"/><Relationship Id="rId5" Type="http://schemas.openxmlformats.org/officeDocument/2006/relationships/hyperlink" Target="http://osvitaportal.com.ua/" TargetMode="External"/><Relationship Id="rId4" Type="http://schemas.openxmlformats.org/officeDocument/2006/relationships/hyperlink" Target="http://rozumak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534272" cy="1470025"/>
          </a:xfrm>
        </p:spPr>
        <p:txBody>
          <a:bodyPr/>
          <a:lstStyle/>
          <a:p>
            <a:r>
              <a:rPr lang="uk-UA" sz="8000" b="1" i="1" cap="none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Рельєф</a:t>
            </a:r>
            <a:endParaRPr lang="ru-RU" sz="8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221088"/>
            <a:ext cx="5000600" cy="1487016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Лисохмара Марина Сергіївна</a:t>
            </a:r>
            <a:b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 </a:t>
            </a:r>
            <a:b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 спеціалізованої школи №27</a:t>
            </a:r>
            <a:b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І-ІІІ ст.  </a:t>
            </a:r>
            <a: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ім. М. К. Путейка </a:t>
            </a:r>
            <a:b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1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Черкаської міської ради Черкаської області</a:t>
            </a:r>
            <a:endParaRPr lang="ru-RU" sz="4100" dirty="0" smtClean="0">
              <a:solidFill>
                <a:schemeClr val="bg2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3043798" cy="266429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Зображення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контррельєфі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виконати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</a:rPr>
              <a:t>різблення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по дереву.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Деревяні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дошки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які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давнину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використовували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виготовлення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accent6">
                    <a:lumMod val="50000"/>
                  </a:schemeClr>
                </a:solidFill>
              </a:rPr>
              <a:t>пряників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1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9458" name="Picture 2" descr="C:\Users\Мама и Папа\Downloads\06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192688" cy="39744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Застосовування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контррельефу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сучасному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народному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мистецтві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8434" name="Picture 2" descr="C:\Users\Мама и Папа\Downloads\06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6480720" cy="38945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Варіант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розташування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контррельсфу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інтер'єрі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2048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056191" cy="403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Дитячі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контррельєф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)«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Фантастичні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рослини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»,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Чарівнаквітка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»,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Ритми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космічних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трав» (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пластилін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21506" name="Picture 2" descr="C:\Users\Мама и Папа\Downloads\07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72816"/>
            <a:ext cx="4133627" cy="4312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Дитячі роботи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Содержимое 5" descr="lepka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16007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6950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Інтернет ресурси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http://zubrila.com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http://journal.osnova.com.ua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http://rozumaka.com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http://osvitaportal.com.ua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http://narodna-osvita.com.ua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7499176" cy="508918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Скульптура</a:t>
            </a:r>
            <a:r>
              <a:rPr lang="ru-RU" sz="2000" b="1" dirty="0" smtClean="0">
                <a:solidFill>
                  <a:srgbClr val="926255"/>
                </a:solidFill>
              </a:rPr>
              <a:t>—</a:t>
            </a:r>
            <a:r>
              <a:rPr lang="ru-RU" sz="2000" dirty="0" smtClean="0"/>
              <a:t> вид </a:t>
            </a:r>
            <a:r>
              <a:rPr lang="ru-RU" sz="2000" dirty="0" err="1" smtClean="0"/>
              <a:t>образотворчого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мистецтва</a:t>
            </a:r>
            <a:r>
              <a:rPr lang="ru-RU" sz="2000" dirty="0" smtClean="0"/>
              <a:t>, </a:t>
            </a:r>
            <a:r>
              <a:rPr lang="uk-UA" sz="2000" dirty="0" smtClean="0"/>
              <a:t>твори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об'ємну</a:t>
            </a:r>
            <a:r>
              <a:rPr lang="ru-RU" sz="2000" dirty="0" smtClean="0"/>
              <a:t>, </a:t>
            </a:r>
            <a:r>
              <a:rPr lang="ru-RU" sz="2000" dirty="0" err="1" smtClean="0"/>
              <a:t>тривимірну</a:t>
            </a:r>
            <a:r>
              <a:rPr lang="ru-RU" sz="2000" dirty="0" smtClean="0"/>
              <a:t> форму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твердих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пластичних</a:t>
            </a:r>
            <a:r>
              <a:rPr lang="ru-RU" sz="2000" dirty="0" smtClean="0"/>
              <a:t> </a:t>
            </a:r>
            <a:r>
              <a:rPr lang="ru-RU" sz="2000" dirty="0" err="1" smtClean="0"/>
              <a:t>матері</a:t>
            </a:r>
            <a:r>
              <a:rPr lang="uk-UA" sz="2000" dirty="0" err="1" smtClean="0"/>
              <a:t>алів</a:t>
            </a:r>
            <a:r>
              <a:rPr lang="ru-RU" sz="2000" dirty="0" smtClean="0"/>
              <a:t>. 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20933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02.12.2016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55B44-7847-4010-BEC8-6057D58820AA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Picture 3" descr="sculpture_0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628775"/>
            <a:ext cx="30257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hilippe-Fara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295275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culptures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628775"/>
            <a:ext cx="28448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/>
          <a:p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Розрізняють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C17529"/>
                </a:solidFill>
                <a:latin typeface="Times New Roman" pitchFamily="18" charset="0"/>
              </a:rPr>
              <a:t>круглу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скульптуру (статуя,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група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статуетка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погруддя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), яку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можна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розглядати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з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різних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сторін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і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17529"/>
                </a:solidFill>
                <a:latin typeface="Times New Roman" pitchFamily="18" charset="0"/>
              </a:rPr>
              <a:t>рельєф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(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зображення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розміщене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 на </a:t>
            </a:r>
            <a:r>
              <a:rPr lang="ru-RU" sz="1600" b="1" dirty="0" err="1" smtClean="0">
                <a:solidFill>
                  <a:srgbClr val="603B14"/>
                </a:solidFill>
                <a:latin typeface="Times New Roman" pitchFamily="18" charset="0"/>
              </a:rPr>
              <a:t>площині</a:t>
            </a:r>
            <a:r>
              <a:rPr lang="ru-RU" sz="1600" b="1" dirty="0" smtClean="0">
                <a:solidFill>
                  <a:srgbClr val="603B14"/>
                </a:solidFill>
                <a:latin typeface="Times New Roman" pitchFamily="18" charset="0"/>
              </a:rPr>
              <a:t>)</a:t>
            </a:r>
            <a:endParaRPr lang="ru-RU" sz="1600" b="1" dirty="0">
              <a:solidFill>
                <a:srgbClr val="603B14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" name="Picture 4" descr="73171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12875"/>
            <a:ext cx="357187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Sarcophagus_Ariadne_Louvre_Ma1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412875"/>
            <a:ext cx="5327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artlib_gallery-300787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76700"/>
            <a:ext cx="53276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Рельєф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— </a:t>
            </a:r>
            <a:r>
              <a:rPr lang="uk-UA" sz="2000" i="1" dirty="0" smtClean="0">
                <a:solidFill>
                  <a:schemeClr val="accent6">
                    <a:lumMod val="50000"/>
                  </a:schemeClr>
                </a:solidFill>
              </a:rPr>
              <a:t>це скульптура, у якій зображення тільки частково має об’єм. Таку роботу можна дивитись лише з однієї сторони — спереду</a:t>
            </a:r>
            <a:endParaRPr lang="ru-RU" sz="2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6386" name="Picture 2" descr="C:\Users\Мама и Папа\Downloads\73bba8836f242ba4ca64d45e53a0cab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32" y="1600200"/>
            <a:ext cx="3492535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Художники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розрізняють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два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види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рельєфу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 : </a:t>
            </a:r>
            <a:r>
              <a:rPr lang="uk-UA" sz="2200" b="1" u="sng" dirty="0" smtClean="0">
                <a:solidFill>
                  <a:schemeClr val="accent6">
                    <a:lumMod val="50000"/>
                  </a:schemeClr>
                </a:solidFill>
              </a:rPr>
              <a:t>випуклий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(барельєф і горельєф) та </a:t>
            </a:r>
            <a:r>
              <a:rPr lang="uk-UA" sz="2200" b="1" u="sng" dirty="0" smtClean="0">
                <a:solidFill>
                  <a:schemeClr val="accent6">
                    <a:lumMod val="50000"/>
                  </a:schemeClr>
                </a:solidFill>
              </a:rPr>
              <a:t>заглиблений</a:t>
            </a:r>
            <a:r>
              <a:rPr lang="uk-UA" sz="22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2200" dirty="0" err="1" smtClean="0">
                <a:solidFill>
                  <a:schemeClr val="accent6">
                    <a:lumMod val="50000"/>
                  </a:schemeClr>
                </a:solidFill>
              </a:rPr>
              <a:t>контррельєф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 і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</a:rPr>
              <a:t>койлонагліф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  <a:endParaRPr lang="ru-RU" sz="2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7410" name="Picture 2" descr="C:\Users\Мама и Папа\Downloads\06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540" y="2420888"/>
            <a:ext cx="4675893" cy="2664296"/>
          </a:xfrm>
          <a:prstGeom prst="rect">
            <a:avLst/>
          </a:prstGeom>
          <a:noFill/>
        </p:spPr>
      </p:pic>
      <p:pic>
        <p:nvPicPr>
          <p:cNvPr id="17412" name="Picture 4" descr="C:\Users\Мама и Папа\Downloads\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04864"/>
            <a:ext cx="3228812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uk-UA" sz="2400" b="1" u="sng" dirty="0" smtClean="0">
                <a:solidFill>
                  <a:schemeClr val="accent6">
                    <a:lumMod val="50000"/>
                  </a:schemeClr>
                </a:solidFill>
              </a:rPr>
              <a:t>Барельєф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 - низький рельєф, різновид випуклого рельєфу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6" name="Содержимое 5" descr="j76521_131807720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78488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uk-UA" sz="2000" b="1" u="sng" dirty="0" smtClean="0">
                <a:solidFill>
                  <a:schemeClr val="accent6">
                    <a:lumMod val="50000"/>
                  </a:schemeClr>
                </a:solidFill>
              </a:rPr>
              <a:t>Горельєф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високий рельєф, різновид опуклого рельєфу, в якому зображення виступають над площиною фону більш ніж на половину обсягу.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Содержимое 5" descr="422-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59046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/>
          <a:lstStyle/>
          <a:p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Контррельєф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 -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- вид поглибленого рельєфу, що представляє собою свого роду негатив барельєфа.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" name="Содержимое 5" descr="26119055_dee03899909b10824373bb2d42031e3a_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768752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</a:rPr>
              <a:t>Койлонагліф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</a:rPr>
              <a:t> вид поглибленого рельєфу з поглибленим контуром і випуклим моделюванням, саме зображення зазвичай знаходиться на рівні фону. 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BF70-CD0F-4A21-B7CF-55C5B805BBC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Содержимое 5" descr="kQQDdxAsLh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988840"/>
            <a:ext cx="2633340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64</TotalTime>
  <Words>205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Литература 2</vt:lpstr>
      <vt:lpstr>Рельєф</vt:lpstr>
      <vt:lpstr>Скульптура— вид образотворчого мистецтва, твори якого мають об'ємну, тривимірну форму і виконуються із твердих чи пластичних матеріалів. </vt:lpstr>
      <vt:lpstr>Розрізняють круглу скульптуру (статуя, група, статуетка, погруддя), яку можна розглядати з різних сторін, і рельєф (зображення розміщене на площині)</vt:lpstr>
      <vt:lpstr>Рельєф — це скульптура, у якій зображення тільки частково має об’єм. Таку роботу можна дивитись лише з однієї сторони — спереду</vt:lpstr>
      <vt:lpstr>Художники розрізняють два види рельєфу : випуклий (барельєф і горельєф) та заглиблений (контррельєф і койлонагліф).</vt:lpstr>
      <vt:lpstr>Барельєф  - низький рельєф, різновид випуклого рельєфу</vt:lpstr>
      <vt:lpstr> Горельєф високий рельєф, різновид опуклого рельєфу, в якому зображення виступають над площиною фону більш ніж на половину обсягу.</vt:lpstr>
      <vt:lpstr>Контррельєф - - вид поглибленого рельєфу, що представляє собою свого роду негатив барельєфа. </vt:lpstr>
      <vt:lpstr> Койлонагліф - вид поглибленого рельєфу з поглибленим контуром і випуклим моделюванням, саме зображення зазвичай знаходиться на рівні фону. </vt:lpstr>
      <vt:lpstr>Зображення в контррельєфі можна виконати за допомогою різблення по дереву.  Деревяні дошки, які в давнину використовували для виготовлення пряників.</vt:lpstr>
      <vt:lpstr>Застосовування контррельефу  у сучасному народному мистецтві.</vt:lpstr>
      <vt:lpstr>Варіант розташування контррельсфу в інтер'єрі.</vt:lpstr>
      <vt:lpstr>Дитячі роботи (контррельєф )«Фантастичні рослини», «Чарівнаквітка»,  «Ритми космічних трав» (пластилін).</vt:lpstr>
      <vt:lpstr>Дитячі роботи</vt:lpstr>
      <vt:lpstr>Інтернет ресурси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Рельєф</dc:title>
  <dc:creator>Мама и Папа</dc:creator>
  <dc:description>http://aida.ucoz.ru</dc:description>
  <cp:lastModifiedBy>Мама и Папа</cp:lastModifiedBy>
  <cp:revision>10</cp:revision>
  <dcterms:created xsi:type="dcterms:W3CDTF">2016-02-04T08:28:13Z</dcterms:created>
  <dcterms:modified xsi:type="dcterms:W3CDTF">2016-12-02T17:22:07Z</dcterms:modified>
  <cp:category>шаблоны к Powerpoint</cp:category>
</cp:coreProperties>
</file>