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7ae2c6a563c965e86fabb84278578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143248"/>
            <a:ext cx="6357982" cy="3387576"/>
          </a:xfrm>
          <a:prstGeom prst="rect">
            <a:avLst/>
          </a:prstGeom>
          <a:ln cmpd="tri">
            <a:noFill/>
            <a:prstDash val="solid"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857232"/>
            <a:ext cx="6172200" cy="2428892"/>
          </a:xfrm>
          <a:blipFill>
            <a:blip r:embed="rId3" cstate="print"/>
            <a:tile tx="0" ty="0" sx="40000" sy="50000" flip="y" algn="tl"/>
          </a:blipFill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chemeClr val="bg1"/>
            </a:extrusionClr>
          </a:sp3d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Духовний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розвиток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дошк</a:t>
            </a:r>
            <a:r>
              <a:rPr lang="uk-UA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ільників</a:t>
            </a:r>
            <a:r>
              <a:rPr lang="uk-UA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через музичний вплив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26863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71480"/>
            <a:ext cx="735811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Музика прикрашає життя, робить його цікавішим, а також відіграє важливу роль в загальній роботі з виховання дошкільників.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/>
          </a:p>
        </p:txBody>
      </p:sp>
      <p:pic>
        <p:nvPicPr>
          <p:cNvPr id="3" name="Рисунок 2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5" y="3214686"/>
            <a:ext cx="6572296" cy="3286148"/>
          </a:xfrm>
          <a:prstGeom prst="rect">
            <a:avLst/>
          </a:prstGeom>
        </p:spPr>
      </p:pic>
    </p:spTree>
  </p:cSld>
  <p:clrMapOvr>
    <a:masterClrMapping/>
  </p:clrMapOvr>
  <p:transition advTm="20561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1379205" y="4891436"/>
            <a:ext cx="6715172" cy="661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Дякую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увагу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YdsuJtzPZt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0"/>
            <a:ext cx="6143668" cy="4786346"/>
          </a:xfrm>
          <a:prstGeom prst="rect">
            <a:avLst/>
          </a:prstGeom>
        </p:spPr>
      </p:pic>
    </p:spTree>
  </p:cSld>
  <p:clrMapOvr>
    <a:masterClrMapping/>
  </p:clrMapOvr>
  <p:transition advTm="1021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ro-batki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2786058"/>
            <a:ext cx="4357718" cy="38576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4282" y="642918"/>
            <a:ext cx="742955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головна мета                             дошкільного виховання:</a:t>
            </a:r>
          </a:p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2400" dirty="0" smtClean="0"/>
              <a:t>формування всебічно розвиненої особистості з</a:t>
            </a:r>
            <a:r>
              <a:rPr lang="ru-RU" sz="2400" dirty="0" smtClean="0"/>
              <a:t> </a:t>
            </a:r>
            <a:r>
              <a:rPr lang="ru-RU" sz="2400" dirty="0" err="1" smtClean="0"/>
              <a:t>духовними</a:t>
            </a:r>
            <a:r>
              <a:rPr lang="ru-RU" sz="2400" dirty="0" smtClean="0"/>
              <a:t>   </a:t>
            </a:r>
            <a:r>
              <a:rPr lang="uk-UA" sz="2400" dirty="0" smtClean="0"/>
              <a:t>цінностями .</a:t>
            </a:r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   Саме в дошкільному віці </a:t>
            </a:r>
          </a:p>
          <a:p>
            <a:r>
              <a:rPr lang="uk-UA" dirty="0" smtClean="0"/>
              <a:t>формуються духовні почуття та </a:t>
            </a:r>
          </a:p>
          <a:p>
            <a:r>
              <a:rPr lang="uk-UA" dirty="0" smtClean="0"/>
              <a:t>духовно-моральні звички, </a:t>
            </a:r>
          </a:p>
          <a:p>
            <a:r>
              <a:rPr lang="uk-UA" dirty="0" smtClean="0"/>
              <a:t>потенціальні можливості</a:t>
            </a:r>
          </a:p>
          <a:p>
            <a:r>
              <a:rPr lang="uk-UA" dirty="0" smtClean="0"/>
              <a:t> для формування вищих </a:t>
            </a:r>
          </a:p>
          <a:p>
            <a:r>
              <a:rPr lang="uk-UA" dirty="0" smtClean="0"/>
              <a:t>моральних почуттів, </a:t>
            </a:r>
          </a:p>
          <a:p>
            <a:r>
              <a:rPr lang="uk-UA" dirty="0" smtClean="0"/>
              <a:t>до яких і відноситься почуття</a:t>
            </a:r>
          </a:p>
          <a:p>
            <a:r>
              <a:rPr lang="uk-UA" dirty="0" smtClean="0"/>
              <a:t> патріотизму.</a:t>
            </a:r>
            <a:endParaRPr lang="ru-RU" dirty="0"/>
          </a:p>
        </p:txBody>
      </p:sp>
    </p:spTree>
  </p:cSld>
  <p:clrMapOvr>
    <a:masterClrMapping/>
  </p:clrMapOvr>
  <p:transition advTm="21575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mex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91721" y="3357562"/>
            <a:ext cx="4193336" cy="32861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4348" y="642918"/>
            <a:ext cx="764386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духовному  вихованні дітей дошкільного віку використовують різні джерела:</a:t>
            </a:r>
          </a:p>
          <a:p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uk-UA" dirty="0" smtClean="0"/>
              <a:t>а) твори образотворчого мистецтва; </a:t>
            </a:r>
            <a:endParaRPr lang="ru-RU" dirty="0" smtClean="0"/>
          </a:p>
          <a:p>
            <a:r>
              <a:rPr lang="uk-UA" dirty="0" smtClean="0"/>
              <a:t>б) музику;</a:t>
            </a:r>
            <a:endParaRPr lang="ru-RU" dirty="0" smtClean="0"/>
          </a:p>
          <a:p>
            <a:r>
              <a:rPr lang="uk-UA" dirty="0" smtClean="0"/>
              <a:t>в) художню літературу; </a:t>
            </a:r>
            <a:endParaRPr lang="ru-RU" dirty="0" smtClean="0"/>
          </a:p>
          <a:p>
            <a:r>
              <a:rPr lang="uk-UA" dirty="0" smtClean="0"/>
              <a:t>г) театр, кіно, телебачення, цирк;</a:t>
            </a:r>
            <a:endParaRPr lang="ru-RU" dirty="0" smtClean="0"/>
          </a:p>
          <a:p>
            <a:r>
              <a:rPr lang="uk-UA" dirty="0" smtClean="0"/>
              <a:t>ґ) поведінку і діяльність дітей; </a:t>
            </a:r>
            <a:endParaRPr lang="ru-RU" dirty="0" smtClean="0"/>
          </a:p>
          <a:p>
            <a:r>
              <a:rPr lang="uk-UA" dirty="0" smtClean="0"/>
              <a:t>д) природу;</a:t>
            </a:r>
            <a:endParaRPr lang="ru-RU" dirty="0" smtClean="0"/>
          </a:p>
          <a:p>
            <a:r>
              <a:rPr lang="uk-UA" dirty="0" smtClean="0"/>
              <a:t>е) факти і події суспільного життя;</a:t>
            </a:r>
            <a:endParaRPr lang="ru-RU" dirty="0" smtClean="0"/>
          </a:p>
          <a:p>
            <a:r>
              <a:rPr lang="uk-UA" dirty="0" smtClean="0"/>
              <a:t>є) оформлення побуту.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ятно 1 3"/>
          <p:cNvSpPr/>
          <p:nvPr/>
        </p:nvSpPr>
        <p:spPr>
          <a:xfrm>
            <a:off x="928662" y="4572008"/>
            <a:ext cx="2643206" cy="171451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но 1 4"/>
          <p:cNvSpPr/>
          <p:nvPr/>
        </p:nvSpPr>
        <p:spPr>
          <a:xfrm>
            <a:off x="5715008" y="1500174"/>
            <a:ext cx="2714644" cy="171451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64756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500034" y="214266"/>
            <a:ext cx="8001056" cy="664373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57290" y="1071546"/>
            <a:ext cx="614366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Основне завдання  педагогів:  </a:t>
            </a:r>
            <a:r>
              <a:rPr lang="uk-UA" sz="3200" dirty="0" smtClean="0"/>
              <a:t>залучити дошкільнят до духовних переживань, зробити прагнення дитячих душ щирими, глибокими, різносторонніми. </a:t>
            </a:r>
          </a:p>
          <a:p>
            <a:endParaRPr lang="uk-UA" sz="2000" dirty="0" smtClean="0"/>
          </a:p>
          <a:p>
            <a:endParaRPr lang="ru-RU" dirty="0"/>
          </a:p>
        </p:txBody>
      </p:sp>
      <p:pic>
        <p:nvPicPr>
          <p:cNvPr id="6" name="Рисунок 5" descr="2(12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4000504"/>
            <a:ext cx="2571788" cy="1928802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>
            <a:bevelT/>
            <a:bevelB prst="angle"/>
          </a:sp3d>
        </p:spPr>
      </p:pic>
    </p:spTree>
  </p:cSld>
  <p:clrMapOvr>
    <a:masterClrMapping/>
  </p:clrMapOvr>
  <p:transition advTm="38673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5" y="0"/>
            <a:ext cx="757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Духовне виховання через </a:t>
            </a:r>
          </a:p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Базовий компонент </a:t>
            </a:r>
          </a:p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ОЛ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“Дитина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 світі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культури”</a:t>
            </a:r>
            <a:endParaRPr lang="uk-UA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ятно 1 2"/>
          <p:cNvSpPr/>
          <p:nvPr/>
        </p:nvSpPr>
        <p:spPr>
          <a:xfrm>
            <a:off x="285720" y="1214422"/>
            <a:ext cx="4071966" cy="2714645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 smtClean="0"/>
              <a:t>ознайомлення дітей з витворами мистецтва</a:t>
            </a:r>
            <a:endParaRPr lang="ru-RU" sz="1400" dirty="0"/>
          </a:p>
        </p:txBody>
      </p:sp>
      <p:sp>
        <p:nvSpPr>
          <p:cNvPr id="4" name="Пятно 1 3"/>
          <p:cNvSpPr/>
          <p:nvPr/>
        </p:nvSpPr>
        <p:spPr>
          <a:xfrm>
            <a:off x="4429124" y="1214422"/>
            <a:ext cx="4286280" cy="271464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 smtClean="0"/>
              <a:t>виражати свої почуття у різних видах мистецької діяльності</a:t>
            </a:r>
            <a:endParaRPr lang="ru-RU" sz="1400" dirty="0"/>
          </a:p>
        </p:txBody>
      </p:sp>
      <p:sp>
        <p:nvSpPr>
          <p:cNvPr id="5" name="Пятно 1 4"/>
          <p:cNvSpPr/>
          <p:nvPr/>
        </p:nvSpPr>
        <p:spPr>
          <a:xfrm>
            <a:off x="4643438" y="3643314"/>
            <a:ext cx="3571900" cy="271464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 smtClean="0"/>
              <a:t>визначати власне ставлення до творів мистецтва</a:t>
            </a:r>
            <a:endParaRPr lang="ru-RU" sz="1400" dirty="0"/>
          </a:p>
        </p:txBody>
      </p:sp>
      <p:sp>
        <p:nvSpPr>
          <p:cNvPr id="6" name="Пятно 1 5"/>
          <p:cNvSpPr/>
          <p:nvPr/>
        </p:nvSpPr>
        <p:spPr>
          <a:xfrm>
            <a:off x="928662" y="4000504"/>
            <a:ext cx="3500462" cy="227172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 smtClean="0"/>
              <a:t>діставати задоволення від спілкування з творами мистецтва</a:t>
            </a:r>
            <a:endParaRPr lang="ru-RU" sz="1400" dirty="0"/>
          </a:p>
        </p:txBody>
      </p:sp>
    </p:spTree>
  </p:cSld>
  <p:clrMapOvr>
    <a:masterClrMapping/>
  </p:clrMapOvr>
  <p:transition advTm="36801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92952" y="142852"/>
            <a:ext cx="8908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Духовне виховання через програму</a:t>
            </a:r>
          </a:p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“Українське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дошкілля”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071546"/>
            <a:ext cx="82153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Введено напрям роботи </a:t>
            </a:r>
            <a:r>
              <a:rPr lang="uk-UA" sz="2000" b="1" dirty="0" smtClean="0"/>
              <a:t>«Духовне виховання»</a:t>
            </a:r>
            <a:r>
              <a:rPr lang="ru-RU" sz="2000" b="1" dirty="0" smtClean="0"/>
              <a:t>, а </a:t>
            </a:r>
            <a:r>
              <a:rPr lang="ru-RU" sz="2000" b="1" dirty="0" err="1" smtClean="0"/>
              <a:t>саме</a:t>
            </a:r>
            <a:r>
              <a:rPr lang="ru-RU" sz="2000" b="1" dirty="0" smtClean="0"/>
              <a:t>:</a:t>
            </a:r>
            <a:r>
              <a:rPr lang="uk-UA" sz="2000" dirty="0" smtClean="0"/>
              <a:t> викладено завдання та зміст роботи з виховання у дітей гуманних почуттів і доброзичливих взаємин, основ колективізму; конкретизовано зміст знань про норми моралі у суспільстві, що необхідні для формування основ моральних, духовних  якостей</a:t>
            </a:r>
            <a:r>
              <a:rPr lang="uk-UA" sz="2000" b="1" dirty="0" smtClean="0"/>
              <a:t>.</a:t>
            </a:r>
            <a:endParaRPr lang="ru-RU" sz="2000" dirty="0"/>
          </a:p>
        </p:txBody>
      </p:sp>
      <p:pic>
        <p:nvPicPr>
          <p:cNvPr id="7" name="Рисунок 6" descr="im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3000372"/>
            <a:ext cx="5857916" cy="3500414"/>
          </a:xfrm>
          <a:prstGeom prst="rect">
            <a:avLst/>
          </a:prstGeom>
        </p:spPr>
      </p:pic>
    </p:spTree>
  </p:cSld>
  <p:clrMapOvr>
    <a:masterClrMapping/>
  </p:clrMapOvr>
  <p:transition advTm="29141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646588"/>
            <a:ext cx="735811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Музичний розвиток </a:t>
            </a:r>
            <a:r>
              <a:rPr kumimoji="0" lang="uk-UA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дитини-дошкільника надає нічим не замінний  вплив для  збагачення духовного світу. </a:t>
            </a:r>
            <a:endParaRPr kumimoji="0" lang="uk-UA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214282" y="2214554"/>
            <a:ext cx="2571768" cy="150019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формується емоційна сфера</a:t>
            </a:r>
            <a:endParaRPr lang="ru-RU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5429256" y="2071678"/>
            <a:ext cx="3000396" cy="192882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удосконалює мислення</a:t>
            </a:r>
            <a:endParaRPr lang="ru-RU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2214546" y="4572008"/>
            <a:ext cx="3929090" cy="20002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дитина стає чуйною до краси в мистецтві та житті</a:t>
            </a:r>
            <a:endParaRPr lang="ru-RU" dirty="0"/>
          </a:p>
        </p:txBody>
      </p:sp>
      <p:pic>
        <p:nvPicPr>
          <p:cNvPr id="11" name="Рисунок 10" descr="1357483489_deti-poy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2500306"/>
            <a:ext cx="2000264" cy="2000264"/>
          </a:xfrm>
          <a:prstGeom prst="rect">
            <a:avLst/>
          </a:prstGeom>
        </p:spPr>
      </p:pic>
    </p:spTree>
  </p:cSld>
  <p:clrMapOvr>
    <a:masterClrMapping/>
  </p:clrMapOvr>
  <p:transition advTm="3215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56676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3929066"/>
            <a:ext cx="5500694" cy="27146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8596" y="500043"/>
            <a:ext cx="807249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Духовне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виховання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через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музичну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спадщини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свого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народу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dirty="0" smtClean="0"/>
              <a:t>   </a:t>
            </a:r>
            <a:r>
              <a:rPr lang="ru-RU" dirty="0" err="1" smtClean="0"/>
              <a:t>Найбільш</a:t>
            </a:r>
            <a:r>
              <a:rPr lang="ru-RU" dirty="0" smtClean="0"/>
              <a:t> </a:t>
            </a:r>
            <a:r>
              <a:rPr lang="ru-RU" dirty="0" err="1" smtClean="0"/>
              <a:t>природним</a:t>
            </a:r>
            <a:r>
              <a:rPr lang="ru-RU" dirty="0" smtClean="0"/>
              <a:t> для </a:t>
            </a:r>
            <a:r>
              <a:rPr lang="ru-RU" dirty="0" err="1" smtClean="0"/>
              <a:t>дошкільнят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музично-естетичне</a:t>
            </a:r>
            <a:r>
              <a:rPr lang="ru-RU" dirty="0" smtClean="0"/>
              <a:t> </a:t>
            </a:r>
            <a:r>
              <a:rPr lang="ru-RU" dirty="0" err="1" smtClean="0"/>
              <a:t>виховання</a:t>
            </a:r>
            <a:r>
              <a:rPr lang="ru-RU" dirty="0" smtClean="0"/>
              <a:t> на </a:t>
            </a:r>
            <a:r>
              <a:rPr lang="ru-RU" dirty="0" err="1" smtClean="0"/>
              <a:t>етнонаціональній</a:t>
            </a:r>
            <a:r>
              <a:rPr lang="ru-RU" dirty="0" smtClean="0"/>
              <a:t> </a:t>
            </a:r>
            <a:r>
              <a:rPr lang="ru-RU" dirty="0" err="1" smtClean="0"/>
              <a:t>основі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   </a:t>
            </a:r>
            <a:r>
              <a:rPr lang="ru-RU" dirty="0" err="1" smtClean="0"/>
              <a:t>Український</a:t>
            </a:r>
            <a:r>
              <a:rPr lang="ru-RU" dirty="0" smtClean="0"/>
              <a:t> дитячий </a:t>
            </a:r>
            <a:r>
              <a:rPr lang="ru-RU" dirty="0" err="1" smtClean="0"/>
              <a:t>музичний</a:t>
            </a:r>
            <a:r>
              <a:rPr lang="ru-RU" dirty="0" smtClean="0"/>
              <a:t> фольклор 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найцікавіший</a:t>
            </a:r>
            <a:r>
              <a:rPr lang="ru-RU" dirty="0" smtClean="0"/>
              <a:t>, </a:t>
            </a:r>
            <a:r>
              <a:rPr lang="ru-RU" dirty="0" err="1" smtClean="0"/>
              <a:t>доступний</a:t>
            </a:r>
            <a:r>
              <a:rPr lang="ru-RU" dirty="0" smtClean="0"/>
              <a:t>, </a:t>
            </a:r>
            <a:r>
              <a:rPr lang="ru-RU" dirty="0" err="1" smtClean="0"/>
              <a:t>багатофункціональний</a:t>
            </a:r>
            <a:r>
              <a:rPr lang="ru-RU" dirty="0" smtClean="0"/>
              <a:t> </a:t>
            </a:r>
            <a:r>
              <a:rPr lang="ru-RU" dirty="0" err="1" smtClean="0"/>
              <a:t>матеріал</a:t>
            </a:r>
            <a:r>
              <a:rPr lang="ru-RU" dirty="0" smtClean="0"/>
              <a:t> для </a:t>
            </a:r>
            <a:r>
              <a:rPr lang="ru-RU" dirty="0" err="1" smtClean="0"/>
              <a:t>виховання</a:t>
            </a:r>
            <a:r>
              <a:rPr lang="ru-RU" dirty="0" smtClean="0"/>
              <a:t> </a:t>
            </a:r>
            <a:r>
              <a:rPr lang="ru-RU" dirty="0" err="1" smtClean="0"/>
              <a:t>духовності</a:t>
            </a:r>
            <a:r>
              <a:rPr lang="ru-RU" dirty="0" smtClean="0"/>
              <a:t>  </a:t>
            </a:r>
            <a:r>
              <a:rPr lang="ru-RU" dirty="0" err="1" smtClean="0"/>
              <a:t>дітей</a:t>
            </a:r>
            <a:r>
              <a:rPr lang="ru-RU" dirty="0" smtClean="0"/>
              <a:t> </a:t>
            </a:r>
            <a:r>
              <a:rPr lang="ru-RU" dirty="0" err="1" smtClean="0"/>
              <a:t>дошкільного</a:t>
            </a:r>
            <a:r>
              <a:rPr lang="ru-RU" dirty="0" smtClean="0"/>
              <a:t> </a:t>
            </a:r>
            <a:r>
              <a:rPr lang="ru-RU" dirty="0" err="1" smtClean="0"/>
              <a:t>віку</a:t>
            </a:r>
            <a:r>
              <a:rPr lang="ru-RU" dirty="0" smtClean="0"/>
              <a:t>, </a:t>
            </a:r>
            <a:r>
              <a:rPr lang="ru-RU" dirty="0" err="1" smtClean="0"/>
              <a:t>сутність</a:t>
            </a:r>
            <a:r>
              <a:rPr lang="ru-RU" dirty="0" smtClean="0"/>
              <a:t>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в </a:t>
            </a:r>
            <a:r>
              <a:rPr lang="ru-RU" dirty="0" err="1" smtClean="0"/>
              <a:t>наданні</a:t>
            </a:r>
            <a:r>
              <a:rPr lang="ru-RU" dirty="0" smtClean="0"/>
              <a:t> </a:t>
            </a:r>
            <a:r>
              <a:rPr lang="ru-RU" dirty="0" err="1" smtClean="0"/>
              <a:t>дитині</a:t>
            </a:r>
            <a:r>
              <a:rPr lang="ru-RU" dirty="0" smtClean="0"/>
              <a:t> перших </a:t>
            </a:r>
            <a:r>
              <a:rPr lang="ru-RU" dirty="0" err="1" smtClean="0"/>
              <a:t>відомостей</a:t>
            </a:r>
            <a:r>
              <a:rPr lang="ru-RU" dirty="0" smtClean="0"/>
              <a:t> про </a:t>
            </a:r>
            <a:r>
              <a:rPr lang="ru-RU" dirty="0" err="1" smtClean="0"/>
              <a:t>оточуюче</a:t>
            </a:r>
            <a:r>
              <a:rPr lang="ru-RU" dirty="0" smtClean="0"/>
              <a:t> </a:t>
            </a:r>
            <a:r>
              <a:rPr lang="ru-RU" dirty="0" err="1" smtClean="0"/>
              <a:t>середовище</a:t>
            </a:r>
            <a:r>
              <a:rPr lang="ru-RU" dirty="0" smtClean="0"/>
              <a:t>, </a:t>
            </a:r>
            <a:r>
              <a:rPr lang="ru-RU" dirty="0" err="1" smtClean="0"/>
              <a:t>передачі</a:t>
            </a:r>
            <a:r>
              <a:rPr lang="ru-RU" dirty="0" smtClean="0"/>
              <a:t> </a:t>
            </a:r>
            <a:r>
              <a:rPr lang="ru-RU" dirty="0" err="1" smtClean="0"/>
              <a:t>суспільних</a:t>
            </a:r>
            <a:r>
              <a:rPr lang="ru-RU" dirty="0" smtClean="0"/>
              <a:t> </a:t>
            </a:r>
            <a:r>
              <a:rPr lang="ru-RU" dirty="0" err="1" smtClean="0"/>
              <a:t>моральних</a:t>
            </a:r>
            <a:r>
              <a:rPr lang="ru-RU" dirty="0" smtClean="0"/>
              <a:t> </a:t>
            </a:r>
            <a:r>
              <a:rPr lang="ru-RU" dirty="0" err="1" smtClean="0"/>
              <a:t>цінностей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свого</a:t>
            </a:r>
            <a:r>
              <a:rPr lang="ru-RU" dirty="0" smtClean="0"/>
              <a:t> народу через </a:t>
            </a:r>
            <a:r>
              <a:rPr lang="ru-RU" dirty="0" err="1" smtClean="0"/>
              <a:t>прості</a:t>
            </a:r>
            <a:r>
              <a:rPr lang="ru-RU" dirty="0" smtClean="0"/>
              <a:t> </a:t>
            </a:r>
            <a:r>
              <a:rPr lang="ru-RU" dirty="0" err="1" smtClean="0"/>
              <a:t>форми</a:t>
            </a:r>
            <a:r>
              <a:rPr lang="ru-RU" dirty="0" smtClean="0"/>
              <a:t> фольклорного </a:t>
            </a:r>
            <a:r>
              <a:rPr lang="ru-RU" dirty="0" err="1" smtClean="0"/>
              <a:t>матеріалу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Tm="46535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8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14290"/>
            <a:ext cx="3833839" cy="28753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28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85728"/>
            <a:ext cx="3929058" cy="3571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25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3500438"/>
            <a:ext cx="3905245" cy="2928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26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4143380"/>
            <a:ext cx="3429024" cy="24110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2136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225</TotalTime>
  <Words>342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Духовний розвиток дошкільників через музичний вплив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Духовний розвиток дошкільників через музичний вплив</dc:title>
  <dc:creator>Админ</dc:creator>
  <cp:lastModifiedBy>Админ</cp:lastModifiedBy>
  <cp:revision>24</cp:revision>
  <dcterms:created xsi:type="dcterms:W3CDTF">2016-11-22T06:53:10Z</dcterms:created>
  <dcterms:modified xsi:type="dcterms:W3CDTF">2016-11-23T06:58:10Z</dcterms:modified>
</cp:coreProperties>
</file>