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embeddedFontLst>
    <p:embeddedFont>
      <p:font typeface="Source Sans Pro" charset="0"/>
      <p:regular r:id="rId18"/>
      <p:bold r:id="rId19"/>
      <p:italic r:id="rId20"/>
      <p:boldItalic r:id="rId21"/>
    </p:embeddedFont>
    <p:embeddedFont>
      <p:font typeface="Constantia" pitchFamily="18" charset="0"/>
      <p:regular r:id="rId22"/>
      <p:bold r:id="rId23"/>
      <p:italic r:id="rId24"/>
      <p:boldItalic r:id="rId2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18" d="100"/>
          <a:sy n="118" d="100"/>
        </p:scale>
        <p:origin x="-1434" y="-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40888254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hape 11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18" name="Shape 118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Shape 19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91" name="Shape 191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Shape 19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97" name="Shape 197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Shape 20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04" name="Shape 204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Shape 21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11" name="Shape 211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Shape 21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17" name="Shape 217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Shape 22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24" name="Shape 224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24" name="Shape 12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Shape 12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30" name="Shape 130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36" name="Shape 136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Shape 14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44" name="Shape 144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Shape 16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64" name="Shape 164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Shape 17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71" name="Shape 171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Shape 17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77" name="Shape 177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Shape 18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84" name="Shape 184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Shape 20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21" name="Shape 21"/>
            <p:cNvSpPr/>
            <p:nvPr/>
          </p:nvSpPr>
          <p:spPr>
            <a:xfrm>
              <a:off x="0" y="0"/>
              <a:ext cx="7162799" cy="6858000"/>
            </a:xfrm>
            <a:prstGeom prst="rect">
              <a:avLst/>
            </a:prstGeom>
            <a:gradFill>
              <a:gsLst>
                <a:gs pos="0">
                  <a:srgbClr val="010101">
                    <a:alpha val="51764"/>
                  </a:srgbClr>
                </a:gs>
                <a:gs pos="60000">
                  <a:srgbClr val="FEFEFE">
                    <a:alpha val="0"/>
                  </a:srgbClr>
                </a:gs>
                <a:gs pos="10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endParaRPr>
            </a:p>
          </p:txBody>
        </p:sp>
        <p:sp>
          <p:nvSpPr>
            <p:cNvPr id="22" name="Shape 22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>
              <a:gsLst>
                <a:gs pos="0">
                  <a:srgbClr val="010101">
                    <a:alpha val="55686"/>
                  </a:srgbClr>
                </a:gs>
                <a:gs pos="61000">
                  <a:srgbClr val="FEFEFE">
                    <a:alpha val="0"/>
                  </a:srgbClr>
                </a:gs>
                <a:gs pos="100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endParaRPr>
            </a:p>
          </p:txBody>
        </p:sp>
      </p:grpSp>
      <p:sp>
        <p:nvSpPr>
          <p:cNvPr id="23" name="Shape 23"/>
          <p:cNvSpPr/>
          <p:nvPr/>
        </p:nvSpPr>
        <p:spPr>
          <a:xfrm rot="10800000">
            <a:off x="891821" y="5617773"/>
            <a:ext cx="7382934" cy="53720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120000"/>
                </a:moveTo>
                <a:lnTo>
                  <a:pt x="2557" y="0"/>
                </a:lnTo>
                <a:lnTo>
                  <a:pt x="59827" y="23076"/>
                </a:lnTo>
                <a:lnTo>
                  <a:pt x="117442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gradFill>
            <a:gsLst>
              <a:gs pos="0">
                <a:srgbClr val="010101">
                  <a:alpha val="33725"/>
                </a:srgbClr>
              </a:gs>
              <a:gs pos="30000">
                <a:srgbClr val="010101">
                  <a:alpha val="33725"/>
                </a:srgbClr>
              </a:gs>
              <a:gs pos="100000">
                <a:srgbClr val="010101">
                  <a:alpha val="25882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24" name="Shape 24"/>
          <p:cNvSpPr/>
          <p:nvPr/>
        </p:nvSpPr>
        <p:spPr>
          <a:xfrm>
            <a:off x="989951" y="1016990"/>
            <a:ext cx="7179732" cy="4831642"/>
          </a:xfrm>
          <a:prstGeom prst="rect">
            <a:avLst/>
          </a:prstGeom>
          <a:solidFill>
            <a:srgbClr val="FEFEFE"/>
          </a:solidFill>
          <a:ln>
            <a:noFill/>
          </a:ln>
          <a:effectLst>
            <a:outerShdw blurRad="101599" dist="50800" dir="5400000" algn="t" rotWithShape="0">
              <a:srgbClr val="000000">
                <a:alpha val="20000"/>
              </a:srgbClr>
            </a:outerShdw>
          </a:effectLst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25" name="Shape 25"/>
          <p:cNvSpPr/>
          <p:nvPr/>
        </p:nvSpPr>
        <p:spPr>
          <a:xfrm>
            <a:off x="990600" y="1009650"/>
            <a:ext cx="7179732" cy="4831642"/>
          </a:xfrm>
          <a:prstGeom prst="rect">
            <a:avLst/>
          </a:prstGeom>
          <a:blipFill rotWithShape="1">
            <a:blip r:embed="rId2">
              <a:alphaModFix amt="20000"/>
            </a:blip>
            <a:tile tx="0" ty="0" sx="100000" sy="100000" flip="none" algn="tl"/>
          </a:blipFill>
          <a:ln>
            <a:noFill/>
          </a:ln>
          <a:effectLst>
            <a:outerShdw blurRad="101599" dist="50800" dir="5400000" algn="t" rotWithShape="0">
              <a:srgbClr val="000000">
                <a:alpha val="20000"/>
              </a:srgbClr>
            </a:outerShdw>
          </a:effectLst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pic>
        <p:nvPicPr>
          <p:cNvPr id="26" name="Shape 26" descr="C:\Users\Administrator\Desktop\Pushpin Dev\Assets\pushpinLeft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1435684">
            <a:off x="769520" y="702068"/>
            <a:ext cx="567831" cy="567829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Shape 27" descr="C:\Users\Administrator\Desktop\Pushpin Dev\Assets\pushpinLeft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4096196">
            <a:off x="7855433" y="749720"/>
            <a:ext cx="566927" cy="566927"/>
          </a:xfrm>
          <a:prstGeom prst="rect">
            <a:avLst/>
          </a:prstGeom>
          <a:noFill/>
          <a:ln>
            <a:noFill/>
          </a:ln>
        </p:spPr>
      </p:pic>
      <p:sp>
        <p:nvSpPr>
          <p:cNvPr id="28" name="Shape 28"/>
          <p:cNvSpPr txBox="1">
            <a:spLocks noGrp="1"/>
          </p:cNvSpPr>
          <p:nvPr>
            <p:ph type="ctrTitle"/>
          </p:nvPr>
        </p:nvSpPr>
        <p:spPr>
          <a:xfrm>
            <a:off x="1727200" y="1794934"/>
            <a:ext cx="5723467" cy="182808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Constantia"/>
              <a:buNone/>
              <a:defRPr sz="4800" b="0" i="0" u="none" strike="noStrike" cap="non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1pPr>
            <a:lvl2pPr marL="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2pPr>
            <a:lvl3pPr marL="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3pPr>
            <a:lvl4pPr marL="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4pPr>
            <a:lvl5pPr marL="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5pPr>
            <a:lvl6pPr marL="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6pPr>
            <a:lvl7pPr marL="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7pPr>
            <a:lvl8pPr marL="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8pPr>
            <a:lvl9pPr marL="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subTitle" idx="1"/>
          </p:nvPr>
        </p:nvSpPr>
        <p:spPr>
          <a:xfrm>
            <a:off x="1727200" y="3736621"/>
            <a:ext cx="5712178" cy="1524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spcBef>
                <a:spcPts val="480"/>
              </a:spcBef>
              <a:buClr>
                <a:schemeClr val="accent2"/>
              </a:buClr>
              <a:buFont typeface="Courgette"/>
              <a:buNone/>
              <a:defRPr sz="24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marL="457200" marR="0" lvl="1" indent="0" algn="ctr" rtl="0">
              <a:spcBef>
                <a:spcPts val="440"/>
              </a:spcBef>
              <a:buClr>
                <a:schemeClr val="accent2"/>
              </a:buClr>
              <a:buFont typeface="Courgette"/>
              <a:buNone/>
              <a:defRPr sz="2200" b="0" i="0" u="none" strike="noStrike" cap="none">
                <a:solidFill>
                  <a:srgbClr val="888888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marL="914400" marR="0" lvl="2" indent="0" algn="ctr" rtl="0">
              <a:spcBef>
                <a:spcPts val="400"/>
              </a:spcBef>
              <a:buClr>
                <a:schemeClr val="accent2"/>
              </a:buClr>
              <a:buFont typeface="Courgette"/>
              <a:buNone/>
              <a:defRPr sz="2000" b="0" i="0" u="none" strike="noStrike" cap="none">
                <a:solidFill>
                  <a:srgbClr val="888888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marL="1371600" marR="0" lvl="3" indent="0" algn="ctr" rtl="0">
              <a:spcBef>
                <a:spcPts val="360"/>
              </a:spcBef>
              <a:buClr>
                <a:schemeClr val="accent2"/>
              </a:buClr>
              <a:buFont typeface="Courgette"/>
              <a:buNone/>
              <a:defRPr sz="1800" b="0" i="0" u="none" strike="noStrike" cap="none">
                <a:solidFill>
                  <a:srgbClr val="888888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marL="1828800" marR="0" lvl="4" indent="0" algn="ctr" rtl="0">
              <a:spcBef>
                <a:spcPts val="320"/>
              </a:spcBef>
              <a:buClr>
                <a:schemeClr val="accent2"/>
              </a:buClr>
              <a:buFont typeface="Courgette"/>
              <a:buNone/>
              <a:defRPr sz="1600" b="0" i="0" u="none" strike="noStrike" cap="none">
                <a:solidFill>
                  <a:srgbClr val="888888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marL="2286000" marR="0" lvl="5" indent="0" algn="ctr" rtl="0">
              <a:spcBef>
                <a:spcPts val="320"/>
              </a:spcBef>
              <a:buClr>
                <a:schemeClr val="accent2"/>
              </a:buClr>
              <a:buFont typeface="Courgette"/>
              <a:buNone/>
              <a:defRPr sz="1600" b="0" i="0" u="none" strike="noStrike" cap="none">
                <a:solidFill>
                  <a:srgbClr val="888888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marL="2743200" marR="0" lvl="6" indent="0" algn="ctr" rtl="0">
              <a:spcBef>
                <a:spcPts val="320"/>
              </a:spcBef>
              <a:buClr>
                <a:schemeClr val="accent2"/>
              </a:buClr>
              <a:buFont typeface="Courgette"/>
              <a:buNone/>
              <a:defRPr sz="1600" b="0" i="0" u="none" strike="noStrike" cap="none">
                <a:solidFill>
                  <a:srgbClr val="888888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marL="3200400" marR="0" lvl="7" indent="0" algn="ctr" rtl="0">
              <a:spcBef>
                <a:spcPts val="320"/>
              </a:spcBef>
              <a:buClr>
                <a:schemeClr val="accent2"/>
              </a:buClr>
              <a:buFont typeface="Courgette"/>
              <a:buNone/>
              <a:defRPr sz="1600" b="0" i="0" u="none" strike="noStrike" cap="none">
                <a:solidFill>
                  <a:srgbClr val="888888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marL="3657600" marR="0" lvl="8" indent="0" algn="ctr" rtl="0">
              <a:spcBef>
                <a:spcPts val="320"/>
              </a:spcBef>
              <a:buClr>
                <a:schemeClr val="accent2"/>
              </a:buClr>
              <a:buFont typeface="Courgette"/>
              <a:buNone/>
              <a:defRPr sz="1600" b="0" i="0" u="none" strike="noStrike" cap="none">
                <a:solidFill>
                  <a:srgbClr val="888888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dt" idx="10"/>
          </p:nvPr>
        </p:nvSpPr>
        <p:spPr>
          <a:xfrm>
            <a:off x="6770675" y="5357592"/>
            <a:ext cx="121382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ftr" idx="11"/>
          </p:nvPr>
        </p:nvSpPr>
        <p:spPr>
          <a:xfrm>
            <a:off x="1174044" y="5357592"/>
            <a:ext cx="5034844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endParaRPr/>
          </a:p>
        </p:txBody>
      </p:sp>
      <p:sp>
        <p:nvSpPr>
          <p:cNvPr id="32" name="Shape 32"/>
          <p:cNvSpPr txBox="1">
            <a:spLocks noGrp="1"/>
          </p:cNvSpPr>
          <p:nvPr>
            <p:ph type="sldNum" idx="12"/>
          </p:nvPr>
        </p:nvSpPr>
        <p:spPr>
          <a:xfrm>
            <a:off x="6213930" y="5357592"/>
            <a:ext cx="554023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ru-RU" sz="1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Заголовок и вертикальный текст"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hape 105"/>
          <p:cNvSpPr txBox="1">
            <a:spLocks noGrp="1"/>
          </p:cNvSpPr>
          <p:nvPr>
            <p:ph type="title"/>
          </p:nvPr>
        </p:nvSpPr>
        <p:spPr>
          <a:xfrm>
            <a:off x="1095023" y="817581"/>
            <a:ext cx="6965244" cy="120248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Constantia"/>
              <a:buNone/>
              <a:defRPr sz="4400" b="0" i="0" u="none" strike="noStrike" cap="non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1pPr>
            <a:lvl2pPr marL="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2pPr>
            <a:lvl3pPr marL="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3pPr>
            <a:lvl4pPr marL="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4pPr>
            <a:lvl5pPr marL="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5pPr>
            <a:lvl6pPr marL="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6pPr>
            <a:lvl7pPr marL="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7pPr>
            <a:lvl8pPr marL="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8pPr>
            <a:lvl9pPr marL="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06" name="Shape 106"/>
          <p:cNvSpPr txBox="1">
            <a:spLocks noGrp="1"/>
          </p:cNvSpPr>
          <p:nvPr>
            <p:ph type="body" idx="1"/>
          </p:nvPr>
        </p:nvSpPr>
        <p:spPr>
          <a:xfrm rot="5400000">
            <a:off x="2759336" y="822960"/>
            <a:ext cx="3603812" cy="619640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274320" marR="0" lvl="0" indent="-144780" algn="l" rtl="0">
              <a:spcBef>
                <a:spcPts val="480"/>
              </a:spcBef>
              <a:buClr>
                <a:schemeClr val="accent2"/>
              </a:buClr>
              <a:buSzPct val="85000"/>
              <a:buFont typeface="Courgette"/>
              <a:buChar char="O"/>
              <a:defRPr sz="24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marL="640080" marR="0" lvl="1" indent="-165735" algn="l" rtl="0">
              <a:spcBef>
                <a:spcPts val="440"/>
              </a:spcBef>
              <a:buClr>
                <a:schemeClr val="accent2"/>
              </a:buClr>
              <a:buSzPct val="85000"/>
              <a:buFont typeface="Courgette"/>
              <a:buChar char="O"/>
              <a:defRPr sz="22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marL="914400" marR="0" lvl="2" indent="-120650" algn="l" rtl="0">
              <a:spcBef>
                <a:spcPts val="400"/>
              </a:spcBef>
              <a:buClr>
                <a:schemeClr val="accent2"/>
              </a:buClr>
              <a:buSzPct val="85000"/>
              <a:buFont typeface="Courgette"/>
              <a:buChar char="O"/>
              <a:defRPr sz="20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marL="1280160" marR="0" lvl="3" indent="-141605" algn="l" rtl="0">
              <a:spcBef>
                <a:spcPts val="360"/>
              </a:spcBef>
              <a:buClr>
                <a:schemeClr val="accent2"/>
              </a:buClr>
              <a:buSzPct val="85000"/>
              <a:buFont typeface="Courgette"/>
              <a:buChar char="O"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marL="1645920" marR="0" lvl="4" indent="-149860" algn="l" rtl="0">
              <a:spcBef>
                <a:spcPts val="320"/>
              </a:spcBef>
              <a:buClr>
                <a:schemeClr val="accent2"/>
              </a:buClr>
              <a:buSzPct val="85000"/>
              <a:buFont typeface="Courgette"/>
              <a:buChar char="O"/>
              <a:defRPr sz="16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marL="2011679" marR="0" lvl="5" indent="-147319" algn="l" rtl="0">
              <a:spcBef>
                <a:spcPts val="320"/>
              </a:spcBef>
              <a:buClr>
                <a:schemeClr val="accent2"/>
              </a:buClr>
              <a:buSzPct val="85000"/>
              <a:buFont typeface="Courgette"/>
              <a:buChar char="O"/>
              <a:defRPr sz="16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marL="2377440" marR="0" lvl="6" indent="-144779" algn="l" rtl="0">
              <a:spcBef>
                <a:spcPts val="320"/>
              </a:spcBef>
              <a:buClr>
                <a:schemeClr val="accent2"/>
              </a:buClr>
              <a:buSzPct val="85000"/>
              <a:buFont typeface="Courgette"/>
              <a:buChar char="O"/>
              <a:defRPr sz="16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marL="2743200" marR="0" lvl="7" indent="-142239" algn="l" rtl="0">
              <a:spcBef>
                <a:spcPts val="320"/>
              </a:spcBef>
              <a:buClr>
                <a:schemeClr val="accent2"/>
              </a:buClr>
              <a:buSzPct val="85000"/>
              <a:buFont typeface="Courgette"/>
              <a:buChar char="O"/>
              <a:defRPr sz="16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marL="3108960" marR="0" lvl="8" indent="-152400" algn="l" rtl="0">
              <a:spcBef>
                <a:spcPts val="320"/>
              </a:spcBef>
              <a:buClr>
                <a:schemeClr val="accent2"/>
              </a:buClr>
              <a:buSzPct val="85000"/>
              <a:buFont typeface="Courgette"/>
              <a:buChar char="O"/>
              <a:defRPr sz="16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endParaRPr/>
          </a:p>
        </p:txBody>
      </p:sp>
      <p:sp>
        <p:nvSpPr>
          <p:cNvPr id="107" name="Shape 107"/>
          <p:cNvSpPr txBox="1">
            <a:spLocks noGrp="1"/>
          </p:cNvSpPr>
          <p:nvPr>
            <p:ph type="dt" idx="10"/>
          </p:nvPr>
        </p:nvSpPr>
        <p:spPr>
          <a:xfrm>
            <a:off x="6454587" y="5809151"/>
            <a:ext cx="121382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endParaRPr/>
          </a:p>
        </p:txBody>
      </p:sp>
      <p:sp>
        <p:nvSpPr>
          <p:cNvPr id="108" name="Shape 108"/>
          <p:cNvSpPr txBox="1">
            <a:spLocks noGrp="1"/>
          </p:cNvSpPr>
          <p:nvPr>
            <p:ph type="ftr" idx="11"/>
          </p:nvPr>
        </p:nvSpPr>
        <p:spPr>
          <a:xfrm>
            <a:off x="914400" y="5809151"/>
            <a:ext cx="5540187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endParaRPr/>
          </a:p>
        </p:txBody>
      </p:sp>
      <p:sp>
        <p:nvSpPr>
          <p:cNvPr id="109" name="Shape 109"/>
          <p:cNvSpPr txBox="1">
            <a:spLocks noGrp="1"/>
          </p:cNvSpPr>
          <p:nvPr>
            <p:ph type="sldNum" idx="12"/>
          </p:nvPr>
        </p:nvSpPr>
        <p:spPr>
          <a:xfrm>
            <a:off x="7670202" y="5809151"/>
            <a:ext cx="554023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ru-RU"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Вертикальный заголовок и текст"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Shape 111"/>
          <p:cNvSpPr txBox="1">
            <a:spLocks noGrp="1"/>
          </p:cNvSpPr>
          <p:nvPr>
            <p:ph type="title"/>
          </p:nvPr>
        </p:nvSpPr>
        <p:spPr>
          <a:xfrm rot="5400000">
            <a:off x="4962878" y="2592212"/>
            <a:ext cx="4763911" cy="143086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Clr>
                <a:schemeClr val="dk1"/>
              </a:buClr>
              <a:buFont typeface="Constantia"/>
              <a:buNone/>
              <a:defRPr sz="4400" b="0" i="0" u="none" strike="noStrike" cap="non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1pPr>
            <a:lvl2pPr marL="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2pPr>
            <a:lvl3pPr marL="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3pPr>
            <a:lvl4pPr marL="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4pPr>
            <a:lvl5pPr marL="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5pPr>
            <a:lvl6pPr marL="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6pPr>
            <a:lvl7pPr marL="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7pPr>
            <a:lvl8pPr marL="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8pPr>
            <a:lvl9pPr marL="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12" name="Shape 112"/>
          <p:cNvSpPr txBox="1">
            <a:spLocks noGrp="1"/>
          </p:cNvSpPr>
          <p:nvPr>
            <p:ph type="body" idx="1"/>
          </p:nvPr>
        </p:nvSpPr>
        <p:spPr>
          <a:xfrm rot="5400000">
            <a:off x="1686276" y="718255"/>
            <a:ext cx="4402666" cy="517877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74320" marR="0" lvl="0" indent="-144780" algn="l" rtl="0">
              <a:spcBef>
                <a:spcPts val="480"/>
              </a:spcBef>
              <a:buClr>
                <a:schemeClr val="accent2"/>
              </a:buClr>
              <a:buSzPct val="85000"/>
              <a:buFont typeface="Courgette"/>
              <a:buChar char="O"/>
              <a:defRPr sz="24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marL="640080" marR="0" lvl="1" indent="-165735" algn="l" rtl="0">
              <a:spcBef>
                <a:spcPts val="440"/>
              </a:spcBef>
              <a:buClr>
                <a:schemeClr val="accent2"/>
              </a:buClr>
              <a:buSzPct val="85000"/>
              <a:buFont typeface="Courgette"/>
              <a:buChar char="O"/>
              <a:defRPr sz="22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marL="914400" marR="0" lvl="2" indent="-120650" algn="l" rtl="0">
              <a:spcBef>
                <a:spcPts val="400"/>
              </a:spcBef>
              <a:buClr>
                <a:schemeClr val="accent2"/>
              </a:buClr>
              <a:buSzPct val="85000"/>
              <a:buFont typeface="Courgette"/>
              <a:buChar char="O"/>
              <a:defRPr sz="20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marL="1280160" marR="0" lvl="3" indent="-141605" algn="l" rtl="0">
              <a:spcBef>
                <a:spcPts val="360"/>
              </a:spcBef>
              <a:buClr>
                <a:schemeClr val="accent2"/>
              </a:buClr>
              <a:buSzPct val="85000"/>
              <a:buFont typeface="Courgette"/>
              <a:buChar char="O"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marL="1645920" marR="0" lvl="4" indent="-149860" algn="l" rtl="0">
              <a:spcBef>
                <a:spcPts val="320"/>
              </a:spcBef>
              <a:buClr>
                <a:schemeClr val="accent2"/>
              </a:buClr>
              <a:buSzPct val="85000"/>
              <a:buFont typeface="Courgette"/>
              <a:buChar char="O"/>
              <a:defRPr sz="16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marL="2011679" marR="0" lvl="5" indent="-147319" algn="l" rtl="0">
              <a:spcBef>
                <a:spcPts val="320"/>
              </a:spcBef>
              <a:buClr>
                <a:schemeClr val="accent2"/>
              </a:buClr>
              <a:buSzPct val="85000"/>
              <a:buFont typeface="Courgette"/>
              <a:buChar char="O"/>
              <a:defRPr sz="16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marL="2377440" marR="0" lvl="6" indent="-144779" algn="l" rtl="0">
              <a:spcBef>
                <a:spcPts val="320"/>
              </a:spcBef>
              <a:buClr>
                <a:schemeClr val="accent2"/>
              </a:buClr>
              <a:buSzPct val="85000"/>
              <a:buFont typeface="Courgette"/>
              <a:buChar char="O"/>
              <a:defRPr sz="16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marL="2743200" marR="0" lvl="7" indent="-142239" algn="l" rtl="0">
              <a:spcBef>
                <a:spcPts val="320"/>
              </a:spcBef>
              <a:buClr>
                <a:schemeClr val="accent2"/>
              </a:buClr>
              <a:buSzPct val="85000"/>
              <a:buFont typeface="Courgette"/>
              <a:buChar char="O"/>
              <a:defRPr sz="16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marL="3108960" marR="0" lvl="8" indent="-152400" algn="l" rtl="0">
              <a:spcBef>
                <a:spcPts val="320"/>
              </a:spcBef>
              <a:buClr>
                <a:schemeClr val="accent2"/>
              </a:buClr>
              <a:buSzPct val="85000"/>
              <a:buFont typeface="Courgette"/>
              <a:buChar char="O"/>
              <a:defRPr sz="16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endParaRPr/>
          </a:p>
        </p:txBody>
      </p:sp>
      <p:sp>
        <p:nvSpPr>
          <p:cNvPr id="113" name="Shape 113"/>
          <p:cNvSpPr txBox="1">
            <a:spLocks noGrp="1"/>
          </p:cNvSpPr>
          <p:nvPr>
            <p:ph type="dt" idx="10"/>
          </p:nvPr>
        </p:nvSpPr>
        <p:spPr>
          <a:xfrm>
            <a:off x="6454587" y="5809151"/>
            <a:ext cx="121382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endParaRPr/>
          </a:p>
        </p:txBody>
      </p:sp>
      <p:sp>
        <p:nvSpPr>
          <p:cNvPr id="114" name="Shape 114"/>
          <p:cNvSpPr txBox="1">
            <a:spLocks noGrp="1"/>
          </p:cNvSpPr>
          <p:nvPr>
            <p:ph type="ftr" idx="11"/>
          </p:nvPr>
        </p:nvSpPr>
        <p:spPr>
          <a:xfrm>
            <a:off x="914400" y="5809151"/>
            <a:ext cx="5540187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endParaRPr/>
          </a:p>
        </p:txBody>
      </p:sp>
      <p:sp>
        <p:nvSpPr>
          <p:cNvPr id="115" name="Shape 115"/>
          <p:cNvSpPr txBox="1">
            <a:spLocks noGrp="1"/>
          </p:cNvSpPr>
          <p:nvPr>
            <p:ph type="sldNum" idx="12"/>
          </p:nvPr>
        </p:nvSpPr>
        <p:spPr>
          <a:xfrm>
            <a:off x="7670202" y="5809151"/>
            <a:ext cx="554023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ru-RU"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Shape 34"/>
          <p:cNvSpPr txBox="1">
            <a:spLocks noGrp="1"/>
          </p:cNvSpPr>
          <p:nvPr>
            <p:ph type="title"/>
          </p:nvPr>
        </p:nvSpPr>
        <p:spPr>
          <a:xfrm>
            <a:off x="1095023" y="817581"/>
            <a:ext cx="6965244" cy="120248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Constantia"/>
              <a:buNone/>
              <a:defRPr sz="4400" b="0" i="0" u="none" strike="noStrike" cap="non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1pPr>
            <a:lvl2pPr marL="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2pPr>
            <a:lvl3pPr marL="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3pPr>
            <a:lvl4pPr marL="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4pPr>
            <a:lvl5pPr marL="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5pPr>
            <a:lvl6pPr marL="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6pPr>
            <a:lvl7pPr marL="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7pPr>
            <a:lvl8pPr marL="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8pPr>
            <a:lvl9pPr marL="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body" idx="1"/>
          </p:nvPr>
        </p:nvSpPr>
        <p:spPr>
          <a:xfrm>
            <a:off x="1463040" y="2119257"/>
            <a:ext cx="6196404" cy="36038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74320" marR="0" lvl="0" indent="-144780" algn="l" rtl="0">
              <a:spcBef>
                <a:spcPts val="480"/>
              </a:spcBef>
              <a:buClr>
                <a:schemeClr val="accent2"/>
              </a:buClr>
              <a:buSzPct val="85000"/>
              <a:buFont typeface="Courgette"/>
              <a:buChar char="O"/>
              <a:defRPr sz="24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marL="640080" marR="0" lvl="1" indent="-165735" algn="l" rtl="0">
              <a:spcBef>
                <a:spcPts val="440"/>
              </a:spcBef>
              <a:buClr>
                <a:schemeClr val="accent2"/>
              </a:buClr>
              <a:buSzPct val="85000"/>
              <a:buFont typeface="Courgette"/>
              <a:buChar char="O"/>
              <a:defRPr sz="22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marL="914400" marR="0" lvl="2" indent="-120650" algn="l" rtl="0">
              <a:spcBef>
                <a:spcPts val="400"/>
              </a:spcBef>
              <a:buClr>
                <a:schemeClr val="accent2"/>
              </a:buClr>
              <a:buSzPct val="85000"/>
              <a:buFont typeface="Courgette"/>
              <a:buChar char="O"/>
              <a:defRPr sz="20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marL="1280160" marR="0" lvl="3" indent="-141605" algn="l" rtl="0">
              <a:spcBef>
                <a:spcPts val="360"/>
              </a:spcBef>
              <a:buClr>
                <a:schemeClr val="accent2"/>
              </a:buClr>
              <a:buSzPct val="85000"/>
              <a:buFont typeface="Courgette"/>
              <a:buChar char="O"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marL="1645920" marR="0" lvl="4" indent="-149860" algn="l" rtl="0">
              <a:spcBef>
                <a:spcPts val="320"/>
              </a:spcBef>
              <a:buClr>
                <a:schemeClr val="accent2"/>
              </a:buClr>
              <a:buSzPct val="85000"/>
              <a:buFont typeface="Courgette"/>
              <a:buChar char="O"/>
              <a:defRPr sz="16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marL="2011679" marR="0" lvl="5" indent="-147319" algn="l" rtl="0">
              <a:spcBef>
                <a:spcPts val="320"/>
              </a:spcBef>
              <a:buClr>
                <a:schemeClr val="accent2"/>
              </a:buClr>
              <a:buSzPct val="85000"/>
              <a:buFont typeface="Courgette"/>
              <a:buChar char="O"/>
              <a:defRPr sz="16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marL="2377440" marR="0" lvl="6" indent="-144779" algn="l" rtl="0">
              <a:spcBef>
                <a:spcPts val="320"/>
              </a:spcBef>
              <a:buClr>
                <a:schemeClr val="accent2"/>
              </a:buClr>
              <a:buSzPct val="85000"/>
              <a:buFont typeface="Courgette"/>
              <a:buChar char="O"/>
              <a:defRPr sz="16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marL="2743200" marR="0" lvl="7" indent="-142239" algn="l" rtl="0">
              <a:spcBef>
                <a:spcPts val="320"/>
              </a:spcBef>
              <a:buClr>
                <a:schemeClr val="accent2"/>
              </a:buClr>
              <a:buSzPct val="85000"/>
              <a:buFont typeface="Courgette"/>
              <a:buChar char="O"/>
              <a:defRPr sz="16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marL="3108960" marR="0" lvl="8" indent="-152400" algn="l" rtl="0">
              <a:spcBef>
                <a:spcPts val="320"/>
              </a:spcBef>
              <a:buClr>
                <a:schemeClr val="accent2"/>
              </a:buClr>
              <a:buSzPct val="85000"/>
              <a:buFont typeface="Courgette"/>
              <a:buChar char="O"/>
              <a:defRPr sz="16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dt" idx="10"/>
          </p:nvPr>
        </p:nvSpPr>
        <p:spPr>
          <a:xfrm>
            <a:off x="6454587" y="5809151"/>
            <a:ext cx="121382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ftr" idx="11"/>
          </p:nvPr>
        </p:nvSpPr>
        <p:spPr>
          <a:xfrm>
            <a:off x="914400" y="5809151"/>
            <a:ext cx="5540187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sldNum" idx="12"/>
          </p:nvPr>
        </p:nvSpPr>
        <p:spPr>
          <a:xfrm>
            <a:off x="7670202" y="5809151"/>
            <a:ext cx="554023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ru-RU" sz="1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Заголовок раздела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hape 40"/>
          <p:cNvSpPr txBox="1">
            <a:spLocks noGrp="1"/>
          </p:cNvSpPr>
          <p:nvPr>
            <p:ph type="title"/>
          </p:nvPr>
        </p:nvSpPr>
        <p:spPr>
          <a:xfrm>
            <a:off x="1444979" y="2239430"/>
            <a:ext cx="6254043" cy="136207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Constantia"/>
              <a:buNone/>
              <a:defRPr sz="4000" b="0" i="0" u="none" strike="noStrike" cap="non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1pPr>
            <a:lvl2pPr marL="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2pPr>
            <a:lvl3pPr marL="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3pPr>
            <a:lvl4pPr marL="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4pPr>
            <a:lvl5pPr marL="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5pPr>
            <a:lvl6pPr marL="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6pPr>
            <a:lvl7pPr marL="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7pPr>
            <a:lvl8pPr marL="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8pPr>
            <a:lvl9pPr marL="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body" idx="1"/>
          </p:nvPr>
        </p:nvSpPr>
        <p:spPr>
          <a:xfrm>
            <a:off x="1456266" y="3725333"/>
            <a:ext cx="6231466" cy="130951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spcBef>
                <a:spcPts val="400"/>
              </a:spcBef>
              <a:buClr>
                <a:schemeClr val="accent2"/>
              </a:buClr>
              <a:buFont typeface="Courgette"/>
              <a:buNone/>
              <a:defRPr sz="20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marL="457200" marR="0" lvl="1" indent="0" algn="l" rtl="0">
              <a:spcBef>
                <a:spcPts val="360"/>
              </a:spcBef>
              <a:buClr>
                <a:schemeClr val="accent2"/>
              </a:buClr>
              <a:buFont typeface="Courgette"/>
              <a:buNone/>
              <a:defRPr sz="1800" b="0" i="0" u="none" strike="noStrike" cap="none">
                <a:solidFill>
                  <a:srgbClr val="888888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marL="914400" marR="0" lvl="2" indent="0" algn="l" rtl="0">
              <a:spcBef>
                <a:spcPts val="320"/>
              </a:spcBef>
              <a:buClr>
                <a:schemeClr val="accent2"/>
              </a:buClr>
              <a:buFont typeface="Courgette"/>
              <a:buNone/>
              <a:defRPr sz="1600" b="0" i="0" u="none" strike="noStrike" cap="none">
                <a:solidFill>
                  <a:srgbClr val="888888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marL="1371600" marR="0" lvl="3" indent="0" algn="l" rtl="0">
              <a:spcBef>
                <a:spcPts val="280"/>
              </a:spcBef>
              <a:buClr>
                <a:schemeClr val="accent2"/>
              </a:buClr>
              <a:buFont typeface="Courgette"/>
              <a:buNone/>
              <a:defRPr sz="1400" b="0" i="0" u="none" strike="noStrike" cap="none">
                <a:solidFill>
                  <a:srgbClr val="888888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marL="1828800" marR="0" lvl="4" indent="0" algn="l" rtl="0">
              <a:spcBef>
                <a:spcPts val="280"/>
              </a:spcBef>
              <a:buClr>
                <a:schemeClr val="accent2"/>
              </a:buClr>
              <a:buFont typeface="Courgette"/>
              <a:buNone/>
              <a:defRPr sz="1400" b="0" i="0" u="none" strike="noStrike" cap="none">
                <a:solidFill>
                  <a:srgbClr val="888888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marL="2286000" marR="0" lvl="5" indent="0" algn="l" rtl="0">
              <a:spcBef>
                <a:spcPts val="280"/>
              </a:spcBef>
              <a:buClr>
                <a:schemeClr val="accent2"/>
              </a:buClr>
              <a:buFont typeface="Courgette"/>
              <a:buNone/>
              <a:defRPr sz="1400" b="0" i="0" u="none" strike="noStrike" cap="none">
                <a:solidFill>
                  <a:srgbClr val="888888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marL="2743200" marR="0" lvl="6" indent="0" algn="l" rtl="0">
              <a:spcBef>
                <a:spcPts val="280"/>
              </a:spcBef>
              <a:buClr>
                <a:schemeClr val="accent2"/>
              </a:buClr>
              <a:buFont typeface="Courgette"/>
              <a:buNone/>
              <a:defRPr sz="1400" b="0" i="0" u="none" strike="noStrike" cap="none">
                <a:solidFill>
                  <a:srgbClr val="888888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marL="3200400" marR="0" lvl="7" indent="0" algn="l" rtl="0">
              <a:spcBef>
                <a:spcPts val="280"/>
              </a:spcBef>
              <a:buClr>
                <a:schemeClr val="accent2"/>
              </a:buClr>
              <a:buFont typeface="Courgette"/>
              <a:buNone/>
              <a:defRPr sz="1400" b="0" i="0" u="none" strike="noStrike" cap="none">
                <a:solidFill>
                  <a:srgbClr val="888888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marL="3657600" marR="0" lvl="8" indent="0" algn="l" rtl="0">
              <a:spcBef>
                <a:spcPts val="280"/>
              </a:spcBef>
              <a:buClr>
                <a:schemeClr val="accent2"/>
              </a:buClr>
              <a:buFont typeface="Courgette"/>
              <a:buNone/>
              <a:defRPr sz="1400" b="0" i="0" u="none" strike="noStrike" cap="none">
                <a:solidFill>
                  <a:srgbClr val="888888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dt" idx="10"/>
          </p:nvPr>
        </p:nvSpPr>
        <p:spPr>
          <a:xfrm>
            <a:off x="6454587" y="5809151"/>
            <a:ext cx="121382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ftr" idx="11"/>
          </p:nvPr>
        </p:nvSpPr>
        <p:spPr>
          <a:xfrm>
            <a:off x="914400" y="5809151"/>
            <a:ext cx="5540187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sldNum" idx="12"/>
          </p:nvPr>
        </p:nvSpPr>
        <p:spPr>
          <a:xfrm>
            <a:off x="7670202" y="5809151"/>
            <a:ext cx="554023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ru-RU"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Два объекта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>
            <a:spLocks noGrp="1"/>
          </p:cNvSpPr>
          <p:nvPr>
            <p:ph type="title"/>
          </p:nvPr>
        </p:nvSpPr>
        <p:spPr>
          <a:xfrm>
            <a:off x="1095023" y="817581"/>
            <a:ext cx="6965244" cy="120248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Constantia"/>
              <a:buNone/>
              <a:defRPr sz="4400" b="0" i="0" u="none" strike="noStrike" cap="non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1pPr>
            <a:lvl2pPr marL="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2pPr>
            <a:lvl3pPr marL="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3pPr>
            <a:lvl4pPr marL="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4pPr>
            <a:lvl5pPr marL="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5pPr>
            <a:lvl6pPr marL="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6pPr>
            <a:lvl7pPr marL="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7pPr>
            <a:lvl8pPr marL="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8pPr>
            <a:lvl9pPr marL="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dt" idx="10"/>
          </p:nvPr>
        </p:nvSpPr>
        <p:spPr>
          <a:xfrm>
            <a:off x="6454587" y="5809151"/>
            <a:ext cx="121382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ftr" idx="11"/>
          </p:nvPr>
        </p:nvSpPr>
        <p:spPr>
          <a:xfrm>
            <a:off x="914400" y="5809151"/>
            <a:ext cx="5540187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7670202" y="5809151"/>
            <a:ext cx="554023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ru-RU"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" name="Shape 50"/>
          <p:cNvSpPr txBox="1">
            <a:spLocks noGrp="1"/>
          </p:cNvSpPr>
          <p:nvPr>
            <p:ph type="body" idx="1"/>
          </p:nvPr>
        </p:nvSpPr>
        <p:spPr>
          <a:xfrm>
            <a:off x="1298448" y="2121407"/>
            <a:ext cx="3200399" cy="360273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74320" marR="0" lvl="0" indent="-144780" algn="l" rtl="0">
              <a:spcBef>
                <a:spcPts val="480"/>
              </a:spcBef>
              <a:buClr>
                <a:schemeClr val="accent2"/>
              </a:buClr>
              <a:buSzPct val="85000"/>
              <a:buFont typeface="Courgette"/>
              <a:buChar char="O"/>
              <a:defRPr sz="24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marL="640080" marR="0" lvl="1" indent="-165735" algn="l" rtl="0">
              <a:spcBef>
                <a:spcPts val="440"/>
              </a:spcBef>
              <a:buClr>
                <a:schemeClr val="accent2"/>
              </a:buClr>
              <a:buSzPct val="85000"/>
              <a:buFont typeface="Courgette"/>
              <a:buChar char="O"/>
              <a:defRPr sz="22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marL="914400" marR="0" lvl="2" indent="-120650" algn="l" rtl="0">
              <a:spcBef>
                <a:spcPts val="400"/>
              </a:spcBef>
              <a:buClr>
                <a:schemeClr val="accent2"/>
              </a:buClr>
              <a:buSzPct val="85000"/>
              <a:buFont typeface="Courgette"/>
              <a:buChar char="O"/>
              <a:defRPr sz="20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marL="1280160" marR="0" lvl="3" indent="-141605" algn="l" rtl="0">
              <a:spcBef>
                <a:spcPts val="360"/>
              </a:spcBef>
              <a:buClr>
                <a:schemeClr val="accent2"/>
              </a:buClr>
              <a:buSzPct val="85000"/>
              <a:buFont typeface="Courgette"/>
              <a:buChar char="O"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marL="1645920" marR="0" lvl="4" indent="-149860" algn="l" rtl="0">
              <a:spcBef>
                <a:spcPts val="320"/>
              </a:spcBef>
              <a:buClr>
                <a:schemeClr val="accent2"/>
              </a:buClr>
              <a:buSzPct val="85000"/>
              <a:buFont typeface="Courgette"/>
              <a:buChar char="O"/>
              <a:defRPr sz="16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marL="2011679" marR="0" lvl="5" indent="-147319" algn="l" rtl="0">
              <a:spcBef>
                <a:spcPts val="320"/>
              </a:spcBef>
              <a:buClr>
                <a:schemeClr val="accent2"/>
              </a:buClr>
              <a:buSzPct val="85000"/>
              <a:buFont typeface="Courgette"/>
              <a:buChar char="O"/>
              <a:defRPr sz="16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marL="2377440" marR="0" lvl="6" indent="-144779" algn="l" rtl="0">
              <a:spcBef>
                <a:spcPts val="320"/>
              </a:spcBef>
              <a:buClr>
                <a:schemeClr val="accent2"/>
              </a:buClr>
              <a:buSzPct val="85000"/>
              <a:buFont typeface="Courgette"/>
              <a:buChar char="O"/>
              <a:defRPr sz="16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marL="2743200" marR="0" lvl="7" indent="-142239" algn="l" rtl="0">
              <a:spcBef>
                <a:spcPts val="320"/>
              </a:spcBef>
              <a:buClr>
                <a:schemeClr val="accent2"/>
              </a:buClr>
              <a:buSzPct val="85000"/>
              <a:buFont typeface="Courgette"/>
              <a:buChar char="O"/>
              <a:defRPr sz="16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marL="3108960" marR="0" lvl="8" indent="-152400" algn="l" rtl="0">
              <a:spcBef>
                <a:spcPts val="320"/>
              </a:spcBef>
              <a:buClr>
                <a:schemeClr val="accent2"/>
              </a:buClr>
              <a:buSzPct val="85000"/>
              <a:buFont typeface="Courgette"/>
              <a:buChar char="O"/>
              <a:defRPr sz="16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endParaRPr/>
          </a:p>
        </p:txBody>
      </p:sp>
      <p:sp>
        <p:nvSpPr>
          <p:cNvPr id="51" name="Shape 51"/>
          <p:cNvSpPr txBox="1">
            <a:spLocks noGrp="1"/>
          </p:cNvSpPr>
          <p:nvPr>
            <p:ph type="body" idx="2"/>
          </p:nvPr>
        </p:nvSpPr>
        <p:spPr>
          <a:xfrm>
            <a:off x="4663439" y="2119313"/>
            <a:ext cx="3200399" cy="360521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74320" marR="0" lvl="0" indent="-144780" algn="l" rtl="0">
              <a:spcBef>
                <a:spcPts val="480"/>
              </a:spcBef>
              <a:buClr>
                <a:schemeClr val="accent2"/>
              </a:buClr>
              <a:buSzPct val="85000"/>
              <a:buFont typeface="Courgette"/>
              <a:buChar char="O"/>
              <a:defRPr sz="24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marL="640080" marR="0" lvl="1" indent="-165735" algn="l" rtl="0">
              <a:spcBef>
                <a:spcPts val="440"/>
              </a:spcBef>
              <a:buClr>
                <a:schemeClr val="accent2"/>
              </a:buClr>
              <a:buSzPct val="85000"/>
              <a:buFont typeface="Courgette"/>
              <a:buChar char="O"/>
              <a:defRPr sz="22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marL="914400" marR="0" lvl="2" indent="-120650" algn="l" rtl="0">
              <a:spcBef>
                <a:spcPts val="400"/>
              </a:spcBef>
              <a:buClr>
                <a:schemeClr val="accent2"/>
              </a:buClr>
              <a:buSzPct val="85000"/>
              <a:buFont typeface="Courgette"/>
              <a:buChar char="O"/>
              <a:defRPr sz="20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marL="1280160" marR="0" lvl="3" indent="-141605" algn="l" rtl="0">
              <a:spcBef>
                <a:spcPts val="360"/>
              </a:spcBef>
              <a:buClr>
                <a:schemeClr val="accent2"/>
              </a:buClr>
              <a:buSzPct val="85000"/>
              <a:buFont typeface="Courgette"/>
              <a:buChar char="O"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marL="1645920" marR="0" lvl="4" indent="-149860" algn="l" rtl="0">
              <a:spcBef>
                <a:spcPts val="320"/>
              </a:spcBef>
              <a:buClr>
                <a:schemeClr val="accent2"/>
              </a:buClr>
              <a:buSzPct val="85000"/>
              <a:buFont typeface="Courgette"/>
              <a:buChar char="O"/>
              <a:defRPr sz="16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marL="2011679" marR="0" lvl="5" indent="-147319" algn="l" rtl="0">
              <a:spcBef>
                <a:spcPts val="320"/>
              </a:spcBef>
              <a:buClr>
                <a:schemeClr val="accent2"/>
              </a:buClr>
              <a:buSzPct val="85000"/>
              <a:buFont typeface="Courgette"/>
              <a:buChar char="O"/>
              <a:defRPr sz="16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marL="2377440" marR="0" lvl="6" indent="-144779" algn="l" rtl="0">
              <a:spcBef>
                <a:spcPts val="320"/>
              </a:spcBef>
              <a:buClr>
                <a:schemeClr val="accent2"/>
              </a:buClr>
              <a:buSzPct val="85000"/>
              <a:buFont typeface="Courgette"/>
              <a:buChar char="O"/>
              <a:defRPr sz="16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marL="2743200" marR="0" lvl="7" indent="-142239" algn="l" rtl="0">
              <a:spcBef>
                <a:spcPts val="320"/>
              </a:spcBef>
              <a:buClr>
                <a:schemeClr val="accent2"/>
              </a:buClr>
              <a:buSzPct val="85000"/>
              <a:buFont typeface="Courgette"/>
              <a:buChar char="O"/>
              <a:defRPr sz="16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marL="3108960" marR="0" lvl="8" indent="-152400" algn="l" rtl="0">
              <a:spcBef>
                <a:spcPts val="320"/>
              </a:spcBef>
              <a:buClr>
                <a:schemeClr val="accent2"/>
              </a:buClr>
              <a:buSzPct val="85000"/>
              <a:buFont typeface="Courgette"/>
              <a:buChar char="O"/>
              <a:defRPr sz="16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Сравнение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 txBox="1">
            <a:spLocks noGrp="1"/>
          </p:cNvSpPr>
          <p:nvPr>
            <p:ph type="title"/>
          </p:nvPr>
        </p:nvSpPr>
        <p:spPr>
          <a:xfrm>
            <a:off x="1095023" y="817581"/>
            <a:ext cx="6965244" cy="120248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Constantia"/>
              <a:buNone/>
              <a:defRPr sz="4400" b="0" i="0" u="none" strike="noStrike" cap="non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1pPr>
            <a:lvl2pPr marL="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2pPr>
            <a:lvl3pPr marL="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3pPr>
            <a:lvl4pPr marL="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4pPr>
            <a:lvl5pPr marL="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5pPr>
            <a:lvl6pPr marL="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6pPr>
            <a:lvl7pPr marL="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7pPr>
            <a:lvl8pPr marL="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8pPr>
            <a:lvl9pPr marL="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54" name="Shape 54"/>
          <p:cNvSpPr txBox="1">
            <a:spLocks noGrp="1"/>
          </p:cNvSpPr>
          <p:nvPr>
            <p:ph type="body" idx="1"/>
          </p:nvPr>
        </p:nvSpPr>
        <p:spPr>
          <a:xfrm>
            <a:off x="1557869" y="2122311"/>
            <a:ext cx="2939521" cy="82020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spcBef>
                <a:spcPts val="400"/>
              </a:spcBef>
              <a:buClr>
                <a:schemeClr val="accent2"/>
              </a:buClr>
              <a:buFont typeface="Courgette"/>
              <a:buNone/>
              <a:defRPr sz="2000" b="1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marL="457200" marR="0" lvl="1" indent="0" algn="l" rtl="0">
              <a:spcBef>
                <a:spcPts val="400"/>
              </a:spcBef>
              <a:buClr>
                <a:schemeClr val="accent2"/>
              </a:buClr>
              <a:buFont typeface="Courgette"/>
              <a:buNone/>
              <a:defRPr sz="2000" b="1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marL="914400" marR="0" lvl="2" indent="0" algn="l" rtl="0">
              <a:spcBef>
                <a:spcPts val="360"/>
              </a:spcBef>
              <a:buClr>
                <a:schemeClr val="accent2"/>
              </a:buClr>
              <a:buFont typeface="Courgette"/>
              <a:buNone/>
              <a:defRPr sz="1800" b="1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marL="1371600" marR="0" lvl="3" indent="0" algn="l" rtl="0">
              <a:spcBef>
                <a:spcPts val="320"/>
              </a:spcBef>
              <a:buClr>
                <a:schemeClr val="accent2"/>
              </a:buClr>
              <a:buFont typeface="Courgette"/>
              <a:buNone/>
              <a:defRPr sz="1600" b="1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marL="1828800" marR="0" lvl="4" indent="0" algn="l" rtl="0">
              <a:spcBef>
                <a:spcPts val="320"/>
              </a:spcBef>
              <a:buClr>
                <a:schemeClr val="accent2"/>
              </a:buClr>
              <a:buFont typeface="Courgette"/>
              <a:buNone/>
              <a:defRPr sz="1600" b="1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marL="2286000" marR="0" lvl="5" indent="0" algn="l" rtl="0">
              <a:spcBef>
                <a:spcPts val="320"/>
              </a:spcBef>
              <a:buClr>
                <a:schemeClr val="accent2"/>
              </a:buClr>
              <a:buFont typeface="Courgette"/>
              <a:buNone/>
              <a:defRPr sz="1600" b="1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marL="2743200" marR="0" lvl="6" indent="0" algn="l" rtl="0">
              <a:spcBef>
                <a:spcPts val="320"/>
              </a:spcBef>
              <a:buClr>
                <a:schemeClr val="accent2"/>
              </a:buClr>
              <a:buFont typeface="Courgette"/>
              <a:buNone/>
              <a:defRPr sz="1600" b="1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marL="3200400" marR="0" lvl="7" indent="0" algn="l" rtl="0">
              <a:spcBef>
                <a:spcPts val="320"/>
              </a:spcBef>
              <a:buClr>
                <a:schemeClr val="accent2"/>
              </a:buClr>
              <a:buFont typeface="Courgette"/>
              <a:buNone/>
              <a:defRPr sz="1600" b="1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marL="3657600" marR="0" lvl="8" indent="0" algn="l" rtl="0">
              <a:spcBef>
                <a:spcPts val="320"/>
              </a:spcBef>
              <a:buClr>
                <a:schemeClr val="accent2"/>
              </a:buClr>
              <a:buFont typeface="Courgette"/>
              <a:buNone/>
              <a:defRPr sz="1600" b="1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body" idx="2"/>
          </p:nvPr>
        </p:nvSpPr>
        <p:spPr>
          <a:xfrm>
            <a:off x="4910669" y="2122310"/>
            <a:ext cx="2944367" cy="82296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spcBef>
                <a:spcPts val="400"/>
              </a:spcBef>
              <a:buClr>
                <a:schemeClr val="accent2"/>
              </a:buClr>
              <a:buFont typeface="Courgette"/>
              <a:buNone/>
              <a:defRPr sz="2000" b="1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marL="457200" marR="0" lvl="1" indent="0" algn="l" rtl="0">
              <a:spcBef>
                <a:spcPts val="400"/>
              </a:spcBef>
              <a:buClr>
                <a:schemeClr val="accent2"/>
              </a:buClr>
              <a:buFont typeface="Courgette"/>
              <a:buNone/>
              <a:defRPr sz="2000" b="1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marL="914400" marR="0" lvl="2" indent="0" algn="l" rtl="0">
              <a:spcBef>
                <a:spcPts val="360"/>
              </a:spcBef>
              <a:buClr>
                <a:schemeClr val="accent2"/>
              </a:buClr>
              <a:buFont typeface="Courgette"/>
              <a:buNone/>
              <a:defRPr sz="1800" b="1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marL="1371600" marR="0" lvl="3" indent="0" algn="l" rtl="0">
              <a:spcBef>
                <a:spcPts val="320"/>
              </a:spcBef>
              <a:buClr>
                <a:schemeClr val="accent2"/>
              </a:buClr>
              <a:buFont typeface="Courgette"/>
              <a:buNone/>
              <a:defRPr sz="1600" b="1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marL="1828800" marR="0" lvl="4" indent="0" algn="l" rtl="0">
              <a:spcBef>
                <a:spcPts val="320"/>
              </a:spcBef>
              <a:buClr>
                <a:schemeClr val="accent2"/>
              </a:buClr>
              <a:buFont typeface="Courgette"/>
              <a:buNone/>
              <a:defRPr sz="1600" b="1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marL="2286000" marR="0" lvl="5" indent="0" algn="l" rtl="0">
              <a:spcBef>
                <a:spcPts val="320"/>
              </a:spcBef>
              <a:buClr>
                <a:schemeClr val="accent2"/>
              </a:buClr>
              <a:buFont typeface="Courgette"/>
              <a:buNone/>
              <a:defRPr sz="1600" b="1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marL="2743200" marR="0" lvl="6" indent="0" algn="l" rtl="0">
              <a:spcBef>
                <a:spcPts val="320"/>
              </a:spcBef>
              <a:buClr>
                <a:schemeClr val="accent2"/>
              </a:buClr>
              <a:buFont typeface="Courgette"/>
              <a:buNone/>
              <a:defRPr sz="1600" b="1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marL="3200400" marR="0" lvl="7" indent="0" algn="l" rtl="0">
              <a:spcBef>
                <a:spcPts val="320"/>
              </a:spcBef>
              <a:buClr>
                <a:schemeClr val="accent2"/>
              </a:buClr>
              <a:buFont typeface="Courgette"/>
              <a:buNone/>
              <a:defRPr sz="1600" b="1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marL="3657600" marR="0" lvl="8" indent="0" algn="l" rtl="0">
              <a:spcBef>
                <a:spcPts val="320"/>
              </a:spcBef>
              <a:buClr>
                <a:schemeClr val="accent2"/>
              </a:buClr>
              <a:buFont typeface="Courgette"/>
              <a:buNone/>
              <a:defRPr sz="1600" b="1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dt" idx="10"/>
          </p:nvPr>
        </p:nvSpPr>
        <p:spPr>
          <a:xfrm>
            <a:off x="6454587" y="5809151"/>
            <a:ext cx="121382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ftr" idx="11"/>
          </p:nvPr>
        </p:nvSpPr>
        <p:spPr>
          <a:xfrm>
            <a:off x="914400" y="5809151"/>
            <a:ext cx="5540187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sldNum" idx="12"/>
          </p:nvPr>
        </p:nvSpPr>
        <p:spPr>
          <a:xfrm>
            <a:off x="7670202" y="5809151"/>
            <a:ext cx="554023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ru-RU"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" name="Shape 59"/>
          <p:cNvSpPr txBox="1">
            <a:spLocks noGrp="1"/>
          </p:cNvSpPr>
          <p:nvPr>
            <p:ph type="body" idx="3"/>
          </p:nvPr>
        </p:nvSpPr>
        <p:spPr>
          <a:xfrm>
            <a:off x="1298448" y="2944367"/>
            <a:ext cx="3227831" cy="277977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74320" marR="0" lvl="0" indent="-144780" algn="l" rtl="0">
              <a:spcBef>
                <a:spcPts val="480"/>
              </a:spcBef>
              <a:buClr>
                <a:schemeClr val="accent2"/>
              </a:buClr>
              <a:buSzPct val="85000"/>
              <a:buFont typeface="Courgette"/>
              <a:buChar char="O"/>
              <a:defRPr sz="24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marL="640080" marR="0" lvl="1" indent="-165735" algn="l" rtl="0">
              <a:spcBef>
                <a:spcPts val="440"/>
              </a:spcBef>
              <a:buClr>
                <a:schemeClr val="accent2"/>
              </a:buClr>
              <a:buSzPct val="85000"/>
              <a:buFont typeface="Courgette"/>
              <a:buChar char="O"/>
              <a:defRPr sz="22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marL="914400" marR="0" lvl="2" indent="-120650" algn="l" rtl="0">
              <a:spcBef>
                <a:spcPts val="400"/>
              </a:spcBef>
              <a:buClr>
                <a:schemeClr val="accent2"/>
              </a:buClr>
              <a:buSzPct val="85000"/>
              <a:buFont typeface="Courgette"/>
              <a:buChar char="O"/>
              <a:defRPr sz="20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marL="1280160" marR="0" lvl="3" indent="-141605" algn="l" rtl="0">
              <a:spcBef>
                <a:spcPts val="360"/>
              </a:spcBef>
              <a:buClr>
                <a:schemeClr val="accent2"/>
              </a:buClr>
              <a:buSzPct val="85000"/>
              <a:buFont typeface="Courgette"/>
              <a:buChar char="O"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marL="1645920" marR="0" lvl="4" indent="-149860" algn="l" rtl="0">
              <a:spcBef>
                <a:spcPts val="320"/>
              </a:spcBef>
              <a:buClr>
                <a:schemeClr val="accent2"/>
              </a:buClr>
              <a:buSzPct val="85000"/>
              <a:buFont typeface="Courgette"/>
              <a:buChar char="O"/>
              <a:defRPr sz="16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marL="2011679" marR="0" lvl="5" indent="-147319" algn="l" rtl="0">
              <a:spcBef>
                <a:spcPts val="320"/>
              </a:spcBef>
              <a:buClr>
                <a:schemeClr val="accent2"/>
              </a:buClr>
              <a:buSzPct val="85000"/>
              <a:buFont typeface="Courgette"/>
              <a:buChar char="O"/>
              <a:defRPr sz="16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marL="2377440" marR="0" lvl="6" indent="-144779" algn="l" rtl="0">
              <a:spcBef>
                <a:spcPts val="320"/>
              </a:spcBef>
              <a:buClr>
                <a:schemeClr val="accent2"/>
              </a:buClr>
              <a:buSzPct val="85000"/>
              <a:buFont typeface="Courgette"/>
              <a:buChar char="O"/>
              <a:defRPr sz="16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marL="2743200" marR="0" lvl="7" indent="-142239" algn="l" rtl="0">
              <a:spcBef>
                <a:spcPts val="320"/>
              </a:spcBef>
              <a:buClr>
                <a:schemeClr val="accent2"/>
              </a:buClr>
              <a:buSzPct val="85000"/>
              <a:buFont typeface="Courgette"/>
              <a:buChar char="O"/>
              <a:defRPr sz="16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marL="3108960" marR="0" lvl="8" indent="-152400" algn="l" rtl="0">
              <a:spcBef>
                <a:spcPts val="320"/>
              </a:spcBef>
              <a:buClr>
                <a:schemeClr val="accent2"/>
              </a:buClr>
              <a:buSzPct val="85000"/>
              <a:buFont typeface="Courgette"/>
              <a:buChar char="O"/>
              <a:defRPr sz="16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body" idx="4"/>
          </p:nvPr>
        </p:nvSpPr>
        <p:spPr>
          <a:xfrm>
            <a:off x="4645151" y="2944813"/>
            <a:ext cx="3227831" cy="277977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74320" marR="0" lvl="0" indent="-144780" algn="l" rtl="0">
              <a:spcBef>
                <a:spcPts val="480"/>
              </a:spcBef>
              <a:buClr>
                <a:schemeClr val="accent2"/>
              </a:buClr>
              <a:buSzPct val="85000"/>
              <a:buFont typeface="Courgette"/>
              <a:buChar char="O"/>
              <a:defRPr sz="24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marL="640080" marR="0" lvl="1" indent="-165735" algn="l" rtl="0">
              <a:spcBef>
                <a:spcPts val="440"/>
              </a:spcBef>
              <a:buClr>
                <a:schemeClr val="accent2"/>
              </a:buClr>
              <a:buSzPct val="85000"/>
              <a:buFont typeface="Courgette"/>
              <a:buChar char="O"/>
              <a:defRPr sz="22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marL="914400" marR="0" lvl="2" indent="-120650" algn="l" rtl="0">
              <a:spcBef>
                <a:spcPts val="400"/>
              </a:spcBef>
              <a:buClr>
                <a:schemeClr val="accent2"/>
              </a:buClr>
              <a:buSzPct val="85000"/>
              <a:buFont typeface="Courgette"/>
              <a:buChar char="O"/>
              <a:defRPr sz="20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marL="1280160" marR="0" lvl="3" indent="-141605" algn="l" rtl="0">
              <a:spcBef>
                <a:spcPts val="360"/>
              </a:spcBef>
              <a:buClr>
                <a:schemeClr val="accent2"/>
              </a:buClr>
              <a:buSzPct val="85000"/>
              <a:buFont typeface="Courgette"/>
              <a:buChar char="O"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marL="1645920" marR="0" lvl="4" indent="-149860" algn="l" rtl="0">
              <a:spcBef>
                <a:spcPts val="320"/>
              </a:spcBef>
              <a:buClr>
                <a:schemeClr val="accent2"/>
              </a:buClr>
              <a:buSzPct val="85000"/>
              <a:buFont typeface="Courgette"/>
              <a:buChar char="O"/>
              <a:defRPr sz="16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marL="2011679" marR="0" lvl="5" indent="-147319" algn="l" rtl="0">
              <a:spcBef>
                <a:spcPts val="320"/>
              </a:spcBef>
              <a:buClr>
                <a:schemeClr val="accent2"/>
              </a:buClr>
              <a:buSzPct val="85000"/>
              <a:buFont typeface="Courgette"/>
              <a:buChar char="O"/>
              <a:defRPr sz="16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marL="2377440" marR="0" lvl="6" indent="-144779" algn="l" rtl="0">
              <a:spcBef>
                <a:spcPts val="320"/>
              </a:spcBef>
              <a:buClr>
                <a:schemeClr val="accent2"/>
              </a:buClr>
              <a:buSzPct val="85000"/>
              <a:buFont typeface="Courgette"/>
              <a:buChar char="O"/>
              <a:defRPr sz="16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marL="2743200" marR="0" lvl="7" indent="-142239" algn="l" rtl="0">
              <a:spcBef>
                <a:spcPts val="320"/>
              </a:spcBef>
              <a:buClr>
                <a:schemeClr val="accent2"/>
              </a:buClr>
              <a:buSzPct val="85000"/>
              <a:buFont typeface="Courgette"/>
              <a:buChar char="O"/>
              <a:defRPr sz="16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marL="3108960" marR="0" lvl="8" indent="-152400" algn="l" rtl="0">
              <a:spcBef>
                <a:spcPts val="320"/>
              </a:spcBef>
              <a:buClr>
                <a:schemeClr val="accent2"/>
              </a:buClr>
              <a:buSzPct val="85000"/>
              <a:buFont typeface="Courgette"/>
              <a:buChar char="O"/>
              <a:defRPr sz="16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Только заголовок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 txBox="1">
            <a:spLocks noGrp="1"/>
          </p:cNvSpPr>
          <p:nvPr>
            <p:ph type="title"/>
          </p:nvPr>
        </p:nvSpPr>
        <p:spPr>
          <a:xfrm>
            <a:off x="1095023" y="817581"/>
            <a:ext cx="6965244" cy="120248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Constantia"/>
              <a:buNone/>
              <a:defRPr sz="4400" b="0" i="0" u="none" strike="noStrike" cap="non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1pPr>
            <a:lvl2pPr marL="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2pPr>
            <a:lvl3pPr marL="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3pPr>
            <a:lvl4pPr marL="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4pPr>
            <a:lvl5pPr marL="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5pPr>
            <a:lvl6pPr marL="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6pPr>
            <a:lvl7pPr marL="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7pPr>
            <a:lvl8pPr marL="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8pPr>
            <a:lvl9pPr marL="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63" name="Shape 63"/>
          <p:cNvSpPr txBox="1">
            <a:spLocks noGrp="1"/>
          </p:cNvSpPr>
          <p:nvPr>
            <p:ph type="dt" idx="10"/>
          </p:nvPr>
        </p:nvSpPr>
        <p:spPr>
          <a:xfrm>
            <a:off x="6454587" y="5809151"/>
            <a:ext cx="121382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ftr" idx="11"/>
          </p:nvPr>
        </p:nvSpPr>
        <p:spPr>
          <a:xfrm>
            <a:off x="914400" y="5809151"/>
            <a:ext cx="5540187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sldNum" idx="12"/>
          </p:nvPr>
        </p:nvSpPr>
        <p:spPr>
          <a:xfrm>
            <a:off x="7670202" y="5809151"/>
            <a:ext cx="554023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ru-RU"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 txBox="1">
            <a:spLocks noGrp="1"/>
          </p:cNvSpPr>
          <p:nvPr>
            <p:ph type="dt" idx="10"/>
          </p:nvPr>
        </p:nvSpPr>
        <p:spPr>
          <a:xfrm>
            <a:off x="6454587" y="5809151"/>
            <a:ext cx="121382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endParaRPr/>
          </a:p>
        </p:txBody>
      </p:sp>
      <p:sp>
        <p:nvSpPr>
          <p:cNvPr id="68" name="Shape 68"/>
          <p:cNvSpPr txBox="1">
            <a:spLocks noGrp="1"/>
          </p:cNvSpPr>
          <p:nvPr>
            <p:ph type="ftr" idx="11"/>
          </p:nvPr>
        </p:nvSpPr>
        <p:spPr>
          <a:xfrm>
            <a:off x="914400" y="5809151"/>
            <a:ext cx="5540187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endParaRPr/>
          </a:p>
        </p:txBody>
      </p:sp>
      <p:sp>
        <p:nvSpPr>
          <p:cNvPr id="69" name="Shape 69"/>
          <p:cNvSpPr txBox="1">
            <a:spLocks noGrp="1"/>
          </p:cNvSpPr>
          <p:nvPr>
            <p:ph type="sldNum" idx="12"/>
          </p:nvPr>
        </p:nvSpPr>
        <p:spPr>
          <a:xfrm>
            <a:off x="7670202" y="5809151"/>
            <a:ext cx="554023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ru-RU"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Объект с подписью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Shape 71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72" name="Shape 72"/>
            <p:cNvSpPr/>
            <p:nvPr/>
          </p:nvSpPr>
          <p:spPr>
            <a:xfrm>
              <a:off x="0" y="0"/>
              <a:ext cx="7162799" cy="6858000"/>
            </a:xfrm>
            <a:prstGeom prst="rect">
              <a:avLst/>
            </a:prstGeom>
            <a:gradFill>
              <a:gsLst>
                <a:gs pos="0">
                  <a:srgbClr val="010101">
                    <a:alpha val="51764"/>
                  </a:srgbClr>
                </a:gs>
                <a:gs pos="60000">
                  <a:srgbClr val="FEFEFE">
                    <a:alpha val="0"/>
                  </a:srgbClr>
                </a:gs>
                <a:gs pos="10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endParaRPr>
            </a:p>
          </p:txBody>
        </p:sp>
        <p:sp>
          <p:nvSpPr>
            <p:cNvPr id="73" name="Shape 73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>
              <a:gsLst>
                <a:gs pos="0">
                  <a:srgbClr val="010101">
                    <a:alpha val="55686"/>
                  </a:srgbClr>
                </a:gs>
                <a:gs pos="61000">
                  <a:srgbClr val="FEFEFE">
                    <a:alpha val="0"/>
                  </a:srgbClr>
                </a:gs>
                <a:gs pos="100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endParaRPr>
            </a:p>
          </p:txBody>
        </p:sp>
      </p:grpSp>
      <p:sp>
        <p:nvSpPr>
          <p:cNvPr id="74" name="Shape 74"/>
          <p:cNvSpPr/>
          <p:nvPr/>
        </p:nvSpPr>
        <p:spPr>
          <a:xfrm rot="10800000">
            <a:off x="632176" y="6058037"/>
            <a:ext cx="7721601" cy="53720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120000"/>
                </a:moveTo>
                <a:lnTo>
                  <a:pt x="2557" y="0"/>
                </a:lnTo>
                <a:lnTo>
                  <a:pt x="59827" y="23076"/>
                </a:lnTo>
                <a:lnTo>
                  <a:pt x="117442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gradFill>
            <a:gsLst>
              <a:gs pos="0">
                <a:srgbClr val="010101">
                  <a:alpha val="33725"/>
                </a:srgbClr>
              </a:gs>
              <a:gs pos="30000">
                <a:srgbClr val="010101">
                  <a:alpha val="33725"/>
                </a:srgbClr>
              </a:gs>
              <a:gs pos="100000">
                <a:srgbClr val="010101">
                  <a:alpha val="25882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75" name="Shape 75"/>
          <p:cNvSpPr/>
          <p:nvPr/>
        </p:nvSpPr>
        <p:spPr>
          <a:xfrm rot="60000">
            <a:off x="4468872" y="605162"/>
            <a:ext cx="3788940" cy="5722295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1599" dist="50800" dir="5400000" algn="t" rotWithShape="0">
              <a:srgbClr val="000000">
                <a:alpha val="20000"/>
              </a:srgbClr>
            </a:outerShdw>
          </a:effectLst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76" name="Shape 76"/>
          <p:cNvSpPr/>
          <p:nvPr/>
        </p:nvSpPr>
        <p:spPr>
          <a:xfrm rot="60000">
            <a:off x="4471415" y="603504"/>
            <a:ext cx="3788940" cy="5722295"/>
          </a:xfrm>
          <a:prstGeom prst="rect">
            <a:avLst/>
          </a:prstGeom>
          <a:blipFill rotWithShape="1">
            <a:blip r:embed="rId2">
              <a:alphaModFix amt="20000"/>
            </a:blip>
            <a:tile tx="0" ty="0" sx="100000" sy="100000" flip="none" algn="tl"/>
          </a:blipFill>
          <a:ln>
            <a:noFill/>
          </a:ln>
          <a:effectLst>
            <a:outerShdw blurRad="101599" dist="50800" dir="5400000" algn="t" rotWithShape="0">
              <a:srgbClr val="000000">
                <a:alpha val="20000"/>
              </a:srgbClr>
            </a:outerShdw>
          </a:effectLst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77" name="Shape 77"/>
          <p:cNvSpPr/>
          <p:nvPr/>
        </p:nvSpPr>
        <p:spPr>
          <a:xfrm rot="-60000">
            <a:off x="749204" y="576868"/>
            <a:ext cx="3788940" cy="5722295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1599" dist="50800" dir="5400000" algn="t" rotWithShape="0">
              <a:srgbClr val="000000">
                <a:alpha val="20000"/>
              </a:srgbClr>
            </a:outerShdw>
          </a:effectLst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78" name="Shape 78"/>
          <p:cNvSpPr/>
          <p:nvPr/>
        </p:nvSpPr>
        <p:spPr>
          <a:xfrm rot="-60000">
            <a:off x="749807" y="576072"/>
            <a:ext cx="3788940" cy="5722295"/>
          </a:xfrm>
          <a:prstGeom prst="rect">
            <a:avLst/>
          </a:prstGeom>
          <a:blipFill rotWithShape="1">
            <a:blip r:embed="rId2">
              <a:alphaModFix amt="20000"/>
            </a:blip>
            <a:tile tx="0" ty="0" sx="100000" sy="100000" flip="none" algn="tl"/>
          </a:blipFill>
          <a:ln>
            <a:noFill/>
          </a:ln>
          <a:effectLst>
            <a:outerShdw blurRad="101599" dist="50800" dir="5400000" algn="t" rotWithShape="0">
              <a:srgbClr val="000000">
                <a:alpha val="20000"/>
              </a:srgbClr>
            </a:outerShdw>
          </a:effectLst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pic>
        <p:nvPicPr>
          <p:cNvPr id="79" name="Shape 79" descr="C:\Users\Administrator\Desktop\Pushpin Dev\Assets\pushpinLeft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1435684">
            <a:off x="2371106" y="293953"/>
            <a:ext cx="567831" cy="567829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Shape 80" descr="C:\Users\Administrator\Desktop\Pushpin Dev\Assets\pushpinLeft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4096196">
            <a:off x="6279647" y="333162"/>
            <a:ext cx="566927" cy="566927"/>
          </a:xfrm>
          <a:prstGeom prst="rect">
            <a:avLst/>
          </a:prstGeom>
          <a:noFill/>
          <a:ln>
            <a:noFill/>
          </a:ln>
        </p:spPr>
      </p:pic>
      <p:sp>
        <p:nvSpPr>
          <p:cNvPr id="81" name="Shape 81"/>
          <p:cNvSpPr txBox="1">
            <a:spLocks noGrp="1"/>
          </p:cNvSpPr>
          <p:nvPr>
            <p:ph type="title"/>
          </p:nvPr>
        </p:nvSpPr>
        <p:spPr>
          <a:xfrm rot="-60000">
            <a:off x="1108975" y="2020042"/>
            <a:ext cx="3064826" cy="15030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Constantia"/>
              <a:buNone/>
              <a:defRPr sz="2400" b="0" i="0" u="none" strike="noStrike" cap="non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1pPr>
            <a:lvl2pPr marL="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2pPr>
            <a:lvl3pPr marL="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3pPr>
            <a:lvl4pPr marL="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4pPr>
            <a:lvl5pPr marL="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5pPr>
            <a:lvl6pPr marL="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6pPr>
            <a:lvl7pPr marL="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7pPr>
            <a:lvl8pPr marL="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8pPr>
            <a:lvl9pPr marL="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2" name="Shape 82"/>
          <p:cNvSpPr txBox="1">
            <a:spLocks noGrp="1"/>
          </p:cNvSpPr>
          <p:nvPr>
            <p:ph type="body" idx="1"/>
          </p:nvPr>
        </p:nvSpPr>
        <p:spPr>
          <a:xfrm rot="60000">
            <a:off x="4854290" y="1150992"/>
            <a:ext cx="3020791" cy="462548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274320" marR="0" lvl="0" indent="-155575" algn="l" rtl="0">
              <a:spcBef>
                <a:spcPts val="440"/>
              </a:spcBef>
              <a:buClr>
                <a:schemeClr val="accent2"/>
              </a:buClr>
              <a:buSzPct val="85000"/>
              <a:buFont typeface="Courgette"/>
              <a:buChar char="O"/>
              <a:defRPr sz="22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marL="640080" marR="0" lvl="1" indent="-176530" algn="l" rtl="0">
              <a:spcBef>
                <a:spcPts val="400"/>
              </a:spcBef>
              <a:buClr>
                <a:schemeClr val="accent2"/>
              </a:buClr>
              <a:buSzPct val="85000"/>
              <a:buFont typeface="Courgette"/>
              <a:buChar char="O"/>
              <a:defRPr sz="20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marL="914400" marR="0" lvl="2" indent="-131444" algn="l" rtl="0">
              <a:spcBef>
                <a:spcPts val="360"/>
              </a:spcBef>
              <a:buClr>
                <a:schemeClr val="accent2"/>
              </a:buClr>
              <a:buSzPct val="85000"/>
              <a:buFont typeface="Courgette"/>
              <a:buChar char="O"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marL="1280160" marR="0" lvl="3" indent="-152400" algn="l" rtl="0">
              <a:spcBef>
                <a:spcPts val="320"/>
              </a:spcBef>
              <a:buClr>
                <a:schemeClr val="accent2"/>
              </a:buClr>
              <a:buSzPct val="85000"/>
              <a:buFont typeface="Courgette"/>
              <a:buChar char="O"/>
              <a:defRPr sz="16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marL="1645920" marR="0" lvl="4" indent="-160655" algn="l" rtl="0">
              <a:spcBef>
                <a:spcPts val="280"/>
              </a:spcBef>
              <a:buClr>
                <a:schemeClr val="accent2"/>
              </a:buClr>
              <a:buSzPct val="85000"/>
              <a:buFont typeface="Courgette"/>
              <a:buChar char="O"/>
              <a:defRPr sz="14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marL="2011679" marR="0" lvl="5" indent="-125729" algn="l" rtl="0">
              <a:spcBef>
                <a:spcPts val="400"/>
              </a:spcBef>
              <a:buClr>
                <a:schemeClr val="accent2"/>
              </a:buClr>
              <a:buSzPct val="85000"/>
              <a:buFont typeface="Courgette"/>
              <a:buChar char="O"/>
              <a:defRPr sz="20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marL="2377440" marR="0" lvl="6" indent="-123189" algn="l" rtl="0">
              <a:spcBef>
                <a:spcPts val="400"/>
              </a:spcBef>
              <a:buClr>
                <a:schemeClr val="accent2"/>
              </a:buClr>
              <a:buSzPct val="85000"/>
              <a:buFont typeface="Courgette"/>
              <a:buChar char="O"/>
              <a:defRPr sz="20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marL="2743200" marR="0" lvl="7" indent="-120650" algn="l" rtl="0">
              <a:spcBef>
                <a:spcPts val="400"/>
              </a:spcBef>
              <a:buClr>
                <a:schemeClr val="accent2"/>
              </a:buClr>
              <a:buSzPct val="85000"/>
              <a:buFont typeface="Courgette"/>
              <a:buChar char="O"/>
              <a:defRPr sz="20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marL="3108960" marR="0" lvl="8" indent="-130810" algn="l" rtl="0">
              <a:spcBef>
                <a:spcPts val="400"/>
              </a:spcBef>
              <a:buClr>
                <a:schemeClr val="accent2"/>
              </a:buClr>
              <a:buSzPct val="85000"/>
              <a:buFont typeface="Courgette"/>
              <a:buChar char="O"/>
              <a:defRPr sz="20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endParaRPr/>
          </a:p>
        </p:txBody>
      </p:sp>
      <p:sp>
        <p:nvSpPr>
          <p:cNvPr id="83" name="Shape 83"/>
          <p:cNvSpPr txBox="1">
            <a:spLocks noGrp="1"/>
          </p:cNvSpPr>
          <p:nvPr>
            <p:ph type="body" idx="2"/>
          </p:nvPr>
        </p:nvSpPr>
        <p:spPr>
          <a:xfrm rot="-60000">
            <a:off x="1148125" y="3623748"/>
            <a:ext cx="3048891" cy="21003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spcBef>
                <a:spcPts val="320"/>
              </a:spcBef>
              <a:buClr>
                <a:schemeClr val="accent2"/>
              </a:buClr>
              <a:buFont typeface="Courgette"/>
              <a:buNone/>
              <a:defRPr sz="16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marL="457200" marR="0" lvl="1" indent="0" algn="l" rtl="0">
              <a:spcBef>
                <a:spcPts val="240"/>
              </a:spcBef>
              <a:buClr>
                <a:schemeClr val="accent2"/>
              </a:buClr>
              <a:buFont typeface="Courgette"/>
              <a:buNone/>
              <a:defRPr sz="12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marL="914400" marR="0" lvl="2" indent="0" algn="l" rtl="0">
              <a:spcBef>
                <a:spcPts val="200"/>
              </a:spcBef>
              <a:buClr>
                <a:schemeClr val="accent2"/>
              </a:buClr>
              <a:buFont typeface="Courgette"/>
              <a:buNone/>
              <a:defRPr sz="10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marL="1371600" marR="0" lvl="3" indent="0" algn="l" rtl="0">
              <a:spcBef>
                <a:spcPts val="180"/>
              </a:spcBef>
              <a:buClr>
                <a:schemeClr val="accent2"/>
              </a:buClr>
              <a:buFont typeface="Courgette"/>
              <a:buNone/>
              <a:defRPr sz="9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marL="1828800" marR="0" lvl="4" indent="0" algn="l" rtl="0">
              <a:spcBef>
                <a:spcPts val="180"/>
              </a:spcBef>
              <a:buClr>
                <a:schemeClr val="accent2"/>
              </a:buClr>
              <a:buFont typeface="Courgette"/>
              <a:buNone/>
              <a:defRPr sz="9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marL="2286000" marR="0" lvl="5" indent="0" algn="l" rtl="0">
              <a:spcBef>
                <a:spcPts val="180"/>
              </a:spcBef>
              <a:buClr>
                <a:schemeClr val="accent2"/>
              </a:buClr>
              <a:buFont typeface="Courgette"/>
              <a:buNone/>
              <a:defRPr sz="9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marL="2743200" marR="0" lvl="6" indent="0" algn="l" rtl="0">
              <a:spcBef>
                <a:spcPts val="180"/>
              </a:spcBef>
              <a:buClr>
                <a:schemeClr val="accent2"/>
              </a:buClr>
              <a:buFont typeface="Courgette"/>
              <a:buNone/>
              <a:defRPr sz="9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marL="3200400" marR="0" lvl="7" indent="0" algn="l" rtl="0">
              <a:spcBef>
                <a:spcPts val="180"/>
              </a:spcBef>
              <a:buClr>
                <a:schemeClr val="accent2"/>
              </a:buClr>
              <a:buFont typeface="Courgette"/>
              <a:buNone/>
              <a:defRPr sz="9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marL="3657600" marR="0" lvl="8" indent="0" algn="l" rtl="0">
              <a:spcBef>
                <a:spcPts val="180"/>
              </a:spcBef>
              <a:buClr>
                <a:schemeClr val="accent2"/>
              </a:buClr>
              <a:buFont typeface="Courgette"/>
              <a:buNone/>
              <a:defRPr sz="9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endParaRPr/>
          </a:p>
        </p:txBody>
      </p:sp>
      <p:sp>
        <p:nvSpPr>
          <p:cNvPr id="84" name="Shape 84"/>
          <p:cNvSpPr txBox="1">
            <a:spLocks noGrp="1"/>
          </p:cNvSpPr>
          <p:nvPr>
            <p:ph type="dt" idx="10"/>
          </p:nvPr>
        </p:nvSpPr>
        <p:spPr>
          <a:xfrm rot="60000">
            <a:off x="6341697" y="5885672"/>
            <a:ext cx="1213820" cy="3651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endParaRPr/>
          </a:p>
        </p:txBody>
      </p:sp>
      <p:sp>
        <p:nvSpPr>
          <p:cNvPr id="85" name="Shape 85"/>
          <p:cNvSpPr txBox="1">
            <a:spLocks noGrp="1"/>
          </p:cNvSpPr>
          <p:nvPr>
            <p:ph type="ftr" idx="11"/>
          </p:nvPr>
        </p:nvSpPr>
        <p:spPr>
          <a:xfrm rot="-60000">
            <a:off x="914554" y="5829260"/>
            <a:ext cx="3522607" cy="3651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endParaRPr/>
          </a:p>
        </p:txBody>
      </p:sp>
      <p:sp>
        <p:nvSpPr>
          <p:cNvPr id="86" name="Shape 86"/>
          <p:cNvSpPr txBox="1">
            <a:spLocks noGrp="1"/>
          </p:cNvSpPr>
          <p:nvPr>
            <p:ph type="sldNum" idx="12"/>
          </p:nvPr>
        </p:nvSpPr>
        <p:spPr>
          <a:xfrm rot="60000">
            <a:off x="7557313" y="5896961"/>
            <a:ext cx="554022" cy="36512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ru-RU"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Рисунок с подписью"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8" name="Shape 88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9" name="Shape 89"/>
            <p:cNvSpPr/>
            <p:nvPr/>
          </p:nvSpPr>
          <p:spPr>
            <a:xfrm>
              <a:off x="0" y="0"/>
              <a:ext cx="7162799" cy="6858000"/>
            </a:xfrm>
            <a:prstGeom prst="rect">
              <a:avLst/>
            </a:prstGeom>
            <a:gradFill>
              <a:gsLst>
                <a:gs pos="0">
                  <a:srgbClr val="010101">
                    <a:alpha val="51764"/>
                  </a:srgbClr>
                </a:gs>
                <a:gs pos="60000">
                  <a:srgbClr val="FEFEFE">
                    <a:alpha val="0"/>
                  </a:srgbClr>
                </a:gs>
                <a:gs pos="10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endParaRPr>
            </a:p>
          </p:txBody>
        </p:sp>
        <p:sp>
          <p:nvSpPr>
            <p:cNvPr id="90" name="Shape 90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>
              <a:gsLst>
                <a:gs pos="0">
                  <a:srgbClr val="010101">
                    <a:alpha val="55686"/>
                  </a:srgbClr>
                </a:gs>
                <a:gs pos="61000">
                  <a:srgbClr val="FEFEFE">
                    <a:alpha val="0"/>
                  </a:srgbClr>
                </a:gs>
                <a:gs pos="100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endParaRPr>
            </a:p>
          </p:txBody>
        </p:sp>
      </p:grpSp>
      <p:sp>
        <p:nvSpPr>
          <p:cNvPr id="91" name="Shape 91"/>
          <p:cNvSpPr/>
          <p:nvPr/>
        </p:nvSpPr>
        <p:spPr>
          <a:xfrm rot="10800000">
            <a:off x="632176" y="6058037"/>
            <a:ext cx="7721601" cy="53720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120000"/>
                </a:moveTo>
                <a:lnTo>
                  <a:pt x="2557" y="0"/>
                </a:lnTo>
                <a:lnTo>
                  <a:pt x="59827" y="23076"/>
                </a:lnTo>
                <a:lnTo>
                  <a:pt x="117442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gradFill>
            <a:gsLst>
              <a:gs pos="0">
                <a:srgbClr val="010101">
                  <a:alpha val="33725"/>
                </a:srgbClr>
              </a:gs>
              <a:gs pos="30000">
                <a:srgbClr val="010101">
                  <a:alpha val="33725"/>
                </a:srgbClr>
              </a:gs>
              <a:gs pos="100000">
                <a:srgbClr val="010101">
                  <a:alpha val="25882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92" name="Shape 92"/>
          <p:cNvSpPr/>
          <p:nvPr/>
        </p:nvSpPr>
        <p:spPr>
          <a:xfrm rot="-60000">
            <a:off x="749204" y="576868"/>
            <a:ext cx="3788940" cy="5722295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1599" dist="50800" dir="5400000" algn="t" rotWithShape="0">
              <a:srgbClr val="000000">
                <a:alpha val="20000"/>
              </a:srgbClr>
            </a:outerShdw>
          </a:effectLst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93" name="Shape 93"/>
          <p:cNvSpPr/>
          <p:nvPr/>
        </p:nvSpPr>
        <p:spPr>
          <a:xfrm rot="-60000">
            <a:off x="745057" y="575768"/>
            <a:ext cx="3788940" cy="5722295"/>
          </a:xfrm>
          <a:prstGeom prst="rect">
            <a:avLst/>
          </a:prstGeom>
          <a:blipFill rotWithShape="1">
            <a:blip r:embed="rId2">
              <a:alphaModFix amt="20000"/>
            </a:blip>
            <a:tile tx="0" ty="0" sx="100000" sy="100000" flip="none" algn="tl"/>
          </a:blipFill>
          <a:ln>
            <a:noFill/>
          </a:ln>
          <a:effectLst>
            <a:outerShdw blurRad="101599" dist="50800" dir="5400000" algn="t" rotWithShape="0">
              <a:srgbClr val="000000">
                <a:alpha val="20000"/>
              </a:srgbClr>
            </a:outerShdw>
          </a:effectLst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94" name="Shape 94"/>
          <p:cNvSpPr/>
          <p:nvPr/>
        </p:nvSpPr>
        <p:spPr>
          <a:xfrm rot="60000">
            <a:off x="4468872" y="605162"/>
            <a:ext cx="3788940" cy="5722295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1599" dist="50800" dir="5400000" algn="t" rotWithShape="0">
              <a:srgbClr val="000000">
                <a:alpha val="20000"/>
              </a:srgbClr>
            </a:outerShdw>
          </a:effectLst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95" name="Shape 95"/>
          <p:cNvSpPr/>
          <p:nvPr/>
        </p:nvSpPr>
        <p:spPr>
          <a:xfrm rot="60000">
            <a:off x="4464768" y="603919"/>
            <a:ext cx="3788940" cy="5722295"/>
          </a:xfrm>
          <a:prstGeom prst="rect">
            <a:avLst/>
          </a:prstGeom>
          <a:blipFill rotWithShape="1">
            <a:blip r:embed="rId2">
              <a:alphaModFix amt="20000"/>
            </a:blip>
            <a:tile tx="0" ty="0" sx="100000" sy="100000" flip="none" algn="tl"/>
          </a:blipFill>
          <a:ln>
            <a:noFill/>
          </a:ln>
          <a:effectLst>
            <a:outerShdw blurRad="101599" dist="50800" dir="5400000" algn="t" rotWithShape="0">
              <a:srgbClr val="000000">
                <a:alpha val="20000"/>
              </a:srgbClr>
            </a:outerShdw>
          </a:effectLst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pic>
        <p:nvPicPr>
          <p:cNvPr id="96" name="Shape 96" descr="C:\Users\Administrator\Desktop\Pushpin Dev\Assets\pushpinLeft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1435684">
            <a:off x="2371106" y="293953"/>
            <a:ext cx="567831" cy="567829"/>
          </a:xfrm>
          <a:prstGeom prst="rect">
            <a:avLst/>
          </a:prstGeom>
          <a:noFill/>
          <a:ln>
            <a:noFill/>
          </a:ln>
        </p:spPr>
      </p:pic>
      <p:pic>
        <p:nvPicPr>
          <p:cNvPr id="97" name="Shape 97" descr="C:\Users\Administrator\Desktop\Pushpin Dev\Assets\pushpinLeft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4096196">
            <a:off x="6279647" y="333162"/>
            <a:ext cx="566927" cy="566927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Shape 98"/>
          <p:cNvSpPr txBox="1">
            <a:spLocks noGrp="1"/>
          </p:cNvSpPr>
          <p:nvPr>
            <p:ph type="title"/>
          </p:nvPr>
        </p:nvSpPr>
        <p:spPr>
          <a:xfrm rot="-60000">
            <a:off x="1106423" y="2020824"/>
            <a:ext cx="3063239" cy="149961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Constantia"/>
              <a:buNone/>
              <a:defRPr sz="2400" b="0" i="0" u="none" strike="noStrike" cap="non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1pPr>
            <a:lvl2pPr marL="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2pPr>
            <a:lvl3pPr marL="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3pPr>
            <a:lvl4pPr marL="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4pPr>
            <a:lvl5pPr marL="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5pPr>
            <a:lvl6pPr marL="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6pPr>
            <a:lvl7pPr marL="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7pPr>
            <a:lvl8pPr marL="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8pPr>
            <a:lvl9pPr marL="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99" name="Shape 99"/>
          <p:cNvSpPr>
            <a:spLocks noGrp="1"/>
          </p:cNvSpPr>
          <p:nvPr>
            <p:ph type="pic" idx="2"/>
          </p:nvPr>
        </p:nvSpPr>
        <p:spPr>
          <a:xfrm rot="60000">
            <a:off x="4898615" y="1207271"/>
            <a:ext cx="2913862" cy="4539412"/>
          </a:xfrm>
          <a:prstGeom prst="rect">
            <a:avLst/>
          </a:prstGeom>
          <a:noFill/>
          <a:ln w="101600" cap="rnd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88900" algn="tl" rotWithShape="0">
              <a:srgbClr val="000000">
                <a:alpha val="40000"/>
              </a:srgbClr>
            </a:outerShdw>
          </a:effectLst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480"/>
              </a:spcBef>
              <a:buClr>
                <a:schemeClr val="accent2"/>
              </a:buClr>
              <a:buFont typeface="Courgette"/>
              <a:buNone/>
              <a:defRPr sz="24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marL="457200" marR="0" lvl="1" indent="0" algn="l" rtl="0">
              <a:spcBef>
                <a:spcPts val="560"/>
              </a:spcBef>
              <a:buClr>
                <a:schemeClr val="accent2"/>
              </a:buClr>
              <a:buFont typeface="Courgette"/>
              <a:buNone/>
              <a:defRPr sz="2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marL="914400" marR="0" lvl="2" indent="0" algn="l" rtl="0">
              <a:spcBef>
                <a:spcPts val="480"/>
              </a:spcBef>
              <a:buClr>
                <a:schemeClr val="accent2"/>
              </a:buClr>
              <a:buFont typeface="Courgette"/>
              <a:buNone/>
              <a:defRPr sz="24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marL="1371600" marR="0" lvl="3" indent="0" algn="l" rtl="0">
              <a:spcBef>
                <a:spcPts val="400"/>
              </a:spcBef>
              <a:buClr>
                <a:schemeClr val="accent2"/>
              </a:buClr>
              <a:buFont typeface="Courgette"/>
              <a:buNone/>
              <a:defRPr sz="20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marL="1828800" marR="0" lvl="4" indent="0" algn="l" rtl="0">
              <a:spcBef>
                <a:spcPts val="400"/>
              </a:spcBef>
              <a:buClr>
                <a:schemeClr val="accent2"/>
              </a:buClr>
              <a:buFont typeface="Courgette"/>
              <a:buNone/>
              <a:defRPr sz="20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marL="2286000" marR="0" lvl="5" indent="0" algn="l" rtl="0">
              <a:spcBef>
                <a:spcPts val="400"/>
              </a:spcBef>
              <a:buClr>
                <a:schemeClr val="accent2"/>
              </a:buClr>
              <a:buFont typeface="Courgette"/>
              <a:buNone/>
              <a:defRPr sz="20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marL="2743200" marR="0" lvl="6" indent="0" algn="l" rtl="0">
              <a:spcBef>
                <a:spcPts val="400"/>
              </a:spcBef>
              <a:buClr>
                <a:schemeClr val="accent2"/>
              </a:buClr>
              <a:buFont typeface="Courgette"/>
              <a:buNone/>
              <a:defRPr sz="20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marL="3200400" marR="0" lvl="7" indent="0" algn="l" rtl="0">
              <a:spcBef>
                <a:spcPts val="400"/>
              </a:spcBef>
              <a:buClr>
                <a:schemeClr val="accent2"/>
              </a:buClr>
              <a:buFont typeface="Courgette"/>
              <a:buNone/>
              <a:defRPr sz="20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marL="3657600" marR="0" lvl="8" indent="0" algn="l" rtl="0">
              <a:spcBef>
                <a:spcPts val="400"/>
              </a:spcBef>
              <a:buClr>
                <a:schemeClr val="accent2"/>
              </a:buClr>
              <a:buFont typeface="Courgette"/>
              <a:buNone/>
              <a:defRPr sz="20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endParaRPr/>
          </a:p>
        </p:txBody>
      </p:sp>
      <p:sp>
        <p:nvSpPr>
          <p:cNvPr id="100" name="Shape 100"/>
          <p:cNvSpPr txBox="1">
            <a:spLocks noGrp="1"/>
          </p:cNvSpPr>
          <p:nvPr>
            <p:ph type="body" idx="1"/>
          </p:nvPr>
        </p:nvSpPr>
        <p:spPr>
          <a:xfrm rot="-60000">
            <a:off x="1152144" y="3621024"/>
            <a:ext cx="3044951" cy="210311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spcBef>
                <a:spcPts val="320"/>
              </a:spcBef>
              <a:buClr>
                <a:schemeClr val="accent2"/>
              </a:buClr>
              <a:buFont typeface="Courgette"/>
              <a:buNone/>
              <a:defRPr sz="16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marL="457200" marR="0" lvl="1" indent="0" algn="l" rtl="0">
              <a:spcBef>
                <a:spcPts val="240"/>
              </a:spcBef>
              <a:buClr>
                <a:schemeClr val="accent2"/>
              </a:buClr>
              <a:buFont typeface="Courgette"/>
              <a:buNone/>
              <a:defRPr sz="12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marL="914400" marR="0" lvl="2" indent="0" algn="l" rtl="0">
              <a:spcBef>
                <a:spcPts val="200"/>
              </a:spcBef>
              <a:buClr>
                <a:schemeClr val="accent2"/>
              </a:buClr>
              <a:buFont typeface="Courgette"/>
              <a:buNone/>
              <a:defRPr sz="10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marL="1371600" marR="0" lvl="3" indent="0" algn="l" rtl="0">
              <a:spcBef>
                <a:spcPts val="180"/>
              </a:spcBef>
              <a:buClr>
                <a:schemeClr val="accent2"/>
              </a:buClr>
              <a:buFont typeface="Courgette"/>
              <a:buNone/>
              <a:defRPr sz="9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marL="1828800" marR="0" lvl="4" indent="0" algn="l" rtl="0">
              <a:spcBef>
                <a:spcPts val="180"/>
              </a:spcBef>
              <a:buClr>
                <a:schemeClr val="accent2"/>
              </a:buClr>
              <a:buFont typeface="Courgette"/>
              <a:buNone/>
              <a:defRPr sz="9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marL="2286000" marR="0" lvl="5" indent="0" algn="l" rtl="0">
              <a:spcBef>
                <a:spcPts val="180"/>
              </a:spcBef>
              <a:buClr>
                <a:schemeClr val="accent2"/>
              </a:buClr>
              <a:buFont typeface="Courgette"/>
              <a:buNone/>
              <a:defRPr sz="9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marL="2743200" marR="0" lvl="6" indent="0" algn="l" rtl="0">
              <a:spcBef>
                <a:spcPts val="180"/>
              </a:spcBef>
              <a:buClr>
                <a:schemeClr val="accent2"/>
              </a:buClr>
              <a:buFont typeface="Courgette"/>
              <a:buNone/>
              <a:defRPr sz="9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marL="3200400" marR="0" lvl="7" indent="0" algn="l" rtl="0">
              <a:spcBef>
                <a:spcPts val="180"/>
              </a:spcBef>
              <a:buClr>
                <a:schemeClr val="accent2"/>
              </a:buClr>
              <a:buFont typeface="Courgette"/>
              <a:buNone/>
              <a:defRPr sz="9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marL="3657600" marR="0" lvl="8" indent="0" algn="l" rtl="0">
              <a:spcBef>
                <a:spcPts val="180"/>
              </a:spcBef>
              <a:buClr>
                <a:schemeClr val="accent2"/>
              </a:buClr>
              <a:buFont typeface="Courgette"/>
              <a:buNone/>
              <a:defRPr sz="9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endParaRPr/>
          </a:p>
        </p:txBody>
      </p:sp>
      <p:sp>
        <p:nvSpPr>
          <p:cNvPr id="101" name="Shape 101"/>
          <p:cNvSpPr txBox="1">
            <a:spLocks noGrp="1"/>
          </p:cNvSpPr>
          <p:nvPr>
            <p:ph type="dt" idx="10"/>
          </p:nvPr>
        </p:nvSpPr>
        <p:spPr>
          <a:xfrm rot="60000">
            <a:off x="6345935" y="5888736"/>
            <a:ext cx="1213820" cy="3651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endParaRPr/>
          </a:p>
        </p:txBody>
      </p:sp>
      <p:sp>
        <p:nvSpPr>
          <p:cNvPr id="102" name="Shape 102"/>
          <p:cNvSpPr txBox="1">
            <a:spLocks noGrp="1"/>
          </p:cNvSpPr>
          <p:nvPr>
            <p:ph type="ftr" idx="11"/>
          </p:nvPr>
        </p:nvSpPr>
        <p:spPr>
          <a:xfrm rot="-60000">
            <a:off x="914569" y="5831036"/>
            <a:ext cx="3319042" cy="3651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endParaRPr/>
          </a:p>
        </p:txBody>
      </p:sp>
      <p:sp>
        <p:nvSpPr>
          <p:cNvPr id="103" name="Shape 103"/>
          <p:cNvSpPr txBox="1">
            <a:spLocks noGrp="1"/>
          </p:cNvSpPr>
          <p:nvPr>
            <p:ph type="sldNum" idx="12"/>
          </p:nvPr>
        </p:nvSpPr>
        <p:spPr>
          <a:xfrm rot="60000">
            <a:off x="7562088" y="5900025"/>
            <a:ext cx="554022" cy="36512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ru-RU"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3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Shape 6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7" name="Shape 7"/>
            <p:cNvSpPr/>
            <p:nvPr/>
          </p:nvSpPr>
          <p:spPr>
            <a:xfrm>
              <a:off x="0" y="0"/>
              <a:ext cx="7162799" cy="6858000"/>
            </a:xfrm>
            <a:prstGeom prst="rect">
              <a:avLst/>
            </a:prstGeom>
            <a:gradFill>
              <a:gsLst>
                <a:gs pos="0">
                  <a:srgbClr val="010101">
                    <a:alpha val="51764"/>
                  </a:srgbClr>
                </a:gs>
                <a:gs pos="60000">
                  <a:srgbClr val="FEFEFE">
                    <a:alpha val="0"/>
                  </a:srgbClr>
                </a:gs>
                <a:gs pos="10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endParaRPr>
            </a:p>
          </p:txBody>
        </p:sp>
        <p:sp>
          <p:nvSpPr>
            <p:cNvPr id="8" name="Shap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>
              <a:gsLst>
                <a:gs pos="0">
                  <a:srgbClr val="010101">
                    <a:alpha val="55686"/>
                  </a:srgbClr>
                </a:gs>
                <a:gs pos="61000">
                  <a:srgbClr val="FEFEFE">
                    <a:alpha val="0"/>
                  </a:srgbClr>
                </a:gs>
                <a:gs pos="100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endParaRPr>
            </a:p>
          </p:txBody>
        </p:sp>
      </p:grpSp>
      <p:sp>
        <p:nvSpPr>
          <p:cNvPr id="9" name="Shape 9"/>
          <p:cNvSpPr/>
          <p:nvPr/>
        </p:nvSpPr>
        <p:spPr>
          <a:xfrm rot="10800000">
            <a:off x="628649" y="6069329"/>
            <a:ext cx="7920990" cy="53720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120000"/>
                </a:moveTo>
                <a:lnTo>
                  <a:pt x="2557" y="0"/>
                </a:lnTo>
                <a:lnTo>
                  <a:pt x="59827" y="23076"/>
                </a:lnTo>
                <a:lnTo>
                  <a:pt x="117442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gradFill>
            <a:gsLst>
              <a:gs pos="0">
                <a:srgbClr val="010101">
                  <a:alpha val="33725"/>
                </a:srgbClr>
              </a:gs>
              <a:gs pos="30000">
                <a:srgbClr val="010101">
                  <a:alpha val="33725"/>
                </a:srgbClr>
              </a:gs>
              <a:gs pos="100000">
                <a:srgbClr val="010101">
                  <a:alpha val="25882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10" name="Shape 10"/>
          <p:cNvSpPr/>
          <p:nvPr/>
        </p:nvSpPr>
        <p:spPr>
          <a:xfrm>
            <a:off x="731520" y="575310"/>
            <a:ext cx="7696199" cy="5714999"/>
          </a:xfrm>
          <a:prstGeom prst="rect">
            <a:avLst/>
          </a:prstGeom>
          <a:solidFill>
            <a:srgbClr val="FEFEFE"/>
          </a:solidFill>
          <a:ln>
            <a:noFill/>
          </a:ln>
          <a:effectLst>
            <a:outerShdw blurRad="101599" dist="50800" dir="5400000" algn="t" rotWithShape="0">
              <a:srgbClr val="000000">
                <a:alpha val="20000"/>
              </a:srgbClr>
            </a:outerShdw>
          </a:effectLst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11" name="Shape 11"/>
          <p:cNvSpPr/>
          <p:nvPr/>
        </p:nvSpPr>
        <p:spPr>
          <a:xfrm>
            <a:off x="731520" y="576072"/>
            <a:ext cx="7696199" cy="5714999"/>
          </a:xfrm>
          <a:prstGeom prst="rect">
            <a:avLst/>
          </a:prstGeom>
          <a:blipFill rotWithShape="1">
            <a:blip r:embed="rId14">
              <a:alphaModFix amt="20000"/>
            </a:blip>
            <a:tile tx="0" ty="0" sx="100000" sy="100000" flip="none" algn="tl"/>
          </a:blipFill>
          <a:ln>
            <a:noFill/>
          </a:ln>
          <a:effectLst>
            <a:outerShdw blurRad="101599" dist="50800" dir="5400000" algn="t" rotWithShape="0">
              <a:srgbClr val="000000">
                <a:alpha val="20000"/>
              </a:srgbClr>
            </a:outerShdw>
          </a:effectLst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pic>
        <p:nvPicPr>
          <p:cNvPr id="12" name="Shape 12" descr="C:\Users\Administrator\Desktop\Pushpin Dev\Assets\pushpinLeft.png"/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 rot="1435684">
            <a:off x="543741" y="273091"/>
            <a:ext cx="567831" cy="56782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Shape 13" descr="C:\Users\Administrator\Desktop\Pushpin Dev\Assets\pushpinLeft.png"/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 rot="4096196">
            <a:off x="8115079" y="298162"/>
            <a:ext cx="566927" cy="566927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Shape 14"/>
          <p:cNvSpPr txBox="1">
            <a:spLocks noGrp="1"/>
          </p:cNvSpPr>
          <p:nvPr>
            <p:ph type="title"/>
          </p:nvPr>
        </p:nvSpPr>
        <p:spPr>
          <a:xfrm>
            <a:off x="1095023" y="817581"/>
            <a:ext cx="6965244" cy="120248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Constantia"/>
              <a:buNone/>
              <a:defRPr sz="4400" b="0" i="0" u="none" strike="noStrike" cap="non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1pPr>
            <a:lvl2pPr marL="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2pPr>
            <a:lvl3pPr marL="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3pPr>
            <a:lvl4pPr marL="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4pPr>
            <a:lvl5pPr marL="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5pPr>
            <a:lvl6pPr marL="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6pPr>
            <a:lvl7pPr marL="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7pPr>
            <a:lvl8pPr marL="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8pPr>
            <a:lvl9pPr marL="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body" idx="1"/>
          </p:nvPr>
        </p:nvSpPr>
        <p:spPr>
          <a:xfrm>
            <a:off x="1463040" y="2119257"/>
            <a:ext cx="6196404" cy="36038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74320" marR="0" lvl="0" indent="-144780" algn="l" rtl="0">
              <a:spcBef>
                <a:spcPts val="480"/>
              </a:spcBef>
              <a:buClr>
                <a:schemeClr val="accent2"/>
              </a:buClr>
              <a:buSzPct val="85000"/>
              <a:buFont typeface="Courgette"/>
              <a:buChar char="O"/>
              <a:defRPr sz="24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marL="640080" marR="0" lvl="1" indent="-165735" algn="l" rtl="0">
              <a:spcBef>
                <a:spcPts val="440"/>
              </a:spcBef>
              <a:buClr>
                <a:schemeClr val="accent2"/>
              </a:buClr>
              <a:buSzPct val="85000"/>
              <a:buFont typeface="Courgette"/>
              <a:buChar char="O"/>
              <a:defRPr sz="22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marL="914400" marR="0" lvl="2" indent="-120650" algn="l" rtl="0">
              <a:spcBef>
                <a:spcPts val="400"/>
              </a:spcBef>
              <a:buClr>
                <a:schemeClr val="accent2"/>
              </a:buClr>
              <a:buSzPct val="85000"/>
              <a:buFont typeface="Courgette"/>
              <a:buChar char="O"/>
              <a:defRPr sz="20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marL="1280160" marR="0" lvl="3" indent="-141605" algn="l" rtl="0">
              <a:spcBef>
                <a:spcPts val="360"/>
              </a:spcBef>
              <a:buClr>
                <a:schemeClr val="accent2"/>
              </a:buClr>
              <a:buSzPct val="85000"/>
              <a:buFont typeface="Courgette"/>
              <a:buChar char="O"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marL="1645920" marR="0" lvl="4" indent="-149860" algn="l" rtl="0">
              <a:spcBef>
                <a:spcPts val="320"/>
              </a:spcBef>
              <a:buClr>
                <a:schemeClr val="accent2"/>
              </a:buClr>
              <a:buSzPct val="85000"/>
              <a:buFont typeface="Courgette"/>
              <a:buChar char="O"/>
              <a:defRPr sz="16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marL="2011679" marR="0" lvl="5" indent="-147319" algn="l" rtl="0">
              <a:spcBef>
                <a:spcPts val="320"/>
              </a:spcBef>
              <a:buClr>
                <a:schemeClr val="accent2"/>
              </a:buClr>
              <a:buSzPct val="85000"/>
              <a:buFont typeface="Courgette"/>
              <a:buChar char="O"/>
              <a:defRPr sz="16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marL="2377440" marR="0" lvl="6" indent="-144779" algn="l" rtl="0">
              <a:spcBef>
                <a:spcPts val="320"/>
              </a:spcBef>
              <a:buClr>
                <a:schemeClr val="accent2"/>
              </a:buClr>
              <a:buSzPct val="85000"/>
              <a:buFont typeface="Courgette"/>
              <a:buChar char="O"/>
              <a:defRPr sz="16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marL="2743200" marR="0" lvl="7" indent="-142239" algn="l" rtl="0">
              <a:spcBef>
                <a:spcPts val="320"/>
              </a:spcBef>
              <a:buClr>
                <a:schemeClr val="accent2"/>
              </a:buClr>
              <a:buSzPct val="85000"/>
              <a:buFont typeface="Courgette"/>
              <a:buChar char="O"/>
              <a:defRPr sz="16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marL="3108960" marR="0" lvl="8" indent="-152400" algn="l" rtl="0">
              <a:spcBef>
                <a:spcPts val="320"/>
              </a:spcBef>
              <a:buClr>
                <a:schemeClr val="accent2"/>
              </a:buClr>
              <a:buSzPct val="85000"/>
              <a:buFont typeface="Courgette"/>
              <a:buChar char="O"/>
              <a:defRPr sz="16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dt" idx="10"/>
          </p:nvPr>
        </p:nvSpPr>
        <p:spPr>
          <a:xfrm>
            <a:off x="6454587" y="5809151"/>
            <a:ext cx="121382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endParaRPr/>
          </a:p>
        </p:txBody>
      </p:sp>
      <p:sp>
        <p:nvSpPr>
          <p:cNvPr id="17" name="Shape 17"/>
          <p:cNvSpPr txBox="1">
            <a:spLocks noGrp="1"/>
          </p:cNvSpPr>
          <p:nvPr>
            <p:ph type="ftr" idx="11"/>
          </p:nvPr>
        </p:nvSpPr>
        <p:spPr>
          <a:xfrm>
            <a:off x="914400" y="5809151"/>
            <a:ext cx="5540187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sldNum" idx="12"/>
          </p:nvPr>
        </p:nvSpPr>
        <p:spPr>
          <a:xfrm>
            <a:off x="7670202" y="5809151"/>
            <a:ext cx="554023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ru-RU" sz="1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 txBox="1">
            <a:spLocks noGrp="1"/>
          </p:cNvSpPr>
          <p:nvPr>
            <p:ph type="subTitle" idx="1"/>
          </p:nvPr>
        </p:nvSpPr>
        <p:spPr>
          <a:xfrm>
            <a:off x="1331640" y="1628799"/>
            <a:ext cx="3528390" cy="374441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Courgette"/>
              <a:buNone/>
            </a:pPr>
            <a:r>
              <a:rPr lang="ru-RU" sz="24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Петро Сагайдачний отримав з рук королевича Владислава у 1621 році нагороду за успішні бойові дії під Хотином – меч прикрашений золотом та бриліантами.</a:t>
            </a:r>
          </a:p>
          <a:p>
            <a:pPr marL="0" marR="0" lvl="0" indent="0" algn="l" rtl="0">
              <a:spcBef>
                <a:spcPts val="480"/>
              </a:spcBef>
              <a:buClr>
                <a:schemeClr val="accent2"/>
              </a:buClr>
              <a:buSzPct val="25000"/>
              <a:buFont typeface="Courgette"/>
              <a:buNone/>
            </a:pPr>
            <a:endParaRPr sz="2400" b="0" i="0" u="none" strike="noStrike" cap="none">
              <a:solidFill>
                <a:schemeClr val="dk2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pic>
        <p:nvPicPr>
          <p:cNvPr id="121" name="Shape 121" descr=" Як нагороду за успішні дії під Хотином запорозький гетьман Петро Конашевич-Сагайдачний з рук королевича Владислава отримав старовинний меч.  Той був інкрустований золотом та дорогоцінними діамантами із зображенням алегоричних сцен суду над Соломоном та бою античних воїнів. На ньому напис латинською мовою — &quot;Владислав Конашевичу кошовому під Хотином проти Османа&quot;.  Вручення Сагайдачному меча майбутнім королем Польщі згідно з тогочасними звичаями означало ніщо інше як визнання високого суспільно-правового становища козацького гетьмана та очолюваного ним Війська Запорозького. За ним визнавалися права рицарського люду українських воєводств Речі Посполитої. Вручена зброя як найголовніший рицарський символ на довгі роки стала своєрідною охоронною грамотою для козацтва. 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5400000">
            <a:off x="4527525" y="2177330"/>
            <a:ext cx="3888429" cy="25033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Shape 193"/>
          <p:cNvSpPr txBox="1">
            <a:spLocks noGrp="1"/>
          </p:cNvSpPr>
          <p:nvPr>
            <p:ph type="ctrTitle"/>
          </p:nvPr>
        </p:nvSpPr>
        <p:spPr>
          <a:xfrm>
            <a:off x="2339751" y="1124744"/>
            <a:ext cx="5075396" cy="86409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rgbClr val="CEE2F3"/>
              </a:buClr>
              <a:buSzPct val="25000"/>
              <a:buFont typeface="Constantia"/>
              <a:buNone/>
            </a:pPr>
            <a:r>
              <a:rPr lang="ru-RU" sz="4800" b="1" i="0" u="none" strike="noStrike" cap="none">
                <a:solidFill>
                  <a:srgbClr val="CEE2F3"/>
                </a:solidFill>
                <a:latin typeface="Constantia"/>
                <a:ea typeface="Constantia"/>
                <a:cs typeface="Constantia"/>
                <a:sym typeface="Constantia"/>
              </a:rPr>
              <a:t>Вимоги козаків</a:t>
            </a:r>
          </a:p>
        </p:txBody>
      </p:sp>
      <p:sp>
        <p:nvSpPr>
          <p:cNvPr id="194" name="Shape 194"/>
          <p:cNvSpPr txBox="1">
            <a:spLocks noGrp="1"/>
          </p:cNvSpPr>
          <p:nvPr>
            <p:ph type="subTitle" idx="1"/>
          </p:nvPr>
        </p:nvSpPr>
        <p:spPr>
          <a:xfrm>
            <a:off x="1835696" y="1988840"/>
            <a:ext cx="5712178" cy="324035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Courgette"/>
              <a:buNone/>
            </a:pPr>
            <a:r>
              <a:rPr lang="ru-RU" sz="24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визнання прав козацтва;</a:t>
            </a:r>
          </a:p>
          <a:p>
            <a:pPr marL="0" marR="0" lvl="0" indent="0" algn="l" rtl="0">
              <a:spcBef>
                <a:spcPts val="48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Courgette"/>
              <a:buNone/>
            </a:pPr>
            <a:r>
              <a:rPr lang="ru-RU" sz="24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розширення реєстру;</a:t>
            </a:r>
          </a:p>
          <a:p>
            <a:pPr marL="0" marR="0" lvl="0" indent="0" algn="l" rtl="0">
              <a:spcBef>
                <a:spcPts val="48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Courgette"/>
              <a:buNone/>
            </a:pPr>
            <a:r>
              <a:rPr lang="ru-RU" sz="24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дотримання релігійної рівноправності;</a:t>
            </a:r>
          </a:p>
          <a:p>
            <a:pPr marL="0" marR="0" lvl="0" indent="0" algn="l" rtl="0">
              <a:spcBef>
                <a:spcPts val="480"/>
              </a:spcBef>
              <a:buClr>
                <a:schemeClr val="accent2"/>
              </a:buClr>
              <a:buSzPct val="25000"/>
              <a:buFont typeface="Courgette"/>
              <a:buNone/>
            </a:pPr>
            <a:r>
              <a:rPr lang="ru-RU" sz="24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підтримки відновленої церковної ієрархії.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Shape 199"/>
          <p:cNvSpPr txBox="1">
            <a:spLocks noGrp="1"/>
          </p:cNvSpPr>
          <p:nvPr>
            <p:ph type="ctrTitle"/>
          </p:nvPr>
        </p:nvSpPr>
        <p:spPr>
          <a:xfrm>
            <a:off x="1619671" y="260647"/>
            <a:ext cx="5723467" cy="84197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rgbClr val="CEE2F3"/>
              </a:buClr>
              <a:buSzPct val="25000"/>
              <a:buFont typeface="Constantia"/>
              <a:buNone/>
            </a:pPr>
            <a:r>
              <a:rPr lang="ru-RU" sz="4320" b="1" i="0" u="none" strike="noStrike" cap="none">
                <a:solidFill>
                  <a:srgbClr val="CEE2F3"/>
                </a:solidFill>
                <a:latin typeface="Constantia"/>
                <a:ea typeface="Constantia"/>
                <a:cs typeface="Constantia"/>
                <a:sym typeface="Constantia"/>
              </a:rPr>
              <a:t>ХОТИНСЬКА БИТВА </a:t>
            </a:r>
          </a:p>
        </p:txBody>
      </p:sp>
      <p:pic>
        <p:nvPicPr>
          <p:cNvPr id="200" name="Shape 20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35500" y="3429000"/>
            <a:ext cx="7128792" cy="2736303"/>
          </a:xfrm>
          <a:prstGeom prst="rect">
            <a:avLst/>
          </a:prstGeom>
          <a:noFill/>
          <a:ln>
            <a:noFill/>
          </a:ln>
        </p:spPr>
      </p:pic>
      <p:sp>
        <p:nvSpPr>
          <p:cNvPr id="201" name="Shape 201"/>
          <p:cNvSpPr/>
          <p:nvPr/>
        </p:nvSpPr>
        <p:spPr>
          <a:xfrm>
            <a:off x="1355190" y="1196751"/>
            <a:ext cx="6601186" cy="20313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ru-RU" sz="18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2 вересня- 28 вересня 1621 р.</a:t>
            </a:r>
          </a:p>
          <a:p>
            <a:pPr marL="0" marR="0" lvl="0" indent="0" algn="l" rtl="0">
              <a:spcBef>
                <a:spcPts val="0"/>
              </a:spcBef>
              <a:buNone/>
            </a:pPr>
            <a:endParaRPr sz="1800">
              <a:solidFill>
                <a:schemeClr val="dk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ru-RU" sz="18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Турецько-татарські війська налічували понад 150 тис. чоловік </a:t>
            </a:r>
          </a:p>
          <a:p>
            <a:pPr marL="0" marR="0" lvl="0" indent="0" algn="l" rtl="0">
              <a:spcBef>
                <a:spcPts val="0"/>
              </a:spcBef>
              <a:buNone/>
            </a:pPr>
            <a:endParaRPr sz="1800">
              <a:solidFill>
                <a:schemeClr val="dk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ru-RU" sz="18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Вони почали запеклі атаки проти 40 тис. козаків і 35 тис. польських військ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Shape 206"/>
          <p:cNvSpPr txBox="1">
            <a:spLocks noGrp="1"/>
          </p:cNvSpPr>
          <p:nvPr>
            <p:ph type="title"/>
          </p:nvPr>
        </p:nvSpPr>
        <p:spPr>
          <a:xfrm>
            <a:off x="1095023" y="817583"/>
            <a:ext cx="6965244" cy="811218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rgbClr val="CEE2F3"/>
              </a:buClr>
              <a:buSzPct val="25000"/>
              <a:buFont typeface="Constantia"/>
              <a:buNone/>
            </a:pPr>
            <a:r>
              <a:rPr lang="ru-RU" sz="4400" b="1" i="0" u="none" strike="noStrike" cap="none">
                <a:solidFill>
                  <a:srgbClr val="CEE2F3"/>
                </a:solidFill>
                <a:latin typeface="Constantia"/>
                <a:ea typeface="Constantia"/>
                <a:cs typeface="Constantia"/>
                <a:sym typeface="Constantia"/>
              </a:rPr>
              <a:t>Результат</a:t>
            </a:r>
          </a:p>
        </p:txBody>
      </p:sp>
      <p:sp>
        <p:nvSpPr>
          <p:cNvPr id="207" name="Shape 207"/>
          <p:cNvSpPr txBox="1">
            <a:spLocks noGrp="1"/>
          </p:cNvSpPr>
          <p:nvPr>
            <p:ph type="body" idx="1"/>
          </p:nvPr>
        </p:nvSpPr>
        <p:spPr>
          <a:xfrm>
            <a:off x="1547663" y="1628800"/>
            <a:ext cx="6408712" cy="360381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accent2"/>
              </a:buClr>
              <a:buSzPct val="25000"/>
              <a:buFont typeface="Courgette"/>
              <a:buNone/>
            </a:pPr>
            <a:r>
              <a:rPr lang="ru-RU" sz="24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9 жовтня 1621 р.  між Річчю Посполитою й Туреччиною було укладено мирний договір. </a:t>
            </a:r>
          </a:p>
        </p:txBody>
      </p:sp>
      <p:pic>
        <p:nvPicPr>
          <p:cNvPr id="208" name="Shape 20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7583" y="2924943"/>
            <a:ext cx="7560839" cy="331236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Shape 213"/>
          <p:cNvSpPr txBox="1">
            <a:spLocks noGrp="1"/>
          </p:cNvSpPr>
          <p:nvPr>
            <p:ph type="title"/>
          </p:nvPr>
        </p:nvSpPr>
        <p:spPr>
          <a:xfrm>
            <a:off x="1187624" y="908720"/>
            <a:ext cx="6965244" cy="120248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rgbClr val="CEE2F3"/>
              </a:buClr>
              <a:buSzPct val="25000"/>
              <a:buFont typeface="Constantia"/>
              <a:buNone/>
            </a:pPr>
            <a:r>
              <a:rPr lang="ru-RU" sz="4400" b="1" i="0" u="none" strike="noStrike" cap="none">
                <a:solidFill>
                  <a:srgbClr val="CEE2F3"/>
                </a:solidFill>
                <a:latin typeface="Constantia"/>
                <a:ea typeface="Constantia"/>
                <a:cs typeface="Constantia"/>
                <a:sym typeface="Constantia"/>
              </a:rPr>
              <a:t>Наслідки і значення</a:t>
            </a:r>
          </a:p>
        </p:txBody>
      </p:sp>
      <p:sp>
        <p:nvSpPr>
          <p:cNvPr id="214" name="Shape 214"/>
          <p:cNvSpPr txBox="1">
            <a:spLocks noGrp="1"/>
          </p:cNvSpPr>
          <p:nvPr>
            <p:ph type="body" idx="1"/>
          </p:nvPr>
        </p:nvSpPr>
        <p:spPr>
          <a:xfrm>
            <a:off x="1403648" y="1916832"/>
            <a:ext cx="6196404" cy="360381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274320" marR="0" lvl="0" indent="-27432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85772"/>
              <a:buFont typeface="Arial"/>
              <a:buChar char="•"/>
            </a:pPr>
            <a:r>
              <a:rPr lang="ru-RU" sz="222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Була відвернута загроза втрати чималих територій.</a:t>
            </a:r>
          </a:p>
          <a:p>
            <a:pPr marL="274320" marR="0" lvl="0" indent="-274320" algn="l" rtl="0">
              <a:lnSpc>
                <a:spcPct val="80000"/>
              </a:lnSpc>
              <a:spcBef>
                <a:spcPts val="444"/>
              </a:spcBef>
              <a:spcAft>
                <a:spcPts val="0"/>
              </a:spcAft>
              <a:buClr>
                <a:schemeClr val="accent2"/>
              </a:buClr>
              <a:buSzPct val="85772"/>
              <a:buFont typeface="Arial"/>
              <a:buChar char="•"/>
            </a:pPr>
            <a:r>
              <a:rPr lang="ru-RU" sz="222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Перша гучна перемога над турецькою армією.</a:t>
            </a:r>
          </a:p>
          <a:p>
            <a:pPr marL="274320" marR="0" lvl="0" indent="-274320" algn="l" rtl="0">
              <a:lnSpc>
                <a:spcPct val="80000"/>
              </a:lnSpc>
              <a:spcBef>
                <a:spcPts val="444"/>
              </a:spcBef>
              <a:spcAft>
                <a:spcPts val="0"/>
              </a:spcAft>
              <a:buClr>
                <a:schemeClr val="accent2"/>
              </a:buClr>
              <a:buSzPct val="85772"/>
              <a:buFont typeface="Arial"/>
              <a:buChar char="•"/>
            </a:pPr>
            <a:r>
              <a:rPr lang="ru-RU" sz="222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Османська імперія на тривалий час відмовилася від наміру завоювати всю Європу.</a:t>
            </a:r>
          </a:p>
          <a:p>
            <a:pPr marL="274320" marR="0" lvl="0" indent="-274320" algn="l" rtl="0">
              <a:lnSpc>
                <a:spcPct val="80000"/>
              </a:lnSpc>
              <a:spcBef>
                <a:spcPts val="444"/>
              </a:spcBef>
              <a:spcAft>
                <a:spcPts val="0"/>
              </a:spcAft>
              <a:buClr>
                <a:schemeClr val="accent2"/>
              </a:buClr>
              <a:buSzPct val="85772"/>
              <a:buFont typeface="Arial"/>
              <a:buChar char="•"/>
            </a:pPr>
            <a:r>
              <a:rPr lang="ru-RU" sz="222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 запорожці здобули загальне визнання у Європі</a:t>
            </a:r>
          </a:p>
          <a:p>
            <a:pPr marL="274320" marR="0" lvl="0" indent="-274320" algn="l" rtl="0">
              <a:lnSpc>
                <a:spcPct val="80000"/>
              </a:lnSpc>
              <a:spcBef>
                <a:spcPts val="444"/>
              </a:spcBef>
              <a:spcAft>
                <a:spcPts val="0"/>
              </a:spcAft>
              <a:buClr>
                <a:schemeClr val="accent2"/>
              </a:buClr>
              <a:buSzPct val="85772"/>
              <a:buFont typeface="Arial"/>
              <a:buChar char="•"/>
            </a:pPr>
            <a:r>
              <a:rPr lang="ru-RU" sz="222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на полях Хотинської війни вирішувалась не лише доля Речі Посполитої, але й значною мірою і доля християнської цивілізації</a:t>
            </a:r>
          </a:p>
          <a:p>
            <a:pPr marL="274320" marR="0" lvl="0" indent="-274320" algn="l" rtl="0">
              <a:lnSpc>
                <a:spcPct val="80000"/>
              </a:lnSpc>
              <a:spcBef>
                <a:spcPts val="444"/>
              </a:spcBef>
              <a:spcAft>
                <a:spcPts val="0"/>
              </a:spcAft>
              <a:buClr>
                <a:schemeClr val="accent2"/>
              </a:buClr>
              <a:buSzPct val="85772"/>
              <a:buFont typeface="Arial"/>
              <a:buNone/>
            </a:pPr>
            <a:endParaRPr sz="2220" b="0" i="0" u="none" strike="noStrike" cap="none">
              <a:solidFill>
                <a:schemeClr val="dk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marL="0" marR="0" lvl="0" indent="0" algn="l" rtl="0">
              <a:lnSpc>
                <a:spcPct val="80000"/>
              </a:lnSpc>
              <a:spcBef>
                <a:spcPts val="444"/>
              </a:spcBef>
              <a:buClr>
                <a:schemeClr val="accent2"/>
              </a:buClr>
              <a:buSzPct val="25000"/>
              <a:buFont typeface="Courgette"/>
              <a:buNone/>
            </a:pPr>
            <a:endParaRPr sz="2220" b="0" i="0" u="none" strike="noStrike" cap="none">
              <a:solidFill>
                <a:schemeClr val="dk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Shape 219"/>
          <p:cNvSpPr txBox="1">
            <a:spLocks noGrp="1"/>
          </p:cNvSpPr>
          <p:nvPr>
            <p:ph type="ctrTitle"/>
          </p:nvPr>
        </p:nvSpPr>
        <p:spPr>
          <a:xfrm>
            <a:off x="1547663" y="6021287"/>
            <a:ext cx="5723467" cy="62595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rgbClr val="CEE2F3"/>
              </a:buClr>
              <a:buSzPct val="25000"/>
              <a:buFont typeface="Constantia"/>
              <a:buNone/>
            </a:pPr>
            <a:r>
              <a:rPr lang="ru-RU" sz="2000" b="1" i="0" u="none" strike="noStrike" cap="none">
                <a:solidFill>
                  <a:srgbClr val="CEE2F3"/>
                </a:solidFill>
                <a:latin typeface="Constantia"/>
                <a:ea typeface="Constantia"/>
                <a:cs typeface="Constantia"/>
                <a:sym typeface="Constantia"/>
              </a:rPr>
              <a:t>Фрагмент Хотинської фортеці, неподалік якої розгорталися події Хотинської війни</a:t>
            </a:r>
          </a:p>
        </p:txBody>
      </p:sp>
      <p:pic>
        <p:nvPicPr>
          <p:cNvPr id="220" name="Shape 22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953030" y="1916832"/>
            <a:ext cx="5525972" cy="3629097"/>
          </a:xfrm>
          <a:prstGeom prst="rect">
            <a:avLst/>
          </a:prstGeom>
          <a:noFill/>
          <a:ln>
            <a:noFill/>
          </a:ln>
        </p:spPr>
      </p:pic>
      <p:sp>
        <p:nvSpPr>
          <p:cNvPr id="221" name="Shape 221"/>
          <p:cNvSpPr/>
          <p:nvPr/>
        </p:nvSpPr>
        <p:spPr>
          <a:xfrm>
            <a:off x="1331640" y="1387538"/>
            <a:ext cx="6768751" cy="36933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ru-RU" sz="18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1000-літній Хотин - одне з найдавніших  міст України 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Shape 226"/>
          <p:cNvSpPr txBox="1">
            <a:spLocks noGrp="1"/>
          </p:cNvSpPr>
          <p:nvPr>
            <p:ph type="title"/>
          </p:nvPr>
        </p:nvSpPr>
        <p:spPr>
          <a:xfrm>
            <a:off x="1095023" y="817581"/>
            <a:ext cx="6965244" cy="120248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onstantia"/>
              <a:buNone/>
            </a:pPr>
            <a:r>
              <a:rPr lang="ru-RU" sz="4400" b="0" i="0" u="none" strike="noStrike" cap="non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rPr>
              <a:t>Використана література</a:t>
            </a:r>
          </a:p>
        </p:txBody>
      </p:sp>
      <p:sp>
        <p:nvSpPr>
          <p:cNvPr id="227" name="Shape 227"/>
          <p:cNvSpPr txBox="1">
            <a:spLocks noGrp="1"/>
          </p:cNvSpPr>
          <p:nvPr>
            <p:ph type="body" idx="1"/>
          </p:nvPr>
        </p:nvSpPr>
        <p:spPr>
          <a:xfrm>
            <a:off x="1463040" y="2119257"/>
            <a:ext cx="6565343" cy="360381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457200" marR="0" lvl="0" indent="-4572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Constantia"/>
              <a:buAutoNum type="arabicPeriod"/>
            </a:pPr>
            <a:r>
              <a:rPr lang="ru-RU" sz="24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Гайдай Л. Історія України в особах, термінах, назвах і поняттях. — Луцьк: Вежа, 2000</a:t>
            </a:r>
          </a:p>
          <a:p>
            <a:pPr marL="457200" marR="0" lvl="0" indent="-457200" algn="l" rtl="0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Constantia"/>
              <a:buAutoNum type="arabicPeriod"/>
            </a:pPr>
            <a:r>
              <a:rPr lang="ru-RU" sz="24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Довідник з історії України. За ред. І.Підкови та Р.Шуста. — К.: Генеза, 1993</a:t>
            </a:r>
          </a:p>
          <a:p>
            <a:pPr marL="457200" marR="0" lvl="0" indent="-457200" algn="l" rtl="0">
              <a:lnSpc>
                <a:spcPct val="90000"/>
              </a:lnSpc>
              <a:spcBef>
                <a:spcPts val="480"/>
              </a:spcBef>
              <a:buClr>
                <a:schemeClr val="accent2"/>
              </a:buClr>
              <a:buSzPct val="85000"/>
              <a:buFont typeface="Constantia"/>
              <a:buAutoNum type="arabicPeriod"/>
            </a:pPr>
            <a:r>
              <a:rPr lang="ru-RU" sz="24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Сас П. М. Хотинська війна 1621 року / НАН України. Інститут історії України. Видання 2-е, виправлене і доповнене. — Біла Церква: Видавець Пшонківський О. В., 2012. — 526 с.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Shape 126"/>
          <p:cNvSpPr txBox="1">
            <a:spLocks noGrp="1"/>
          </p:cNvSpPr>
          <p:nvPr>
            <p:ph type="ctrTitle"/>
          </p:nvPr>
        </p:nvSpPr>
        <p:spPr>
          <a:xfrm>
            <a:off x="1727200" y="1794934"/>
            <a:ext cx="5723467" cy="156205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onstantia"/>
              <a:buNone/>
            </a:pPr>
            <a:r>
              <a:rPr lang="ru-RU" sz="4800" b="0" i="0" u="none" strike="noStrike" cap="non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rPr>
              <a:t>Хотинська війна</a:t>
            </a:r>
          </a:p>
        </p:txBody>
      </p:sp>
      <p:sp>
        <p:nvSpPr>
          <p:cNvPr id="127" name="Shape 127"/>
          <p:cNvSpPr txBox="1">
            <a:spLocks noGrp="1"/>
          </p:cNvSpPr>
          <p:nvPr>
            <p:ph type="subTitle" idx="1"/>
          </p:nvPr>
        </p:nvSpPr>
        <p:spPr>
          <a:xfrm>
            <a:off x="3419871" y="3736621"/>
            <a:ext cx="4019506" cy="1524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Courgette"/>
              <a:buNone/>
            </a:pPr>
            <a:r>
              <a:rPr lang="ru-RU" sz="2220" b="0" i="0" u="none" strike="noStrike" cap="none" dirty="0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     </a:t>
            </a:r>
            <a:r>
              <a:rPr lang="ru-RU" sz="2220" b="0" i="0" u="none" strike="noStrike" cap="none" dirty="0" err="1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Повідомлення</a:t>
            </a:r>
            <a:r>
              <a:rPr lang="ru-RU" sz="2220" b="0" i="0" u="none" strike="noStrike" cap="none" dirty="0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ru-RU" sz="2220" b="0" i="0" u="none" strike="noStrike" cap="none" dirty="0" err="1" smtClean="0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підготував</a:t>
            </a:r>
            <a:endParaRPr lang="ru-RU" sz="2220" b="0" i="0" u="none" strike="noStrike" cap="none" dirty="0" smtClean="0">
              <a:solidFill>
                <a:schemeClr val="dk2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Courgette"/>
              <a:buNone/>
            </a:pPr>
            <a:r>
              <a:rPr lang="ru-RU" sz="2220" b="0" i="0" u="none" strike="noStrike" cap="none" dirty="0" err="1" smtClean="0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учень</a:t>
            </a:r>
            <a:r>
              <a:rPr lang="ru-RU" sz="2220" b="0" i="0" u="none" strike="noStrike" cap="none" dirty="0" smtClean="0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ru-RU" sz="2220" b="0" i="0" u="none" strike="noStrike" cap="none" dirty="0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8-А </a:t>
            </a:r>
            <a:r>
              <a:rPr lang="ru-RU" sz="2220" b="0" i="0" u="none" strike="noStrike" cap="none" dirty="0" err="1" smtClean="0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класу</a:t>
            </a:r>
            <a:endParaRPr lang="ru-RU" sz="2220" b="0" i="0" u="none" strike="noStrike" cap="none" dirty="0">
              <a:solidFill>
                <a:schemeClr val="dk2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Shape 132"/>
          <p:cNvSpPr txBox="1">
            <a:spLocks noGrp="1"/>
          </p:cNvSpPr>
          <p:nvPr>
            <p:ph type="title"/>
          </p:nvPr>
        </p:nvSpPr>
        <p:spPr>
          <a:xfrm>
            <a:off x="1095023" y="817581"/>
            <a:ext cx="6965244" cy="120248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onstantia"/>
              <a:buNone/>
            </a:pPr>
            <a:r>
              <a:rPr lang="ru-RU" sz="4400" b="0" i="0" u="none" strike="noStrike" cap="non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rPr>
              <a:t>План:</a:t>
            </a:r>
          </a:p>
        </p:txBody>
      </p:sp>
      <p:sp>
        <p:nvSpPr>
          <p:cNvPr id="133" name="Shape 133"/>
          <p:cNvSpPr txBox="1">
            <a:spLocks noGrp="1"/>
          </p:cNvSpPr>
          <p:nvPr>
            <p:ph type="body" idx="1"/>
          </p:nvPr>
        </p:nvSpPr>
        <p:spPr>
          <a:xfrm>
            <a:off x="1463040" y="2119257"/>
            <a:ext cx="6196404" cy="360381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457200" marR="0" lvl="0" indent="-457200" algn="l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Constantia"/>
              <a:buAutoNum type="arabicPeriod"/>
            </a:pPr>
            <a:r>
              <a:rPr lang="ru-RU" sz="24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Причини війни</a:t>
            </a:r>
          </a:p>
          <a:p>
            <a:pPr marL="457200" marR="0" lvl="0" indent="-457200" algn="l" rtl="0">
              <a:spcBef>
                <a:spcPts val="48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Constantia"/>
              <a:buAutoNum type="arabicPeriod"/>
            </a:pPr>
            <a:r>
              <a:rPr lang="ru-RU" sz="24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Рушійні сили.</a:t>
            </a:r>
          </a:p>
          <a:p>
            <a:pPr marL="457200" marR="0" lvl="0" indent="-457200" algn="l" rtl="0">
              <a:spcBef>
                <a:spcPts val="48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Constantia"/>
              <a:buAutoNum type="arabicPeriod"/>
            </a:pPr>
            <a:r>
              <a:rPr lang="ru-RU" sz="24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Періодизація війни</a:t>
            </a:r>
          </a:p>
          <a:p>
            <a:pPr marL="457200" marR="0" lvl="0" indent="-457200" algn="l" rtl="0">
              <a:spcBef>
                <a:spcPts val="48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Constantia"/>
              <a:buAutoNum type="arabicPeriod"/>
            </a:pPr>
            <a:r>
              <a:rPr lang="ru-RU" sz="24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Основні події. Хотинська битва</a:t>
            </a:r>
          </a:p>
          <a:p>
            <a:pPr marL="457200" marR="0" lvl="0" indent="-457200" algn="l" rtl="0">
              <a:spcBef>
                <a:spcPts val="48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Constantia"/>
              <a:buAutoNum type="arabicPeriod"/>
            </a:pPr>
            <a:r>
              <a:rPr lang="ru-RU" sz="24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Результат.</a:t>
            </a:r>
          </a:p>
          <a:p>
            <a:pPr marL="457200" marR="0" lvl="0" indent="-457200" algn="l" rtl="0">
              <a:spcBef>
                <a:spcPts val="48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Constantia"/>
              <a:buAutoNum type="arabicPeriod"/>
            </a:pPr>
            <a:r>
              <a:rPr lang="ru-RU" sz="24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Історичне значення. Роль козаків у Хотинській війні</a:t>
            </a:r>
          </a:p>
          <a:p>
            <a:pPr marL="0" marR="0" lvl="0" indent="0" algn="l" rtl="0">
              <a:spcBef>
                <a:spcPts val="480"/>
              </a:spcBef>
              <a:buClr>
                <a:schemeClr val="accent2"/>
              </a:buClr>
              <a:buSzPct val="25000"/>
              <a:buFont typeface="Courgette"/>
              <a:buNone/>
            </a:pPr>
            <a:r>
              <a:rPr lang="ru-RU" sz="24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Shape 138"/>
          <p:cNvSpPr txBox="1">
            <a:spLocks noGrp="1"/>
          </p:cNvSpPr>
          <p:nvPr>
            <p:ph type="ctrTitle"/>
          </p:nvPr>
        </p:nvSpPr>
        <p:spPr>
          <a:xfrm>
            <a:off x="1727200" y="1794934"/>
            <a:ext cx="5723467" cy="40992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onstantia"/>
              <a:buNone/>
            </a:pPr>
            <a:r>
              <a:rPr lang="ru-RU" sz="4320" b="0" i="0" u="none" strike="noStrike" cap="non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rPr>
              <a:t>Сторони конфлікту</a:t>
            </a:r>
          </a:p>
        </p:txBody>
      </p:sp>
      <p:sp>
        <p:nvSpPr>
          <p:cNvPr id="139" name="Shape 139"/>
          <p:cNvSpPr txBox="1">
            <a:spLocks noGrp="1"/>
          </p:cNvSpPr>
          <p:nvPr>
            <p:ph type="subTitle" idx="1"/>
          </p:nvPr>
        </p:nvSpPr>
        <p:spPr>
          <a:xfrm>
            <a:off x="1727200" y="4026766"/>
            <a:ext cx="5712178" cy="123385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Courgette"/>
              <a:buNone/>
            </a:pPr>
            <a:r>
              <a:rPr lang="ru-RU" sz="24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Османська імперія</a:t>
            </a:r>
          </a:p>
          <a:p>
            <a:pPr marL="0" marR="0" lvl="0" indent="0" algn="ctr" rtl="0">
              <a:spcBef>
                <a:spcPts val="480"/>
              </a:spcBef>
              <a:buClr>
                <a:schemeClr val="accent2"/>
              </a:buClr>
              <a:buSzPct val="25000"/>
              <a:buFont typeface="Courgette"/>
              <a:buNone/>
            </a:pPr>
            <a:r>
              <a:rPr lang="ru-RU" sz="24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                                     Річ Посполита</a:t>
            </a:r>
          </a:p>
        </p:txBody>
      </p:sp>
      <p:pic>
        <p:nvPicPr>
          <p:cNvPr id="140" name="Shape 14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73265" y="2369077"/>
            <a:ext cx="2494678" cy="165768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1" name="Shape 14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033035" y="2369077"/>
            <a:ext cx="2592287" cy="165618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Shape 146"/>
          <p:cNvSpPr txBox="1">
            <a:spLocks noGrp="1"/>
          </p:cNvSpPr>
          <p:nvPr>
            <p:ph type="title"/>
          </p:nvPr>
        </p:nvSpPr>
        <p:spPr>
          <a:xfrm>
            <a:off x="1095023" y="817583"/>
            <a:ext cx="6965244" cy="52318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rgbClr val="CEE2F3"/>
              </a:buClr>
              <a:buSzPct val="25000"/>
              <a:buFont typeface="Constantia"/>
              <a:buNone/>
            </a:pPr>
            <a:r>
              <a:rPr lang="ru-RU" sz="3959" b="1" i="0" u="none" strike="noStrike" cap="none">
                <a:solidFill>
                  <a:srgbClr val="CEE2F3"/>
                </a:solidFill>
                <a:latin typeface="Constantia"/>
                <a:ea typeface="Constantia"/>
                <a:cs typeface="Constantia"/>
                <a:sym typeface="Constantia"/>
              </a:rPr>
              <a:t>Передумови війни</a:t>
            </a:r>
          </a:p>
        </p:txBody>
      </p:sp>
      <p:pic>
        <p:nvPicPr>
          <p:cNvPr id="147" name="Shape 14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99591" y="3238502"/>
            <a:ext cx="2266225" cy="1464677"/>
          </a:xfrm>
          <a:prstGeom prst="rect">
            <a:avLst/>
          </a:prstGeom>
          <a:noFill/>
          <a:ln>
            <a:noFill/>
          </a:ln>
        </p:spPr>
      </p:pic>
      <p:pic>
        <p:nvPicPr>
          <p:cNvPr id="148" name="Shape 14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555775" y="4759680"/>
            <a:ext cx="2376263" cy="14010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49" name="Shape 149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5">
            <a:alphaModFix/>
          </a:blip>
          <a:srcRect/>
          <a:stretch/>
        </p:blipFill>
        <p:spPr>
          <a:xfrm>
            <a:off x="971600" y="1412776"/>
            <a:ext cx="2271127" cy="1512167"/>
          </a:xfrm>
          <a:prstGeom prst="rect">
            <a:avLst/>
          </a:prstGeom>
          <a:noFill/>
          <a:ln>
            <a:noFill/>
          </a:ln>
        </p:spPr>
      </p:pic>
      <p:pic>
        <p:nvPicPr>
          <p:cNvPr id="150" name="Shape 15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962671" y="4759680"/>
            <a:ext cx="2213992" cy="147599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1" name="Shape 151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5730346" y="1432890"/>
            <a:ext cx="2446316" cy="162985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52" name="Shape 152"/>
          <p:cNvGrpSpPr/>
          <p:nvPr/>
        </p:nvGrpSpPr>
        <p:grpSpPr>
          <a:xfrm rot="5400000">
            <a:off x="5933281" y="3422326"/>
            <a:ext cx="1525713" cy="791894"/>
            <a:chOff x="6083780" y="3573016"/>
            <a:chExt cx="1260139" cy="504056"/>
          </a:xfrm>
        </p:grpSpPr>
        <p:sp>
          <p:nvSpPr>
            <p:cNvPr id="153" name="Shape 153"/>
            <p:cNvSpPr/>
            <p:nvPr/>
          </p:nvSpPr>
          <p:spPr>
            <a:xfrm>
              <a:off x="6083780" y="3573016"/>
              <a:ext cx="1260139" cy="504056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49999"/>
                  </a:moveTo>
                  <a:lnTo>
                    <a:pt x="31141" y="0"/>
                  </a:lnTo>
                  <a:lnTo>
                    <a:pt x="31141" y="19999"/>
                  </a:lnTo>
                  <a:lnTo>
                    <a:pt x="60000" y="19999"/>
                  </a:lnTo>
                  <a:cubicBezTo>
                    <a:pt x="62071" y="19999"/>
                    <a:pt x="63750" y="22238"/>
                    <a:pt x="63750" y="24999"/>
                  </a:cubicBezTo>
                  <a:cubicBezTo>
                    <a:pt x="63750" y="27761"/>
                    <a:pt x="62071" y="29999"/>
                    <a:pt x="60000" y="30000"/>
                  </a:cubicBezTo>
                  <a:cubicBezTo>
                    <a:pt x="57928" y="30000"/>
                    <a:pt x="56250" y="32238"/>
                    <a:pt x="56250" y="35000"/>
                  </a:cubicBezTo>
                  <a:cubicBezTo>
                    <a:pt x="56250" y="37761"/>
                    <a:pt x="57928" y="40000"/>
                    <a:pt x="60000" y="40000"/>
                  </a:cubicBezTo>
                  <a:lnTo>
                    <a:pt x="88858" y="40000"/>
                  </a:lnTo>
                  <a:lnTo>
                    <a:pt x="88858" y="20000"/>
                  </a:lnTo>
                  <a:lnTo>
                    <a:pt x="120000" y="70000"/>
                  </a:lnTo>
                  <a:lnTo>
                    <a:pt x="88858" y="120000"/>
                  </a:lnTo>
                  <a:lnTo>
                    <a:pt x="88858" y="100000"/>
                  </a:lnTo>
                  <a:lnTo>
                    <a:pt x="60000" y="100000"/>
                  </a:lnTo>
                  <a:cubicBezTo>
                    <a:pt x="57928" y="100000"/>
                    <a:pt x="56250" y="97761"/>
                    <a:pt x="56250" y="95000"/>
                  </a:cubicBezTo>
                  <a:lnTo>
                    <a:pt x="56250" y="79999"/>
                  </a:lnTo>
                  <a:lnTo>
                    <a:pt x="31141" y="79999"/>
                  </a:lnTo>
                  <a:lnTo>
                    <a:pt x="31141" y="99999"/>
                  </a:lnTo>
                  <a:close/>
                </a:path>
                <a:path w="120000" h="120000" fill="darkenLess" extrusionOk="0">
                  <a:moveTo>
                    <a:pt x="63750" y="24999"/>
                  </a:moveTo>
                  <a:cubicBezTo>
                    <a:pt x="63750" y="27761"/>
                    <a:pt x="62071" y="30000"/>
                    <a:pt x="60000" y="30000"/>
                  </a:cubicBezTo>
                  <a:cubicBezTo>
                    <a:pt x="57928" y="30000"/>
                    <a:pt x="56250" y="32238"/>
                    <a:pt x="56250" y="35000"/>
                  </a:cubicBezTo>
                  <a:cubicBezTo>
                    <a:pt x="56250" y="37761"/>
                    <a:pt x="57928" y="40000"/>
                    <a:pt x="60000" y="40000"/>
                  </a:cubicBezTo>
                  <a:lnTo>
                    <a:pt x="63750" y="40000"/>
                  </a:lnTo>
                  <a:close/>
                </a:path>
                <a:path w="120000" h="120000" fill="none" extrusionOk="0">
                  <a:moveTo>
                    <a:pt x="0" y="49999"/>
                  </a:moveTo>
                  <a:lnTo>
                    <a:pt x="31141" y="0"/>
                  </a:lnTo>
                  <a:lnTo>
                    <a:pt x="31141" y="19999"/>
                  </a:lnTo>
                  <a:lnTo>
                    <a:pt x="60000" y="19999"/>
                  </a:lnTo>
                  <a:cubicBezTo>
                    <a:pt x="62071" y="19999"/>
                    <a:pt x="63750" y="22238"/>
                    <a:pt x="63750" y="24999"/>
                  </a:cubicBezTo>
                  <a:cubicBezTo>
                    <a:pt x="63750" y="27761"/>
                    <a:pt x="62071" y="29999"/>
                    <a:pt x="60000" y="30000"/>
                  </a:cubicBezTo>
                  <a:cubicBezTo>
                    <a:pt x="57928" y="30000"/>
                    <a:pt x="56250" y="32238"/>
                    <a:pt x="56250" y="35000"/>
                  </a:cubicBezTo>
                  <a:cubicBezTo>
                    <a:pt x="56250" y="37761"/>
                    <a:pt x="57928" y="40000"/>
                    <a:pt x="60000" y="40000"/>
                  </a:cubicBezTo>
                  <a:lnTo>
                    <a:pt x="88858" y="40000"/>
                  </a:lnTo>
                  <a:lnTo>
                    <a:pt x="88858" y="20000"/>
                  </a:lnTo>
                  <a:lnTo>
                    <a:pt x="120000" y="70000"/>
                  </a:lnTo>
                  <a:lnTo>
                    <a:pt x="88858" y="120000"/>
                  </a:lnTo>
                  <a:lnTo>
                    <a:pt x="88858" y="100000"/>
                  </a:lnTo>
                  <a:lnTo>
                    <a:pt x="60000" y="100000"/>
                  </a:lnTo>
                  <a:cubicBezTo>
                    <a:pt x="57928" y="100000"/>
                    <a:pt x="56250" y="97761"/>
                    <a:pt x="56250" y="95000"/>
                  </a:cubicBezTo>
                  <a:lnTo>
                    <a:pt x="56250" y="79999"/>
                  </a:lnTo>
                  <a:lnTo>
                    <a:pt x="31141" y="79999"/>
                  </a:lnTo>
                  <a:lnTo>
                    <a:pt x="31141" y="99999"/>
                  </a:lnTo>
                  <a:close/>
                  <a:moveTo>
                    <a:pt x="63750" y="24999"/>
                  </a:moveTo>
                  <a:lnTo>
                    <a:pt x="63750" y="40000"/>
                  </a:lnTo>
                  <a:moveTo>
                    <a:pt x="56250" y="35000"/>
                  </a:moveTo>
                  <a:lnTo>
                    <a:pt x="56250" y="79999"/>
                  </a:lnTo>
                </a:path>
              </a:pathLst>
            </a:custGeom>
            <a:solidFill>
              <a:srgbClr val="FBA022"/>
            </a:solidFill>
            <a:ln w="15875" cap="flat" cmpd="sng">
              <a:solidFill>
                <a:srgbClr val="CFCFC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4" name="Shape 154"/>
            <p:cNvSpPr/>
            <p:nvPr/>
          </p:nvSpPr>
          <p:spPr>
            <a:xfrm>
              <a:off x="6234996" y="3661225"/>
              <a:ext cx="415846" cy="246986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0"/>
                  </a:moveTo>
                  <a:lnTo>
                    <a:pt x="120000" y="0"/>
                  </a:lnTo>
                  <a:lnTo>
                    <a:pt x="120000" y="120000"/>
                  </a:lnTo>
                  <a:lnTo>
                    <a:pt x="0" y="1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lIns="0" tIns="28425" rIns="0" bIns="304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lang="ru-RU" sz="800" b="0" i="0" u="none" strike="noStrike" cap="none">
                  <a:solidFill>
                    <a:schemeClr val="dk1"/>
                  </a:solidFill>
                  <a:latin typeface="Source Sans Pro"/>
                  <a:ea typeface="Source Sans Pro"/>
                  <a:cs typeface="Source Sans Pro"/>
                  <a:sym typeface="Source Sans Pro"/>
                </a:rPr>
                <a:t>Допомога</a:t>
              </a:r>
            </a:p>
          </p:txBody>
        </p:sp>
        <p:sp>
          <p:nvSpPr>
            <p:cNvPr id="155" name="Shape 155"/>
            <p:cNvSpPr/>
            <p:nvPr/>
          </p:nvSpPr>
          <p:spPr>
            <a:xfrm>
              <a:off x="6713850" y="3741873"/>
              <a:ext cx="491454" cy="246986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0"/>
                  </a:moveTo>
                  <a:lnTo>
                    <a:pt x="120000" y="0"/>
                  </a:lnTo>
                  <a:lnTo>
                    <a:pt x="120000" y="120000"/>
                  </a:lnTo>
                  <a:lnTo>
                    <a:pt x="0" y="1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lIns="0" tIns="28425" rIns="0" bIns="304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lang="ru-RU" sz="800" b="0" i="0" u="none" strike="noStrike" cap="none">
                  <a:solidFill>
                    <a:schemeClr val="dk1"/>
                  </a:solidFill>
                  <a:latin typeface="Source Sans Pro"/>
                  <a:ea typeface="Source Sans Pro"/>
                  <a:cs typeface="Source Sans Pro"/>
                  <a:sym typeface="Source Sans Pro"/>
                </a:rPr>
                <a:t>Привілеї</a:t>
              </a:r>
            </a:p>
          </p:txBody>
        </p:sp>
      </p:grpSp>
      <p:grpSp>
        <p:nvGrpSpPr>
          <p:cNvPr id="156" name="Shape 156"/>
          <p:cNvGrpSpPr/>
          <p:nvPr/>
        </p:nvGrpSpPr>
        <p:grpSpPr>
          <a:xfrm>
            <a:off x="3563887" y="1422741"/>
            <a:ext cx="1872207" cy="791999"/>
            <a:chOff x="0" y="25741"/>
            <a:chExt cx="1872207" cy="791999"/>
          </a:xfrm>
        </p:grpSpPr>
        <p:sp>
          <p:nvSpPr>
            <p:cNvPr id="157" name="Shape 157"/>
            <p:cNvSpPr/>
            <p:nvPr/>
          </p:nvSpPr>
          <p:spPr>
            <a:xfrm>
              <a:off x="0" y="25741"/>
              <a:ext cx="1872207" cy="791999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FBA022"/>
            </a:solidFill>
            <a:ln w="1587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8" name="Shape 158"/>
            <p:cNvSpPr/>
            <p:nvPr/>
          </p:nvSpPr>
          <p:spPr>
            <a:xfrm>
              <a:off x="481450" y="328527"/>
              <a:ext cx="842976" cy="158190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9" name="Shape 159"/>
            <p:cNvSpPr txBox="1"/>
            <p:nvPr/>
          </p:nvSpPr>
          <p:spPr>
            <a:xfrm>
              <a:off x="481450" y="328527"/>
              <a:ext cx="842976" cy="158190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 anchor="t" anchorCtr="0">
              <a:noAutofit/>
            </a:bodyPr>
            <a:lstStyle/>
            <a:p>
              <a:pPr marL="57150" marR="0" lvl="1" indent="-5715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ct val="100000"/>
                <a:buFont typeface="Source Sans Pro"/>
                <a:buChar char="•"/>
              </a:pPr>
              <a:r>
                <a:rPr lang="ru-RU" sz="1100" b="0" i="0" u="none" strike="noStrike" cap="none">
                  <a:solidFill>
                    <a:schemeClr val="dk1"/>
                  </a:solidFill>
                  <a:latin typeface="Source Sans Pro"/>
                  <a:ea typeface="Source Sans Pro"/>
                  <a:cs typeface="Source Sans Pro"/>
                  <a:sym typeface="Source Sans Pro"/>
                </a:rPr>
                <a:t>Напад</a:t>
              </a:r>
            </a:p>
          </p:txBody>
        </p:sp>
        <p:sp>
          <p:nvSpPr>
            <p:cNvPr id="160" name="Shape 160"/>
            <p:cNvSpPr/>
            <p:nvPr/>
          </p:nvSpPr>
          <p:spPr>
            <a:xfrm>
              <a:off x="151018" y="223740"/>
              <a:ext cx="1533966" cy="395999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61" name="Shape 161"/>
            <p:cNvSpPr txBox="1"/>
            <p:nvPr/>
          </p:nvSpPr>
          <p:spPr>
            <a:xfrm>
              <a:off x="151018" y="223740"/>
              <a:ext cx="1533966" cy="395999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111750" rIns="0" bIns="11175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 txBox="1">
            <a:spLocks noGrp="1"/>
          </p:cNvSpPr>
          <p:nvPr>
            <p:ph type="title"/>
          </p:nvPr>
        </p:nvSpPr>
        <p:spPr>
          <a:xfrm>
            <a:off x="1095023" y="817581"/>
            <a:ext cx="6965244" cy="120248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onstantia"/>
              <a:buNone/>
            </a:pPr>
            <a:r>
              <a:rPr lang="ru-RU" sz="4400" b="0" i="0" u="none" strike="noStrike" cap="non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rPr>
              <a:t>Періодизація</a:t>
            </a:r>
          </a:p>
        </p:txBody>
      </p:sp>
      <p:sp>
        <p:nvSpPr>
          <p:cNvPr id="167" name="Shape 167"/>
          <p:cNvSpPr txBox="1">
            <a:spLocks noGrp="1"/>
          </p:cNvSpPr>
          <p:nvPr>
            <p:ph type="body" idx="1"/>
          </p:nvPr>
        </p:nvSpPr>
        <p:spPr>
          <a:xfrm>
            <a:off x="1463040" y="2119257"/>
            <a:ext cx="6196404" cy="360381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accent2"/>
              </a:buClr>
              <a:buSzPct val="25000"/>
              <a:buFont typeface="Courgette"/>
              <a:buNone/>
            </a:pPr>
            <a:r>
              <a:rPr lang="ru-RU" sz="3600" b="1" i="0" u="none" strike="noStrike" cap="none">
                <a:latin typeface="Source Sans Pro"/>
                <a:ea typeface="Source Sans Pro"/>
                <a:cs typeface="Source Sans Pro"/>
                <a:sym typeface="Source Sans Pro"/>
              </a:rPr>
              <a:t>1620-1621 роки</a:t>
            </a:r>
          </a:p>
        </p:txBody>
      </p:sp>
      <p:pic>
        <p:nvPicPr>
          <p:cNvPr id="168" name="Shape 16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403648" y="3227847"/>
            <a:ext cx="6408712" cy="264907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Shape 173"/>
          <p:cNvSpPr txBox="1">
            <a:spLocks noGrp="1"/>
          </p:cNvSpPr>
          <p:nvPr>
            <p:ph type="ctrTitle"/>
          </p:nvPr>
        </p:nvSpPr>
        <p:spPr>
          <a:xfrm>
            <a:off x="1691680" y="1340767"/>
            <a:ext cx="5723467" cy="769968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rgbClr val="CEE2F3"/>
              </a:buClr>
              <a:buSzPct val="25000"/>
              <a:buFont typeface="Constantia"/>
              <a:buNone/>
            </a:pPr>
            <a:r>
              <a:rPr lang="ru-RU" sz="4320" b="1" i="0" u="none" strike="noStrike" cap="none">
                <a:solidFill>
                  <a:srgbClr val="CEE2F3"/>
                </a:solidFill>
                <a:latin typeface="Constantia"/>
                <a:ea typeface="Constantia"/>
                <a:cs typeface="Constantia"/>
                <a:sym typeface="Constantia"/>
              </a:rPr>
              <a:t>Причини війни</a:t>
            </a:r>
          </a:p>
        </p:txBody>
      </p:sp>
      <p:sp>
        <p:nvSpPr>
          <p:cNvPr id="174" name="Shape 174"/>
          <p:cNvSpPr txBox="1">
            <a:spLocks noGrp="1"/>
          </p:cNvSpPr>
          <p:nvPr>
            <p:ph type="subTitle" idx="1"/>
          </p:nvPr>
        </p:nvSpPr>
        <p:spPr>
          <a:xfrm>
            <a:off x="2051719" y="2348880"/>
            <a:ext cx="5712178" cy="288032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85772"/>
              <a:buFont typeface="Noto Sans Symbols"/>
              <a:buChar char="▪"/>
            </a:pPr>
            <a:r>
              <a:rPr lang="ru-RU" sz="222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агресивна зовнiшня полiтика Османської імперії</a:t>
            </a:r>
          </a:p>
          <a:p>
            <a:pPr marL="342900" marR="0" lvl="0" indent="-342900" algn="l" rtl="0">
              <a:lnSpc>
                <a:spcPct val="80000"/>
              </a:lnSpc>
              <a:spcBef>
                <a:spcPts val="444"/>
              </a:spcBef>
              <a:spcAft>
                <a:spcPts val="0"/>
              </a:spcAft>
              <a:buClr>
                <a:schemeClr val="accent2"/>
              </a:buClr>
              <a:buSzPct val="85772"/>
              <a:buFont typeface="Noto Sans Symbols"/>
              <a:buChar char="▪"/>
            </a:pPr>
            <a:r>
              <a:rPr lang="ru-RU" sz="222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безперервні руйнiвнi походи запорожців на кримські й турецькі землі</a:t>
            </a:r>
          </a:p>
          <a:p>
            <a:pPr marL="342900" marR="0" lvl="0" indent="-342900" algn="l" rtl="0">
              <a:lnSpc>
                <a:spcPct val="80000"/>
              </a:lnSpc>
              <a:spcBef>
                <a:spcPts val="444"/>
              </a:spcBef>
              <a:spcAft>
                <a:spcPts val="0"/>
              </a:spcAft>
              <a:buClr>
                <a:schemeClr val="accent2"/>
              </a:buClr>
              <a:buSzPct val="85772"/>
              <a:buFont typeface="Noto Sans Symbols"/>
              <a:buChar char="▪"/>
            </a:pPr>
            <a:r>
              <a:rPr lang="ru-RU" sz="222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посилення впливу Польщі на Молдовське князівство</a:t>
            </a:r>
          </a:p>
          <a:p>
            <a:pPr marL="342900" marR="0" lvl="0" indent="-342900" algn="l" rtl="0">
              <a:lnSpc>
                <a:spcPct val="80000"/>
              </a:lnSpc>
              <a:spcBef>
                <a:spcPts val="444"/>
              </a:spcBef>
              <a:spcAft>
                <a:spcPts val="0"/>
              </a:spcAft>
              <a:buClr>
                <a:schemeClr val="accent2"/>
              </a:buClr>
              <a:buSzPct val="85772"/>
              <a:buFont typeface="Noto Sans Symbols"/>
              <a:buChar char="▪"/>
            </a:pPr>
            <a:r>
              <a:rPr lang="ru-RU" sz="222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напад у 1619 р. з території Польщi  на Семигородчину, князь якої був турецьким васалом</a:t>
            </a:r>
          </a:p>
          <a:p>
            <a:pPr marL="0" marR="0" lvl="0" indent="0" algn="l" rtl="0">
              <a:lnSpc>
                <a:spcPct val="80000"/>
              </a:lnSpc>
              <a:spcBef>
                <a:spcPts val="444"/>
              </a:spcBef>
              <a:buClr>
                <a:schemeClr val="accent2"/>
              </a:buClr>
              <a:buSzPct val="25000"/>
              <a:buFont typeface="Courgette"/>
              <a:buNone/>
            </a:pPr>
            <a:endParaRPr sz="2220" b="0" i="0" u="none" strike="noStrike" cap="none">
              <a:solidFill>
                <a:schemeClr val="dk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Shape 179"/>
          <p:cNvSpPr txBox="1">
            <a:spLocks noGrp="1"/>
          </p:cNvSpPr>
          <p:nvPr>
            <p:ph type="ctrTitle"/>
          </p:nvPr>
        </p:nvSpPr>
        <p:spPr>
          <a:xfrm>
            <a:off x="1727200" y="1794934"/>
            <a:ext cx="5723467" cy="182808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onstantia"/>
              <a:buNone/>
            </a:pPr>
            <a:endParaRPr sz="4800" b="0" i="0" u="none" strike="noStrike" cap="none">
              <a:solidFill>
                <a:schemeClr val="dk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180" name="Shape 180"/>
          <p:cNvSpPr/>
          <p:nvPr/>
        </p:nvSpPr>
        <p:spPr>
          <a:xfrm>
            <a:off x="2267743" y="5934669"/>
            <a:ext cx="5688632" cy="64633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ru-RU" sz="1800" b="0" i="0" u="none" strike="noStrike" cap="non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Битва під  Цецорою, 1620 рік.</a:t>
            </a: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ru-RU" sz="1800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Поразка Речі Посполитої + Молдавське князівство</a:t>
            </a:r>
          </a:p>
        </p:txBody>
      </p:sp>
      <p:pic>
        <p:nvPicPr>
          <p:cNvPr id="181" name="Shape 18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43608" y="1052736"/>
            <a:ext cx="7128790" cy="475252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Shape 186"/>
          <p:cNvSpPr txBox="1">
            <a:spLocks noGrp="1"/>
          </p:cNvSpPr>
          <p:nvPr>
            <p:ph type="title"/>
          </p:nvPr>
        </p:nvSpPr>
        <p:spPr>
          <a:xfrm>
            <a:off x="1095023" y="817581"/>
            <a:ext cx="6965244" cy="120248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onstantia"/>
              <a:buNone/>
            </a:pPr>
            <a:r>
              <a:rPr lang="ru-RU" sz="3959" b="0" i="0" u="none" strike="noStrike" cap="non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rPr>
              <a:t>Козацька рада в Сухій Діброві</a:t>
            </a:r>
          </a:p>
        </p:txBody>
      </p:sp>
      <p:sp>
        <p:nvSpPr>
          <p:cNvPr id="187" name="Shape 187"/>
          <p:cNvSpPr txBox="1">
            <a:spLocks noGrp="1"/>
          </p:cNvSpPr>
          <p:nvPr>
            <p:ph type="body" idx="1"/>
          </p:nvPr>
        </p:nvSpPr>
        <p:spPr>
          <a:xfrm>
            <a:off x="1187624" y="2119257"/>
            <a:ext cx="6984776" cy="360381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Courgette"/>
              <a:buNone/>
            </a:pPr>
            <a:r>
              <a:rPr lang="ru-RU" sz="24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5-7 червня 1621 р. в урочищі Суха Діброва на Черкащині відбулася спільна рада реєстрового й нереєстрового козацтва. Рада прийняла рішення підтримати Річ Посполиту.</a:t>
            </a:r>
          </a:p>
          <a:p>
            <a:pPr marL="0" marR="0" lvl="0" indent="0" algn="l" rtl="0">
              <a:spcBef>
                <a:spcPts val="480"/>
              </a:spcBef>
              <a:buClr>
                <a:schemeClr val="accent2"/>
              </a:buClr>
              <a:buSzPct val="25000"/>
              <a:buFont typeface="Courgette"/>
              <a:buNone/>
            </a:pPr>
            <a:r>
              <a:rPr lang="ru-RU" sz="24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/>
            </a:r>
            <a:br>
              <a:rPr lang="ru-RU" sz="24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</a:br>
            <a:endParaRPr lang="ru-RU" sz="2400" b="0" i="0" u="none" strike="noStrike" cap="none">
              <a:solidFill>
                <a:schemeClr val="dk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pic>
        <p:nvPicPr>
          <p:cNvPr id="188" name="Shape 18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55575" y="3789039"/>
            <a:ext cx="7704855" cy="295232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Кнопка">
  <a:themeElements>
    <a:clrScheme name="Кнопка">
      <a:dk1>
        <a:srgbClr val="000000"/>
      </a:dk1>
      <a:lt1>
        <a:srgbClr val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315</Words>
  <Application>Microsoft Office PowerPoint</Application>
  <PresentationFormat>Экран (4:3)</PresentationFormat>
  <Paragraphs>56</Paragraphs>
  <Slides>15</Slides>
  <Notes>15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1" baseType="lpstr">
      <vt:lpstr>Arial</vt:lpstr>
      <vt:lpstr>Source Sans Pro</vt:lpstr>
      <vt:lpstr>Noto Sans Symbols</vt:lpstr>
      <vt:lpstr>Constantia</vt:lpstr>
      <vt:lpstr>Courgette</vt:lpstr>
      <vt:lpstr>Кнопка</vt:lpstr>
      <vt:lpstr>Презентация PowerPoint</vt:lpstr>
      <vt:lpstr>Хотинська війна</vt:lpstr>
      <vt:lpstr>План:</vt:lpstr>
      <vt:lpstr>Сторони конфлікту</vt:lpstr>
      <vt:lpstr>Передумови війни</vt:lpstr>
      <vt:lpstr>Періодизація</vt:lpstr>
      <vt:lpstr>Причини війни</vt:lpstr>
      <vt:lpstr>Презентация PowerPoint</vt:lpstr>
      <vt:lpstr>Козацька рада в Сухій Діброві</vt:lpstr>
      <vt:lpstr>Вимоги козаків</vt:lpstr>
      <vt:lpstr>ХОТИНСЬКА БИТВА </vt:lpstr>
      <vt:lpstr>Результат</vt:lpstr>
      <vt:lpstr>Наслідки і значення</vt:lpstr>
      <vt:lpstr>Фрагмент Хотинської фортеці, неподалік якої розгорталися події Хотинської війни</vt:lpstr>
      <vt:lpstr>Використана література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Юлия</cp:lastModifiedBy>
  <cp:revision>1</cp:revision>
  <dcterms:modified xsi:type="dcterms:W3CDTF">2016-12-15T19:10:42Z</dcterms:modified>
</cp:coreProperties>
</file>