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73" r:id="rId2"/>
    <p:sldId id="272" r:id="rId3"/>
    <p:sldId id="264" r:id="rId4"/>
    <p:sldId id="266" r:id="rId5"/>
    <p:sldId id="267" r:id="rId6"/>
    <p:sldId id="268" r:id="rId7"/>
    <p:sldId id="269" r:id="rId8"/>
    <p:sldId id="270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877CB-A7DE-4CA1-953E-137936C25978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0765A-FCC6-493C-92D9-85DF7A817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9249-E4F4-42F2-A725-399CF224E8AC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AA385-4138-4F9F-97F7-2A83D131E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C924-8D7A-47F1-8BBD-59DEACB12908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F7D47-34BF-4E82-8707-44A95015E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BF0DF-B6B2-46EE-ADD0-8FD3D35BC136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D1A22-4E16-4BF1-AF1C-EBFFF435E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CE85F-20AA-446E-99C3-4BEF7A3AFFEE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6A91-31C9-42EE-955F-DE5BD388B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2BDF-046A-4E20-8091-9B8CA7F1CEC5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1D3D5-2854-47B6-93CD-A1B500DA8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6976F-A7AC-466F-A76B-025F736D4EC5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6809-511E-44D9-86F9-D5B366DC7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355C-4FA7-4E34-B91D-C1ADA6394327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F4DCA-9B03-44F8-892B-19FD60C06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8A94D-CC21-41CB-AB56-3B5EE087C901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D0414-A6EA-47F2-9123-3A03BACB1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15F97-7E42-48DA-BD74-293224FB07DF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A250B-953B-426A-9330-D184C0770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E36F-B5BF-4FF3-8760-6627887570D5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C3209-C992-43C0-9CB7-0EC0F1A75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6B933C-11D1-4521-ABD6-EA1987BA02B9}" type="datetimeFigureOut">
              <a:rPr lang="ru-RU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C448B9-8E1D-4914-AE75-712CAD1D8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0" r:id="rId2"/>
    <p:sldLayoutId id="2147483849" r:id="rId3"/>
    <p:sldLayoutId id="2147483848" r:id="rId4"/>
    <p:sldLayoutId id="2147483847" r:id="rId5"/>
    <p:sldLayoutId id="2147483846" r:id="rId6"/>
    <p:sldLayoutId id="2147483845" r:id="rId7"/>
    <p:sldLayoutId id="2147483844" r:id="rId8"/>
    <p:sldLayoutId id="2147483843" r:id="rId9"/>
    <p:sldLayoutId id="2147483842" r:id="rId10"/>
    <p:sldLayoutId id="21474838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емблема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0" y="979488"/>
            <a:ext cx="6148388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WordArt 7"/>
          <p:cNvSpPr>
            <a:spLocks noChangeArrowheads="1" noChangeShapeType="1" noTextEdit="1"/>
          </p:cNvSpPr>
          <p:nvPr/>
        </p:nvSpPr>
        <p:spPr bwMode="auto">
          <a:xfrm>
            <a:off x="1171575" y="461963"/>
            <a:ext cx="6932613" cy="6049962"/>
          </a:xfrm>
          <a:prstGeom prst="rect">
            <a:avLst/>
          </a:prstGeom>
        </p:spPr>
        <p:txBody>
          <a:bodyPr spcFirstLastPara="1" wrap="none" fromWordArt="1">
            <a:prstTxWarp prst="textCircle">
              <a:avLst>
                <a:gd name="adj" fmla="val 10848612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 </a:t>
            </a:r>
            <a:r>
              <a:rPr lang="uk-UA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Комунальний заклад </a:t>
            </a:r>
            <a:r>
              <a:rPr lang="uk-UA" sz="3600" b="1" kern="10" dirty="0" err="1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“Баштанківський</a:t>
            </a:r>
            <a:r>
              <a:rPr lang="uk-UA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 </a:t>
            </a:r>
            <a:r>
              <a:rPr lang="ru-RU" sz="3600" b="1" kern="10" dirty="0" err="1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навчально-виховний</a:t>
            </a:r>
            <a:r>
              <a:rPr lang="ru-RU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 комплекс " </a:t>
            </a:r>
            <a:r>
              <a:rPr lang="ru-RU" sz="3600" b="1" kern="10" dirty="0" err="1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Загальноосвітня</a:t>
            </a:r>
            <a:r>
              <a:rPr lang="ru-RU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 школа І-ІІ </a:t>
            </a:r>
            <a:r>
              <a:rPr lang="ru-RU" sz="3600" b="1" kern="10" dirty="0" err="1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ступенів</a:t>
            </a:r>
            <a:r>
              <a:rPr lang="ru-RU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 - </a:t>
            </a:r>
            <a:r>
              <a:rPr lang="ru-RU" sz="3600" b="1" kern="10" dirty="0" err="1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дошкільний</a:t>
            </a:r>
            <a:r>
              <a:rPr lang="ru-RU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 </a:t>
            </a:r>
            <a:r>
              <a:rPr lang="ru-RU" sz="3600" b="1" kern="10" dirty="0" err="1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навчальний</a:t>
            </a:r>
            <a:r>
              <a:rPr lang="ru-RU" sz="3600" b="1" kern="10" dirty="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Bookman Old Style"/>
              </a:rPr>
              <a:t> заклад"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8"/>
          <p:cNvSpPr>
            <a:spLocks noChangeArrowheads="1" noChangeShapeType="1" noTextEdit="1"/>
          </p:cNvSpPr>
          <p:nvPr/>
        </p:nvSpPr>
        <p:spPr bwMode="auto">
          <a:xfrm>
            <a:off x="468313" y="285750"/>
            <a:ext cx="8675687" cy="2454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63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Використання ігрових завдань</a:t>
            </a:r>
          </a:p>
          <a:p>
            <a:pPr algn="ctr"/>
            <a:r>
              <a:rPr lang="ru-RU" sz="3600" b="1" kern="10">
                <a:ln w="63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 на уроках  Інформатики</a:t>
            </a:r>
          </a:p>
        </p:txBody>
      </p:sp>
      <p:sp>
        <p:nvSpPr>
          <p:cNvPr id="14338" name="Rectangle 9"/>
          <p:cNvSpPr>
            <a:spLocks noChangeArrowheads="1"/>
          </p:cNvSpPr>
          <p:nvPr/>
        </p:nvSpPr>
        <p:spPr bwMode="auto">
          <a:xfrm>
            <a:off x="3786188" y="5646738"/>
            <a:ext cx="5033962" cy="915987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uk-UA" b="1">
                <a:latin typeface="Tahoma" charset="0"/>
              </a:rPr>
              <a:t>Харковенко Т.П.,</a:t>
            </a:r>
          </a:p>
          <a:p>
            <a:pPr eaLnBrk="0" hangingPunct="0"/>
            <a:r>
              <a:rPr lang="uk-UA" b="1">
                <a:latin typeface="Tahoma" charset="0"/>
              </a:rPr>
              <a:t>вчитель початкових класів </a:t>
            </a:r>
          </a:p>
          <a:p>
            <a:pPr eaLnBrk="0" hangingPunct="0"/>
            <a:r>
              <a:rPr lang="uk-UA" b="1">
                <a:latin typeface="Tahoma" charset="0"/>
              </a:rPr>
              <a:t>Баштанківський НВК “ЗШ І – ІІ ст.-ДНЗ”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/>
          <a:srcRect b="32133"/>
          <a:stretch>
            <a:fillRect/>
          </a:stretch>
        </p:blipFill>
        <p:spPr bwMode="auto">
          <a:xfrm>
            <a:off x="0" y="5510213"/>
            <a:ext cx="2357438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user\Рабочий стол\фото\P1050236.JPG"/>
          <p:cNvPicPr/>
          <p:nvPr/>
        </p:nvPicPr>
        <p:blipFill>
          <a:blip r:embed="rId3" cstate="print"/>
          <a:srcRect t="3265" r="14607" b="11429"/>
          <a:stretch>
            <a:fillRect/>
          </a:stretch>
        </p:blipFill>
        <p:spPr bwMode="auto">
          <a:xfrm>
            <a:off x="0" y="3786190"/>
            <a:ext cx="3857620" cy="307181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D:\травень\IMG_33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000372"/>
            <a:ext cx="3970345" cy="2442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34401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8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СКЛАДОВІ </a:t>
            </a:r>
            <a:r>
              <a:rPr lang="uk-UA" sz="88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</a:t>
            </a:r>
            <a:r>
              <a:rPr lang="en-US" sz="8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8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ЮТЕРА</a:t>
            </a:r>
            <a:endParaRPr lang="ru-RU" sz="8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3857625"/>
            <a:ext cx="241935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2857500" y="31432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157162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15716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57162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1571625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1571625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571625" y="32146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2857500" y="38576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85750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857500" y="1214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2857500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857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571625" y="1214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28637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357187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428625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528637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9" name="Рамка 18"/>
          <p:cNvSpPr/>
          <p:nvPr/>
        </p:nvSpPr>
        <p:spPr>
          <a:xfrm>
            <a:off x="5286375" y="37861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5286375" y="31432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5286375" y="5072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5286375" y="4429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Рамка 24"/>
          <p:cNvSpPr/>
          <p:nvPr/>
        </p:nvSpPr>
        <p:spPr>
          <a:xfrm>
            <a:off x="500062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928688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2286000" y="2571750"/>
            <a:ext cx="64293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3643313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4429125" y="2571750"/>
            <a:ext cx="92868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600075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7429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7151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28688" y="2571750"/>
            <a:ext cx="785812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86563" y="2571750"/>
            <a:ext cx="714375" cy="7143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7500938" y="2571750"/>
            <a:ext cx="714375" cy="7143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714750" y="2571750"/>
            <a:ext cx="714375" cy="7143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500563" y="2571750"/>
            <a:ext cx="714375" cy="7143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286375" y="2571750"/>
            <a:ext cx="714375" cy="7143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000750" y="2571750"/>
            <a:ext cx="714375" cy="7143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286000" y="2571750"/>
            <a:ext cx="714375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928938" y="2571750"/>
            <a:ext cx="714375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643063" y="2571750"/>
            <a:ext cx="714375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Рамка 49"/>
          <p:cNvSpPr/>
          <p:nvPr/>
        </p:nvSpPr>
        <p:spPr>
          <a:xfrm>
            <a:off x="5286375" y="13573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Рамка 50"/>
          <p:cNvSpPr/>
          <p:nvPr/>
        </p:nvSpPr>
        <p:spPr>
          <a:xfrm>
            <a:off x="5286375" y="5715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Выноска-облако 51"/>
          <p:cNvSpPr/>
          <p:nvPr/>
        </p:nvSpPr>
        <p:spPr>
          <a:xfrm rot="20751506">
            <a:off x="2051050" y="4724400"/>
            <a:ext cx="3714750" cy="1500188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кнопок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багато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Алфавіт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цифри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слово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написати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Треба кнопки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нажимати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64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285750"/>
            <a:ext cx="1428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2857500" y="31432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157162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15716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57162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к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1571625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1571625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571625" y="32146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2857500" y="38576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285750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2857500" y="1214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2857500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857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571625" y="1214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28637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357187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428625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528637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9" name="Рамка 18"/>
          <p:cNvSpPr/>
          <p:nvPr/>
        </p:nvSpPr>
        <p:spPr>
          <a:xfrm>
            <a:off x="5286375" y="37861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5286375" y="31432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5286375" y="5072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5286375" y="4429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928688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2286000" y="2571750"/>
            <a:ext cx="64293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3643313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4429125" y="2571750"/>
            <a:ext cx="92868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600075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7429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7151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0" name="Рамка 49"/>
          <p:cNvSpPr/>
          <p:nvPr/>
        </p:nvSpPr>
        <p:spPr>
          <a:xfrm>
            <a:off x="1571625" y="52149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571625" y="1214438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571625" y="192881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571625" y="3214688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571625" y="392906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1571625" y="4572000"/>
            <a:ext cx="785813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571625" y="5214938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Рамка 58"/>
          <p:cNvSpPr/>
          <p:nvPr/>
        </p:nvSpPr>
        <p:spPr>
          <a:xfrm>
            <a:off x="500062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528637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Рамка 39"/>
          <p:cNvSpPr/>
          <p:nvPr/>
        </p:nvSpPr>
        <p:spPr>
          <a:xfrm>
            <a:off x="5286375" y="5715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Выноска-облако 40"/>
          <p:cNvSpPr/>
          <p:nvPr/>
        </p:nvSpPr>
        <p:spPr>
          <a:xfrm>
            <a:off x="3286125" y="4929188"/>
            <a:ext cx="4500563" cy="1643062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</a:t>
            </a:r>
            <a:r>
              <a:rPr lang="en-US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ютер  буде мовчати,</a:t>
            </a:r>
          </a:p>
          <a:p>
            <a:pPr algn="ctr">
              <a:defRPr/>
            </a:pP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 нема поряд таких дівчат.</a:t>
            </a:r>
          </a:p>
          <a:p>
            <a:pPr algn="ctr">
              <a:defRPr/>
            </a:pP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якщо є , він говорить,</a:t>
            </a:r>
          </a:p>
          <a:p>
            <a:pPr algn="ctr">
              <a:defRPr/>
            </a:pP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Співає, грає і пищить.</a:t>
            </a:r>
          </a:p>
          <a:p>
            <a:pPr algn="ctr">
              <a:defRPr/>
            </a:pP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Стоять  над ним в сторонці</a:t>
            </a:r>
          </a:p>
          <a:p>
            <a:pPr algn="ctr">
              <a:defRPr/>
            </a:pP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Близнятка  дві …</a:t>
            </a:r>
          </a:p>
        </p:txBody>
      </p:sp>
      <p:pic>
        <p:nvPicPr>
          <p:cNvPr id="174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"/>
            <a:ext cx="1428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4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3714750" y="3286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157162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15716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57162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к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1571625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1571625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571625" y="32146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3714750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371475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м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3714750" y="1143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714750" y="18573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857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571625" y="1214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528637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442912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528637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9" name="Рамка 18"/>
          <p:cNvSpPr/>
          <p:nvPr/>
        </p:nvSpPr>
        <p:spPr>
          <a:xfrm>
            <a:off x="5286375" y="37861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5286375" y="31432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5286375" y="5072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5286375" y="4429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514350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Рамка 24"/>
          <p:cNvSpPr/>
          <p:nvPr/>
        </p:nvSpPr>
        <p:spPr>
          <a:xfrm>
            <a:off x="3714750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р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6" name="Рамка 25"/>
          <p:cNvSpPr/>
          <p:nvPr/>
        </p:nvSpPr>
        <p:spPr>
          <a:xfrm>
            <a:off x="585787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928688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2286000" y="2571750"/>
            <a:ext cx="64293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3643313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4429125" y="2571750"/>
            <a:ext cx="92868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600075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7429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7151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0" name="Рамка 49"/>
          <p:cNvSpPr/>
          <p:nvPr/>
        </p:nvSpPr>
        <p:spPr>
          <a:xfrm>
            <a:off x="1571625" y="52149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714750" y="50006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714750" y="2571750"/>
            <a:ext cx="785813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714750" y="3286125"/>
            <a:ext cx="785813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714750" y="392906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714750" y="4572000"/>
            <a:ext cx="785813" cy="700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69" name="TextBox 44"/>
          <p:cNvSpPr txBox="1">
            <a:spLocks noChangeArrowheads="1"/>
          </p:cNvSpPr>
          <p:nvPr/>
        </p:nvSpPr>
        <p:spPr bwMode="auto">
          <a:xfrm>
            <a:off x="2286000" y="5380038"/>
            <a:ext cx="23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714750" y="192881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714750" y="1214438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Рамка 40"/>
          <p:cNvSpPr/>
          <p:nvPr/>
        </p:nvSpPr>
        <p:spPr>
          <a:xfrm>
            <a:off x="528637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Рамка 41"/>
          <p:cNvSpPr/>
          <p:nvPr/>
        </p:nvSpPr>
        <p:spPr>
          <a:xfrm>
            <a:off x="5286375" y="5715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Выноска-облако 42"/>
          <p:cNvSpPr/>
          <p:nvPr/>
        </p:nvSpPr>
        <p:spPr>
          <a:xfrm>
            <a:off x="4143375" y="4500563"/>
            <a:ext cx="5000625" cy="1970087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Із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його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допомогою</a:t>
            </a:r>
            <a:r>
              <a:rPr lang="ru-RU" dirty="0">
                <a:solidFill>
                  <a:schemeClr val="tx1"/>
                </a:solidFill>
              </a:rPr>
              <a:t> ми </a:t>
            </a:r>
            <a:r>
              <a:rPr lang="ru-RU" dirty="0" err="1">
                <a:solidFill>
                  <a:schemeClr val="tx1"/>
                </a:solidFill>
              </a:rPr>
              <a:t>бачим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tx1"/>
                </a:solidFill>
              </a:rPr>
              <a:t>і</a:t>
            </a:r>
            <a:r>
              <a:rPr lang="ru-RU" dirty="0">
                <a:solidFill>
                  <a:schemeClr val="tx1"/>
                </a:solidFill>
              </a:rPr>
              <a:t> картинки </a:t>
            </a:r>
            <a:r>
              <a:rPr lang="ru-RU" dirty="0" err="1">
                <a:solidFill>
                  <a:schemeClr val="tx1"/>
                </a:solidFill>
              </a:rPr>
              <a:t>і</a:t>
            </a:r>
            <a:r>
              <a:rPr lang="ru-RU" dirty="0">
                <a:solidFill>
                  <a:schemeClr val="tx1"/>
                </a:solidFill>
              </a:rPr>
              <a:t>  </a:t>
            </a:r>
            <a:r>
              <a:rPr lang="ru-RU" dirty="0" err="1">
                <a:solidFill>
                  <a:schemeClr val="tx1"/>
                </a:solidFill>
              </a:rPr>
              <a:t>кіно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На  </a:t>
            </a:r>
            <a:r>
              <a:rPr lang="ru-RU" dirty="0" err="1">
                <a:solidFill>
                  <a:schemeClr val="tx1"/>
                </a:solidFill>
              </a:rPr>
              <a:t>його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екрані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tx1"/>
                </a:solidFill>
              </a:rPr>
              <a:t>навіть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відкривається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вікно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4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"/>
            <a:ext cx="1428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4" grpId="0" animBg="1"/>
      <p:bldP spid="55" grpId="0" animBg="1"/>
      <p:bldP spid="56" grpId="0" animBg="1"/>
      <p:bldP spid="46" grpId="0" animBg="1"/>
      <p:bldP spid="47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3714750" y="3286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157162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15716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57162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к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1571625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1571625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571625" y="32146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3714750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371475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м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3714750" y="1143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714750" y="18573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857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571625" y="1214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442912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528637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5286375" y="31432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5072063" y="500063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chemeClr val="tx1"/>
                </a:solidFill>
              </a:rPr>
              <a:t>ш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5" name="Рамка 24"/>
          <p:cNvSpPr/>
          <p:nvPr/>
        </p:nvSpPr>
        <p:spPr>
          <a:xfrm>
            <a:off x="3714750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р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6" name="Рамка 25"/>
          <p:cNvSpPr/>
          <p:nvPr/>
        </p:nvSpPr>
        <p:spPr>
          <a:xfrm>
            <a:off x="5786438" y="500063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928688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2286000" y="2571750"/>
            <a:ext cx="64293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3643313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4429125" y="2571750"/>
            <a:ext cx="92868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600075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7429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7151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0" name="Рамка 49"/>
          <p:cNvSpPr/>
          <p:nvPr/>
        </p:nvSpPr>
        <p:spPr>
          <a:xfrm>
            <a:off x="1571625" y="52149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714750" y="50006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429125" y="50006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072063" y="500063"/>
            <a:ext cx="785812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857875" y="500063"/>
            <a:ext cx="785813" cy="7000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Рамка 37"/>
          <p:cNvSpPr/>
          <p:nvPr/>
        </p:nvSpPr>
        <p:spPr>
          <a:xfrm>
            <a:off x="528637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528637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0" name="Рамка 39"/>
          <p:cNvSpPr/>
          <p:nvPr/>
        </p:nvSpPr>
        <p:spPr>
          <a:xfrm>
            <a:off x="5286375" y="37861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1" name="Рамка 40"/>
          <p:cNvSpPr/>
          <p:nvPr/>
        </p:nvSpPr>
        <p:spPr>
          <a:xfrm>
            <a:off x="5286375" y="5786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2" name="Рамка 41"/>
          <p:cNvSpPr/>
          <p:nvPr/>
        </p:nvSpPr>
        <p:spPr>
          <a:xfrm>
            <a:off x="5286375" y="4429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3" name="Рамка 42"/>
          <p:cNvSpPr/>
          <p:nvPr/>
        </p:nvSpPr>
        <p:spPr>
          <a:xfrm>
            <a:off x="5286375" y="51435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5" name="Выноска-облако 44"/>
          <p:cNvSpPr/>
          <p:nvPr/>
        </p:nvSpPr>
        <p:spPr>
          <a:xfrm>
            <a:off x="4143375" y="4786313"/>
            <a:ext cx="4643438" cy="1684337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tx1"/>
                </a:solidFill>
              </a:rPr>
              <a:t>Бігає</a:t>
            </a:r>
            <a:r>
              <a:rPr lang="ru-RU" dirty="0">
                <a:solidFill>
                  <a:schemeClr val="tx1"/>
                </a:solidFill>
              </a:rPr>
              <a:t>  по коврику,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Курсором </a:t>
            </a:r>
            <a:r>
              <a:rPr lang="ru-RU" dirty="0" err="1">
                <a:solidFill>
                  <a:schemeClr val="tx1"/>
                </a:solidFill>
              </a:rPr>
              <a:t>управляє</a:t>
            </a:r>
            <a:r>
              <a:rPr lang="ru-RU" dirty="0">
                <a:solidFill>
                  <a:schemeClr val="tx1"/>
                </a:solidFill>
              </a:rPr>
              <a:t>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tx1"/>
                </a:solidFill>
              </a:rPr>
              <a:t>Натисканням</a:t>
            </a:r>
            <a:r>
              <a:rPr lang="ru-RU" dirty="0">
                <a:solidFill>
                  <a:schemeClr val="tx1"/>
                </a:solidFill>
              </a:rPr>
              <a:t>  на кнопку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tx1"/>
                </a:solidFill>
              </a:rPr>
              <a:t>Програми</a:t>
            </a:r>
            <a:r>
              <a:rPr lang="ru-RU" dirty="0">
                <a:solidFill>
                  <a:schemeClr val="tx1"/>
                </a:solidFill>
              </a:rPr>
              <a:t>   </a:t>
            </a:r>
            <a:r>
              <a:rPr lang="ru-RU" dirty="0" err="1">
                <a:solidFill>
                  <a:schemeClr val="tx1"/>
                </a:solidFill>
              </a:rPr>
              <a:t>відкриває</a:t>
            </a:r>
            <a:r>
              <a:rPr lang="ru-RU" dirty="0">
                <a:solidFill>
                  <a:schemeClr val="tx1"/>
                </a:solidFill>
              </a:rPr>
              <a:t>..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94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"/>
            <a:ext cx="1428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4" grpId="0" animBg="1"/>
      <p:bldP spid="55" grpId="0" animBg="1"/>
      <p:bldP spid="56" grpId="0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3714750" y="3286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157162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15716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57162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к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1571625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1571625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571625" y="32146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3714750" y="3929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3714750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м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3714750" y="1143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3714750" y="18573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857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571625" y="1214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Рамка 15"/>
          <p:cNvSpPr/>
          <p:nvPr/>
        </p:nvSpPr>
        <p:spPr>
          <a:xfrm>
            <a:off x="4429125" y="50006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528637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5286375" y="31432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5072063" y="500063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chemeClr val="tx1"/>
                </a:solidFill>
              </a:rPr>
              <a:t>ш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5" name="Рамка 24"/>
          <p:cNvSpPr/>
          <p:nvPr/>
        </p:nvSpPr>
        <p:spPr>
          <a:xfrm>
            <a:off x="3714750" y="45720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р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6" name="Рамка 25"/>
          <p:cNvSpPr/>
          <p:nvPr/>
        </p:nvSpPr>
        <p:spPr>
          <a:xfrm>
            <a:off x="5786438" y="500063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0" name="Рамка 29"/>
          <p:cNvSpPr/>
          <p:nvPr/>
        </p:nvSpPr>
        <p:spPr>
          <a:xfrm>
            <a:off x="928688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Рамка 30"/>
          <p:cNvSpPr/>
          <p:nvPr/>
        </p:nvSpPr>
        <p:spPr>
          <a:xfrm>
            <a:off x="2286000" y="2571750"/>
            <a:ext cx="64293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2" name="Рамка 31"/>
          <p:cNvSpPr/>
          <p:nvPr/>
        </p:nvSpPr>
        <p:spPr>
          <a:xfrm>
            <a:off x="3643313" y="2571750"/>
            <a:ext cx="785812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3" name="Рамка 32"/>
          <p:cNvSpPr/>
          <p:nvPr/>
        </p:nvSpPr>
        <p:spPr>
          <a:xfrm>
            <a:off x="4429125" y="2571750"/>
            <a:ext cx="928688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4" name="Рамка 33"/>
          <p:cNvSpPr/>
          <p:nvPr/>
        </p:nvSpPr>
        <p:spPr>
          <a:xfrm>
            <a:off x="600075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6" name="Рамка 35"/>
          <p:cNvSpPr/>
          <p:nvPr/>
        </p:nvSpPr>
        <p:spPr>
          <a:xfrm>
            <a:off x="7429500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7" name="Рамка 36"/>
          <p:cNvSpPr/>
          <p:nvPr/>
        </p:nvSpPr>
        <p:spPr>
          <a:xfrm>
            <a:off x="6715125" y="257175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0" name="Рамка 49"/>
          <p:cNvSpPr/>
          <p:nvPr/>
        </p:nvSpPr>
        <p:spPr>
          <a:xfrm>
            <a:off x="1571625" y="52149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357813" y="2643188"/>
            <a:ext cx="571500" cy="5572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Рамка 37"/>
          <p:cNvSpPr/>
          <p:nvPr/>
        </p:nvSpPr>
        <p:spPr>
          <a:xfrm>
            <a:off x="5286375" y="128587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і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0" name="Рамка 39"/>
          <p:cNvSpPr/>
          <p:nvPr/>
        </p:nvSpPr>
        <p:spPr>
          <a:xfrm>
            <a:off x="5286375" y="378618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dirty="0">
                <a:solidFill>
                  <a:schemeClr val="tx1"/>
                </a:solidFill>
              </a:rPr>
              <a:t>р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1" name="Рамка 40"/>
          <p:cNvSpPr/>
          <p:nvPr/>
        </p:nvSpPr>
        <p:spPr>
          <a:xfrm>
            <a:off x="5286375" y="5786438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2" name="Рамка 41"/>
          <p:cNvSpPr/>
          <p:nvPr/>
        </p:nvSpPr>
        <p:spPr>
          <a:xfrm>
            <a:off x="5286375" y="4429125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3" name="Рамка 42"/>
          <p:cNvSpPr/>
          <p:nvPr/>
        </p:nvSpPr>
        <p:spPr>
          <a:xfrm>
            <a:off x="5286375" y="5143500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dirty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4" name="Рамка 43"/>
          <p:cNvSpPr/>
          <p:nvPr/>
        </p:nvSpPr>
        <p:spPr>
          <a:xfrm>
            <a:off x="5286375" y="1928813"/>
            <a:ext cx="785813" cy="71437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chemeClr val="tx1"/>
                </a:solidFill>
              </a:rPr>
              <a:t>н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57813" y="1357313"/>
            <a:ext cx="571500" cy="5572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357813" y="3214688"/>
            <a:ext cx="571500" cy="5572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429250" y="5214938"/>
            <a:ext cx="571500" cy="5572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429250" y="5857875"/>
            <a:ext cx="571500" cy="5572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357813" y="4500563"/>
            <a:ext cx="571500" cy="5572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357813" y="3786188"/>
            <a:ext cx="571500" cy="5572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357813" y="2000250"/>
            <a:ext cx="571500" cy="5572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Выноска-облако 55"/>
          <p:cNvSpPr/>
          <p:nvPr/>
        </p:nvSpPr>
        <p:spPr>
          <a:xfrm>
            <a:off x="2000250" y="5500688"/>
            <a:ext cx="3286125" cy="1357312"/>
          </a:xfrm>
          <a:prstGeom prst="cloud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</a:rPr>
              <a:t>              Це всесвітня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</a:rPr>
              <a:t>            павутина.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</a:rPr>
              <a:t>Стільки знає – просто диво!</a:t>
            </a: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031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"/>
            <a:ext cx="1428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3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7" grpId="0" animBg="1"/>
      <p:bldP spid="49" grpId="0" animBg="1"/>
      <p:bldP spid="52" grpId="0" animBg="1"/>
      <p:bldP spid="53" grpId="0" animBg="1"/>
      <p:bldP spid="57" grpId="0" animBg="1"/>
      <p:bldP spid="48" grpId="0" animBg="1"/>
      <p:bldP spid="51" grpId="0" animBg="1"/>
      <p:bldP spid="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571480"/>
            <a:ext cx="2737865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/>
                <a:solidFill>
                  <a:srgbClr val="00B0F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2071688"/>
            <a:ext cx="4143375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28625"/>
            <a:ext cx="1428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195</Words>
  <Application>Microsoft Office PowerPoint</Application>
  <PresentationFormat>Экран (4:3)</PresentationFormat>
  <Paragraphs>131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Tahoma</vt:lpstr>
      <vt:lpstr>Times New Roman</vt:lpstr>
      <vt:lpstr>Тема Office</vt:lpstr>
      <vt:lpstr>Слайд 1</vt:lpstr>
      <vt:lpstr>Слайд 2</vt:lpstr>
      <vt:lpstr>СКЛАДОВІ КОМП’ЮТЕРА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31</cp:revision>
  <dcterms:created xsi:type="dcterms:W3CDTF">2013-01-16T09:17:57Z</dcterms:created>
  <dcterms:modified xsi:type="dcterms:W3CDTF">2016-11-30T13:08:47Z</dcterms:modified>
</cp:coreProperties>
</file>