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10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1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2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3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4141" r:id="rId11"/>
    <p:sldMasterId id="2147484153" r:id="rId12"/>
    <p:sldMasterId id="2147484167" r:id="rId13"/>
    <p:sldMasterId id="2147484191" r:id="rId14"/>
  </p:sldMasterIdLst>
  <p:notesMasterIdLst>
    <p:notesMasterId r:id="rId59"/>
  </p:notesMasterIdLst>
  <p:sldIdLst>
    <p:sldId id="256" r:id="rId15"/>
    <p:sldId id="259" r:id="rId16"/>
    <p:sldId id="260" r:id="rId17"/>
    <p:sldId id="320" r:id="rId18"/>
    <p:sldId id="278" r:id="rId19"/>
    <p:sldId id="270" r:id="rId20"/>
    <p:sldId id="271" r:id="rId21"/>
    <p:sldId id="294" r:id="rId22"/>
    <p:sldId id="295" r:id="rId23"/>
    <p:sldId id="300" r:id="rId24"/>
    <p:sldId id="302" r:id="rId25"/>
    <p:sldId id="285" r:id="rId26"/>
    <p:sldId id="268" r:id="rId27"/>
    <p:sldId id="296" r:id="rId28"/>
    <p:sldId id="269" r:id="rId29"/>
    <p:sldId id="292" r:id="rId30"/>
    <p:sldId id="261" r:id="rId31"/>
    <p:sldId id="262" r:id="rId32"/>
    <p:sldId id="297" r:id="rId33"/>
    <p:sldId id="313" r:id="rId34"/>
    <p:sldId id="314" r:id="rId35"/>
    <p:sldId id="287" r:id="rId36"/>
    <p:sldId id="266" r:id="rId37"/>
    <p:sldId id="267" r:id="rId38"/>
    <p:sldId id="305" r:id="rId39"/>
    <p:sldId id="307" r:id="rId40"/>
    <p:sldId id="309" r:id="rId41"/>
    <p:sldId id="303" r:id="rId42"/>
    <p:sldId id="304" r:id="rId43"/>
    <p:sldId id="273" r:id="rId44"/>
    <p:sldId id="321" r:id="rId45"/>
    <p:sldId id="312" r:id="rId46"/>
    <p:sldId id="290" r:id="rId47"/>
    <p:sldId id="276" r:id="rId48"/>
    <p:sldId id="277" r:id="rId49"/>
    <p:sldId id="310" r:id="rId50"/>
    <p:sldId id="288" r:id="rId51"/>
    <p:sldId id="274" r:id="rId52"/>
    <p:sldId id="275" r:id="rId53"/>
    <p:sldId id="311" r:id="rId54"/>
    <p:sldId id="293" r:id="rId55"/>
    <p:sldId id="263" r:id="rId56"/>
    <p:sldId id="264" r:id="rId57"/>
    <p:sldId id="322" r:id="rId58"/>
  </p:sldIdLst>
  <p:sldSz cx="10080625" cy="7559675"/>
  <p:notesSz cx="7559675" cy="10691813"/>
  <p:defaultTextStyle>
    <a:defPPr>
      <a:defRPr lang="en-GB"/>
    </a:defPPr>
    <a:lvl1pPr algn="l" defTabSz="44749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Gothic"/>
        <a:cs typeface="MS Gothic"/>
      </a:defRPr>
    </a:lvl1pPr>
    <a:lvl2pPr marL="741058" indent="-284045" algn="l" defTabSz="44749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Gothic"/>
        <a:cs typeface="MS Gothic"/>
      </a:defRPr>
    </a:lvl2pPr>
    <a:lvl3pPr marL="1140941" indent="-226919" algn="l" defTabSz="44749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Gothic"/>
        <a:cs typeface="MS Gothic"/>
      </a:defRPr>
    </a:lvl3pPr>
    <a:lvl4pPr marL="1597950" indent="-226919" algn="l" defTabSz="44749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Gothic"/>
        <a:cs typeface="MS Gothic"/>
      </a:defRPr>
    </a:lvl4pPr>
    <a:lvl5pPr marL="2054961" indent="-226919" algn="l" defTabSz="44749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Gothic"/>
        <a:cs typeface="MS Gothic"/>
      </a:defRPr>
    </a:lvl5pPr>
    <a:lvl6pPr marL="2285052" algn="l" defTabSz="914021" rtl="0" eaLnBrk="1" latinLnBrk="0" hangingPunct="1">
      <a:defRPr kern="1200">
        <a:solidFill>
          <a:schemeClr val="tx1"/>
        </a:solidFill>
        <a:latin typeface="Arial" pitchFamily="34" charset="0"/>
        <a:ea typeface="MS Gothic"/>
        <a:cs typeface="MS Gothic"/>
      </a:defRPr>
    </a:lvl6pPr>
    <a:lvl7pPr marL="2742063" algn="l" defTabSz="914021" rtl="0" eaLnBrk="1" latinLnBrk="0" hangingPunct="1">
      <a:defRPr kern="1200">
        <a:solidFill>
          <a:schemeClr val="tx1"/>
        </a:solidFill>
        <a:latin typeface="Arial" pitchFamily="34" charset="0"/>
        <a:ea typeface="MS Gothic"/>
        <a:cs typeface="MS Gothic"/>
      </a:defRPr>
    </a:lvl7pPr>
    <a:lvl8pPr marL="3199073" algn="l" defTabSz="914021" rtl="0" eaLnBrk="1" latinLnBrk="0" hangingPunct="1">
      <a:defRPr kern="1200">
        <a:solidFill>
          <a:schemeClr val="tx1"/>
        </a:solidFill>
        <a:latin typeface="Arial" pitchFamily="34" charset="0"/>
        <a:ea typeface="MS Gothic"/>
        <a:cs typeface="MS Gothic"/>
      </a:defRPr>
    </a:lvl8pPr>
    <a:lvl9pPr marL="3656083" algn="l" defTabSz="914021" rtl="0" eaLnBrk="1" latinLnBrk="0" hangingPunct="1">
      <a:defRPr kern="1200">
        <a:solidFill>
          <a:schemeClr val="tx1"/>
        </a:solidFill>
        <a:latin typeface="Arial" pitchFamily="34" charset="0"/>
        <a:ea typeface="MS Gothic"/>
        <a:cs typeface="MS Gothic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03E10"/>
    <a:srgbClr val="003300"/>
    <a:srgbClr val="EA832E"/>
    <a:srgbClr val="996600"/>
    <a:srgbClr val="CC6600"/>
    <a:srgbClr val="009E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684" y="-96"/>
      </p:cViewPr>
      <p:guideLst>
        <p:guide orient="horz" pos="2161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63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Relationship Id="rId61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C53A5C-B735-4212-9ABC-73E4B261E19B}" type="doc">
      <dgm:prSet loTypeId="urn:microsoft.com/office/officeart/2005/8/layout/gear1" loCatId="relationship" qsTypeId="urn:microsoft.com/office/officeart/2009/2/quickstyle/3d8" qsCatId="3D" csTypeId="urn:microsoft.com/office/officeart/2005/8/colors/colorful4" csCatId="colorful" phldr="1"/>
      <dgm:spPr/>
    </dgm:pt>
    <dgm:pt modelId="{8A7F1522-7C63-436F-886F-BAFC3E80B9AE}">
      <dgm:prSet phldrT="[Текст]" custT="1"/>
      <dgm:spPr/>
      <dgm:t>
        <a:bodyPr/>
        <a:lstStyle/>
        <a:p>
          <a:r>
            <a:rPr lang="uk-UA" sz="2800" b="1" cap="none" spc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красиво</a:t>
          </a:r>
          <a:endParaRPr lang="ru-RU" sz="2800" b="1" cap="none" spc="0" dirty="0">
            <a:ln w="11430"/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AC76B6CB-75DC-49E9-83D7-23C0BE305036}" type="parTrans" cxnId="{3327E2D4-AF0A-472D-A99A-74F525A03577}">
      <dgm:prSet/>
      <dgm:spPr/>
      <dgm:t>
        <a:bodyPr/>
        <a:lstStyle/>
        <a:p>
          <a:endParaRPr lang="ru-RU" b="1" cap="none" spc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268D442D-5523-41E5-9448-A8920BB5A948}" type="sibTrans" cxnId="{3327E2D4-AF0A-472D-A99A-74F525A03577}">
      <dgm:prSet/>
      <dgm:spPr/>
      <dgm:t>
        <a:bodyPr/>
        <a:lstStyle/>
        <a:p>
          <a:endParaRPr lang="ru-RU" b="1" cap="none" spc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487394B5-542D-4288-9B7F-3CDC0456B451}">
      <dgm:prSet phldrT="[Текст]" custT="1"/>
      <dgm:spPr/>
      <dgm:t>
        <a:bodyPr/>
        <a:lstStyle/>
        <a:p>
          <a:r>
            <a:rPr lang="uk-UA" sz="2800" b="1" cap="none" spc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корисно</a:t>
          </a:r>
          <a:endParaRPr lang="ru-RU" sz="2800" b="1" cap="none" spc="0" dirty="0">
            <a:ln w="11430"/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765E92E4-D879-49FF-8073-5104F49D2C21}" type="parTrans" cxnId="{DC3ADC33-D2C1-49AD-AE9F-1CF30E48B1B7}">
      <dgm:prSet/>
      <dgm:spPr/>
      <dgm:t>
        <a:bodyPr/>
        <a:lstStyle/>
        <a:p>
          <a:endParaRPr lang="ru-RU" b="1" cap="none" spc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6CC81C6A-D3F5-4399-98EE-04AC3AE5A10F}" type="sibTrans" cxnId="{DC3ADC33-D2C1-49AD-AE9F-1CF30E48B1B7}">
      <dgm:prSet/>
      <dgm:spPr/>
      <dgm:t>
        <a:bodyPr/>
        <a:lstStyle/>
        <a:p>
          <a:endParaRPr lang="ru-RU" b="1" cap="none" spc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8830C79A-B6CF-469A-84D8-DE3432163923}">
      <dgm:prSet phldrT="[Текст]" custT="1"/>
      <dgm:spPr/>
      <dgm:t>
        <a:bodyPr/>
        <a:lstStyle/>
        <a:p>
          <a:r>
            <a:rPr lang="uk-UA" sz="2400" b="1" cap="none" spc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просто</a:t>
          </a:r>
          <a:endParaRPr lang="ru-RU" sz="2400" b="1" cap="none" spc="0" dirty="0">
            <a:ln w="11430"/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E12A1EB7-8306-4297-8CC5-4859DF82BD59}" type="parTrans" cxnId="{CDFBC346-99EF-4F56-A169-9AE091AE4D8C}">
      <dgm:prSet/>
      <dgm:spPr/>
      <dgm:t>
        <a:bodyPr/>
        <a:lstStyle/>
        <a:p>
          <a:endParaRPr lang="ru-RU" b="1" cap="none" spc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C2BF7AB0-3402-4912-B06B-D4619EBD912C}" type="sibTrans" cxnId="{CDFBC346-99EF-4F56-A169-9AE091AE4D8C}">
      <dgm:prSet/>
      <dgm:spPr/>
      <dgm:t>
        <a:bodyPr/>
        <a:lstStyle/>
        <a:p>
          <a:endParaRPr lang="ru-RU" sz="2000" b="1" cap="none" spc="0">
            <a:ln w="11430"/>
            <a:solidFill>
              <a:srgbClr val="C000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84DC0978-7362-417E-B17D-8A5EEE7A8845}" type="pres">
      <dgm:prSet presAssocID="{09C53A5C-B735-4212-9ABC-73E4B261E19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C62A7040-D93B-48B3-A66F-C8AD5D98A004}" type="pres">
      <dgm:prSet presAssocID="{8A7F1522-7C63-436F-886F-BAFC3E80B9AE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D772A8-4FA9-453A-B942-25BF1B914173}" type="pres">
      <dgm:prSet presAssocID="{8A7F1522-7C63-436F-886F-BAFC3E80B9AE}" presName="gear1srcNode" presStyleLbl="node1" presStyleIdx="0" presStyleCnt="3"/>
      <dgm:spPr/>
      <dgm:t>
        <a:bodyPr/>
        <a:lstStyle/>
        <a:p>
          <a:endParaRPr lang="ru-RU"/>
        </a:p>
      </dgm:t>
    </dgm:pt>
    <dgm:pt modelId="{B9B780BA-8D27-4CBA-BD09-551C8CDF15DF}" type="pres">
      <dgm:prSet presAssocID="{8A7F1522-7C63-436F-886F-BAFC3E80B9AE}" presName="gear1dstNode" presStyleLbl="node1" presStyleIdx="0" presStyleCnt="3"/>
      <dgm:spPr/>
      <dgm:t>
        <a:bodyPr/>
        <a:lstStyle/>
        <a:p>
          <a:endParaRPr lang="ru-RU"/>
        </a:p>
      </dgm:t>
    </dgm:pt>
    <dgm:pt modelId="{67C30C31-0DD2-4F62-8A58-ABC88707739D}" type="pres">
      <dgm:prSet presAssocID="{487394B5-542D-4288-9B7F-3CDC0456B451}" presName="gear2" presStyleLbl="node1" presStyleIdx="1" presStyleCnt="3" custScaleX="177494" custScaleY="14002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D36AA-2650-4E7F-A41A-606EE0B54BAC}" type="pres">
      <dgm:prSet presAssocID="{487394B5-542D-4288-9B7F-3CDC0456B451}" presName="gear2srcNode" presStyleLbl="node1" presStyleIdx="1" presStyleCnt="3"/>
      <dgm:spPr/>
      <dgm:t>
        <a:bodyPr/>
        <a:lstStyle/>
        <a:p>
          <a:endParaRPr lang="ru-RU"/>
        </a:p>
      </dgm:t>
    </dgm:pt>
    <dgm:pt modelId="{1AC16C07-1950-49B9-9252-ADD0A358FF5C}" type="pres">
      <dgm:prSet presAssocID="{487394B5-542D-4288-9B7F-3CDC0456B451}" presName="gear2dstNode" presStyleLbl="node1" presStyleIdx="1" presStyleCnt="3"/>
      <dgm:spPr/>
      <dgm:t>
        <a:bodyPr/>
        <a:lstStyle/>
        <a:p>
          <a:endParaRPr lang="ru-RU"/>
        </a:p>
      </dgm:t>
    </dgm:pt>
    <dgm:pt modelId="{0E44DAD4-668B-4B32-809B-A24BDAB76E5A}" type="pres">
      <dgm:prSet presAssocID="{8830C79A-B6CF-469A-84D8-DE3432163923}" presName="gear3" presStyleLbl="node1" presStyleIdx="2" presStyleCnt="3" custScaleX="123046" custScaleY="102966" custLinFactNeighborX="12795" custLinFactNeighborY="742"/>
      <dgm:spPr/>
      <dgm:t>
        <a:bodyPr/>
        <a:lstStyle/>
        <a:p>
          <a:endParaRPr lang="ru-RU"/>
        </a:p>
      </dgm:t>
    </dgm:pt>
    <dgm:pt modelId="{62F964C1-0FBF-4468-826F-6A956A16E22C}" type="pres">
      <dgm:prSet presAssocID="{8830C79A-B6CF-469A-84D8-DE3432163923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67B2DE-385D-489E-87DD-0B724C2F88F7}" type="pres">
      <dgm:prSet presAssocID="{8830C79A-B6CF-469A-84D8-DE3432163923}" presName="gear3srcNode" presStyleLbl="node1" presStyleIdx="2" presStyleCnt="3"/>
      <dgm:spPr/>
      <dgm:t>
        <a:bodyPr/>
        <a:lstStyle/>
        <a:p>
          <a:endParaRPr lang="ru-RU"/>
        </a:p>
      </dgm:t>
    </dgm:pt>
    <dgm:pt modelId="{B81FCF1F-232B-481E-8D78-4E159504AFD9}" type="pres">
      <dgm:prSet presAssocID="{8830C79A-B6CF-469A-84D8-DE3432163923}" presName="gear3dstNode" presStyleLbl="node1" presStyleIdx="2" presStyleCnt="3"/>
      <dgm:spPr/>
      <dgm:t>
        <a:bodyPr/>
        <a:lstStyle/>
        <a:p>
          <a:endParaRPr lang="ru-RU"/>
        </a:p>
      </dgm:t>
    </dgm:pt>
    <dgm:pt modelId="{E579B6FE-071D-4605-90A5-6D86669B6A07}" type="pres">
      <dgm:prSet presAssocID="{268D442D-5523-41E5-9448-A8920BB5A948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FDF50422-58B3-48A7-9711-F03827A63E1C}" type="pres">
      <dgm:prSet presAssocID="{6CC81C6A-D3F5-4399-98EE-04AC3AE5A10F}" presName="connector2" presStyleLbl="sibTrans2D1" presStyleIdx="1" presStyleCnt="3" custLinFactNeighborX="-40889" custLinFactNeighborY="42081"/>
      <dgm:spPr/>
      <dgm:t>
        <a:bodyPr/>
        <a:lstStyle/>
        <a:p>
          <a:endParaRPr lang="ru-RU"/>
        </a:p>
      </dgm:t>
    </dgm:pt>
    <dgm:pt modelId="{A488F316-ACBB-4AE8-B4A4-4CB1402CBBB4}" type="pres">
      <dgm:prSet presAssocID="{C2BF7AB0-3402-4912-B06B-D4619EBD912C}" presName="connector3" presStyleLbl="sibTrans2D1" presStyleIdx="2" presStyleCnt="3" custAng="507231" custLinFactNeighborX="10538" custLinFactNeighborY="5508"/>
      <dgm:spPr/>
      <dgm:t>
        <a:bodyPr/>
        <a:lstStyle/>
        <a:p>
          <a:endParaRPr lang="ru-RU"/>
        </a:p>
      </dgm:t>
    </dgm:pt>
  </dgm:ptLst>
  <dgm:cxnLst>
    <dgm:cxn modelId="{3205CB8B-591C-441C-A731-39FA7A13D0A8}" type="presOf" srcId="{487394B5-542D-4288-9B7F-3CDC0456B451}" destId="{67C30C31-0DD2-4F62-8A58-ABC88707739D}" srcOrd="0" destOrd="0" presId="urn:microsoft.com/office/officeart/2005/8/layout/gear1"/>
    <dgm:cxn modelId="{CDFBC346-99EF-4F56-A169-9AE091AE4D8C}" srcId="{09C53A5C-B735-4212-9ABC-73E4B261E19B}" destId="{8830C79A-B6CF-469A-84D8-DE3432163923}" srcOrd="2" destOrd="0" parTransId="{E12A1EB7-8306-4297-8CC5-4859DF82BD59}" sibTransId="{C2BF7AB0-3402-4912-B06B-D4619EBD912C}"/>
    <dgm:cxn modelId="{66AD8ECA-373D-438F-857D-C5B338434F61}" type="presOf" srcId="{268D442D-5523-41E5-9448-A8920BB5A948}" destId="{E579B6FE-071D-4605-90A5-6D86669B6A07}" srcOrd="0" destOrd="0" presId="urn:microsoft.com/office/officeart/2005/8/layout/gear1"/>
    <dgm:cxn modelId="{B26FD1E7-9C7D-4675-A7CA-5F1A41CB2D3B}" type="presOf" srcId="{6CC81C6A-D3F5-4399-98EE-04AC3AE5A10F}" destId="{FDF50422-58B3-48A7-9711-F03827A63E1C}" srcOrd="0" destOrd="0" presId="urn:microsoft.com/office/officeart/2005/8/layout/gear1"/>
    <dgm:cxn modelId="{DC3ADC33-D2C1-49AD-AE9F-1CF30E48B1B7}" srcId="{09C53A5C-B735-4212-9ABC-73E4B261E19B}" destId="{487394B5-542D-4288-9B7F-3CDC0456B451}" srcOrd="1" destOrd="0" parTransId="{765E92E4-D879-49FF-8073-5104F49D2C21}" sibTransId="{6CC81C6A-D3F5-4399-98EE-04AC3AE5A10F}"/>
    <dgm:cxn modelId="{F2DD5D9F-A2CA-47A3-B1BF-A0A7BAFCAA94}" type="presOf" srcId="{09C53A5C-B735-4212-9ABC-73E4B261E19B}" destId="{84DC0978-7362-417E-B17D-8A5EEE7A8845}" srcOrd="0" destOrd="0" presId="urn:microsoft.com/office/officeart/2005/8/layout/gear1"/>
    <dgm:cxn modelId="{2E62F071-4912-48B6-AC02-D38FF5F8C6FB}" type="presOf" srcId="{8830C79A-B6CF-469A-84D8-DE3432163923}" destId="{62F964C1-0FBF-4468-826F-6A956A16E22C}" srcOrd="1" destOrd="0" presId="urn:microsoft.com/office/officeart/2005/8/layout/gear1"/>
    <dgm:cxn modelId="{F678528C-D442-446C-9483-B05E4D6DC5F0}" type="presOf" srcId="{8830C79A-B6CF-469A-84D8-DE3432163923}" destId="{B81FCF1F-232B-481E-8D78-4E159504AFD9}" srcOrd="3" destOrd="0" presId="urn:microsoft.com/office/officeart/2005/8/layout/gear1"/>
    <dgm:cxn modelId="{BD6E628E-4D97-4D4C-89B0-CA907897592B}" type="presOf" srcId="{8830C79A-B6CF-469A-84D8-DE3432163923}" destId="{0E44DAD4-668B-4B32-809B-A24BDAB76E5A}" srcOrd="0" destOrd="0" presId="urn:microsoft.com/office/officeart/2005/8/layout/gear1"/>
    <dgm:cxn modelId="{7D340B46-254F-406E-9375-821BB3A2C08A}" type="presOf" srcId="{8A7F1522-7C63-436F-886F-BAFC3E80B9AE}" destId="{B9B780BA-8D27-4CBA-BD09-551C8CDF15DF}" srcOrd="2" destOrd="0" presId="urn:microsoft.com/office/officeart/2005/8/layout/gear1"/>
    <dgm:cxn modelId="{BAB5BB3D-DF05-49F8-BD26-CF06051A3C6E}" type="presOf" srcId="{8A7F1522-7C63-436F-886F-BAFC3E80B9AE}" destId="{C62A7040-D93B-48B3-A66F-C8AD5D98A004}" srcOrd="0" destOrd="0" presId="urn:microsoft.com/office/officeart/2005/8/layout/gear1"/>
    <dgm:cxn modelId="{C1DF4E28-0E70-475C-8306-F5B9495D62FF}" type="presOf" srcId="{487394B5-542D-4288-9B7F-3CDC0456B451}" destId="{69ED36AA-2650-4E7F-A41A-606EE0B54BAC}" srcOrd="1" destOrd="0" presId="urn:microsoft.com/office/officeart/2005/8/layout/gear1"/>
    <dgm:cxn modelId="{3327E2D4-AF0A-472D-A99A-74F525A03577}" srcId="{09C53A5C-B735-4212-9ABC-73E4B261E19B}" destId="{8A7F1522-7C63-436F-886F-BAFC3E80B9AE}" srcOrd="0" destOrd="0" parTransId="{AC76B6CB-75DC-49E9-83D7-23C0BE305036}" sibTransId="{268D442D-5523-41E5-9448-A8920BB5A948}"/>
    <dgm:cxn modelId="{AEAB857B-5CB9-4B9E-A072-57A0249D0B66}" type="presOf" srcId="{487394B5-542D-4288-9B7F-3CDC0456B451}" destId="{1AC16C07-1950-49B9-9252-ADD0A358FF5C}" srcOrd="2" destOrd="0" presId="urn:microsoft.com/office/officeart/2005/8/layout/gear1"/>
    <dgm:cxn modelId="{A25FB2AC-2F05-4979-9E17-E6AC0C363940}" type="presOf" srcId="{8A7F1522-7C63-436F-886F-BAFC3E80B9AE}" destId="{B7D772A8-4FA9-453A-B942-25BF1B914173}" srcOrd="1" destOrd="0" presId="urn:microsoft.com/office/officeart/2005/8/layout/gear1"/>
    <dgm:cxn modelId="{B253B890-28FC-40A8-B47C-105308105FF9}" type="presOf" srcId="{C2BF7AB0-3402-4912-B06B-D4619EBD912C}" destId="{A488F316-ACBB-4AE8-B4A4-4CB1402CBBB4}" srcOrd="0" destOrd="0" presId="urn:microsoft.com/office/officeart/2005/8/layout/gear1"/>
    <dgm:cxn modelId="{F30FCF20-D208-47BE-A567-A097CB4AC573}" type="presOf" srcId="{8830C79A-B6CF-469A-84D8-DE3432163923}" destId="{5367B2DE-385D-489E-87DD-0B724C2F88F7}" srcOrd="2" destOrd="0" presId="urn:microsoft.com/office/officeart/2005/8/layout/gear1"/>
    <dgm:cxn modelId="{BE2ACA42-51A5-4825-907B-D09D0672491F}" type="presParOf" srcId="{84DC0978-7362-417E-B17D-8A5EEE7A8845}" destId="{C62A7040-D93B-48B3-A66F-C8AD5D98A004}" srcOrd="0" destOrd="0" presId="urn:microsoft.com/office/officeart/2005/8/layout/gear1"/>
    <dgm:cxn modelId="{ECB68010-5A41-4BD5-9AD3-4DA0CC751DAC}" type="presParOf" srcId="{84DC0978-7362-417E-B17D-8A5EEE7A8845}" destId="{B7D772A8-4FA9-453A-B942-25BF1B914173}" srcOrd="1" destOrd="0" presId="urn:microsoft.com/office/officeart/2005/8/layout/gear1"/>
    <dgm:cxn modelId="{3FA52CC2-18C7-467D-8078-6256EB685EAF}" type="presParOf" srcId="{84DC0978-7362-417E-B17D-8A5EEE7A8845}" destId="{B9B780BA-8D27-4CBA-BD09-551C8CDF15DF}" srcOrd="2" destOrd="0" presId="urn:microsoft.com/office/officeart/2005/8/layout/gear1"/>
    <dgm:cxn modelId="{9D16F960-D64D-4964-9F91-ACB770F46469}" type="presParOf" srcId="{84DC0978-7362-417E-B17D-8A5EEE7A8845}" destId="{67C30C31-0DD2-4F62-8A58-ABC88707739D}" srcOrd="3" destOrd="0" presId="urn:microsoft.com/office/officeart/2005/8/layout/gear1"/>
    <dgm:cxn modelId="{C58E1F9F-B3CA-4CFD-AE89-7CC273C87F8F}" type="presParOf" srcId="{84DC0978-7362-417E-B17D-8A5EEE7A8845}" destId="{69ED36AA-2650-4E7F-A41A-606EE0B54BAC}" srcOrd="4" destOrd="0" presId="urn:microsoft.com/office/officeart/2005/8/layout/gear1"/>
    <dgm:cxn modelId="{6F8EF76A-1E61-4570-9A69-375B3FD2D5C7}" type="presParOf" srcId="{84DC0978-7362-417E-B17D-8A5EEE7A8845}" destId="{1AC16C07-1950-49B9-9252-ADD0A358FF5C}" srcOrd="5" destOrd="0" presId="urn:microsoft.com/office/officeart/2005/8/layout/gear1"/>
    <dgm:cxn modelId="{A6DE041E-092A-401D-8942-FFAA7807892D}" type="presParOf" srcId="{84DC0978-7362-417E-B17D-8A5EEE7A8845}" destId="{0E44DAD4-668B-4B32-809B-A24BDAB76E5A}" srcOrd="6" destOrd="0" presId="urn:microsoft.com/office/officeart/2005/8/layout/gear1"/>
    <dgm:cxn modelId="{F273B477-DE60-404C-BE77-019C93093DEF}" type="presParOf" srcId="{84DC0978-7362-417E-B17D-8A5EEE7A8845}" destId="{62F964C1-0FBF-4468-826F-6A956A16E22C}" srcOrd="7" destOrd="0" presId="urn:microsoft.com/office/officeart/2005/8/layout/gear1"/>
    <dgm:cxn modelId="{7449DC3C-2DED-4948-9144-C827405359F1}" type="presParOf" srcId="{84DC0978-7362-417E-B17D-8A5EEE7A8845}" destId="{5367B2DE-385D-489E-87DD-0B724C2F88F7}" srcOrd="8" destOrd="0" presId="urn:microsoft.com/office/officeart/2005/8/layout/gear1"/>
    <dgm:cxn modelId="{6D958682-F317-4FE1-BBA5-C547CED13955}" type="presParOf" srcId="{84DC0978-7362-417E-B17D-8A5EEE7A8845}" destId="{B81FCF1F-232B-481E-8D78-4E159504AFD9}" srcOrd="9" destOrd="0" presId="urn:microsoft.com/office/officeart/2005/8/layout/gear1"/>
    <dgm:cxn modelId="{44787064-833B-4EA4-BFDF-2C1B550C91CB}" type="presParOf" srcId="{84DC0978-7362-417E-B17D-8A5EEE7A8845}" destId="{E579B6FE-071D-4605-90A5-6D86669B6A07}" srcOrd="10" destOrd="0" presId="urn:microsoft.com/office/officeart/2005/8/layout/gear1"/>
    <dgm:cxn modelId="{92A7995E-883D-48C2-A437-05498951F446}" type="presParOf" srcId="{84DC0978-7362-417E-B17D-8A5EEE7A8845}" destId="{FDF50422-58B3-48A7-9711-F03827A63E1C}" srcOrd="11" destOrd="0" presId="urn:microsoft.com/office/officeart/2005/8/layout/gear1"/>
    <dgm:cxn modelId="{BE68F0BC-7D54-41B8-8E6B-0A88D5EA1B00}" type="presParOf" srcId="{84DC0978-7362-417E-B17D-8A5EEE7A8845}" destId="{A488F316-ACBB-4AE8-B4A4-4CB1402CBBB4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E8989E-0459-4911-973D-23B05E183CCD}" type="doc">
      <dgm:prSet loTypeId="urn:microsoft.com/office/officeart/2005/8/layout/target3" loCatId="list" qsTypeId="urn:microsoft.com/office/officeart/2005/8/quickstyle/3d2" qsCatId="3D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AF964B2A-8D58-461F-B33D-5B9D99326DC3}">
      <dgm:prSet phldrT="[Текст]"/>
      <dgm:spPr/>
      <dgm:t>
        <a:bodyPr/>
        <a:lstStyle/>
        <a:p>
          <a:r>
            <a:rPr lang="ru-RU" altLang="ru-RU" i="0" u="none" dirty="0" smtClean="0">
              <a:solidFill>
                <a:srgbClr val="996600"/>
              </a:solidFill>
              <a:latin typeface="Comic Sans MS" pitchFamily="66" charset="0"/>
            </a:rPr>
            <a:t>Ролик у </a:t>
          </a:r>
          <a:r>
            <a:rPr lang="ru-RU" altLang="ru-RU" i="0" u="none" dirty="0" err="1" smtClean="0">
              <a:solidFill>
                <a:srgbClr val="996600"/>
              </a:solidFill>
              <a:latin typeface="Comic Sans MS" pitchFamily="66" charset="0"/>
            </a:rPr>
            <a:t>вигляді</a:t>
          </a:r>
          <a:r>
            <a:rPr lang="ru-RU" altLang="ru-RU" i="0" u="none" dirty="0" smtClean="0">
              <a:solidFill>
                <a:srgbClr val="996600"/>
              </a:solidFill>
              <a:latin typeface="Comic Sans MS" pitchFamily="66" charset="0"/>
            </a:rPr>
            <a:t> слайд - шоу</a:t>
          </a:r>
          <a:endParaRPr lang="ru-RU" i="0" u="none" dirty="0">
            <a:solidFill>
              <a:srgbClr val="996600"/>
            </a:solidFill>
            <a:latin typeface="Comic Sans MS" pitchFamily="66" charset="0"/>
          </a:endParaRPr>
        </a:p>
      </dgm:t>
    </dgm:pt>
    <dgm:pt modelId="{D678994B-8D71-4B27-85A4-39219C94E979}" type="parTrans" cxnId="{B193752C-864A-436E-ABBB-375D87C8828C}">
      <dgm:prSet/>
      <dgm:spPr/>
      <dgm:t>
        <a:bodyPr/>
        <a:lstStyle/>
        <a:p>
          <a:endParaRPr lang="ru-RU"/>
        </a:p>
      </dgm:t>
    </dgm:pt>
    <dgm:pt modelId="{F920ED16-AFAD-4E98-A666-0E8289E22349}" type="sibTrans" cxnId="{B193752C-864A-436E-ABBB-375D87C8828C}">
      <dgm:prSet/>
      <dgm:spPr/>
      <dgm:t>
        <a:bodyPr/>
        <a:lstStyle/>
        <a:p>
          <a:endParaRPr lang="ru-RU"/>
        </a:p>
      </dgm:t>
    </dgm:pt>
    <dgm:pt modelId="{4BD8E99F-6071-4654-B687-53D1E5A33059}">
      <dgm:prSet/>
      <dgm:spPr/>
      <dgm:t>
        <a:bodyPr/>
        <a:lstStyle/>
        <a:p>
          <a:r>
            <a:rPr lang="en-US" i="0" u="none" dirty="0" smtClean="0">
              <a:solidFill>
                <a:srgbClr val="996600"/>
              </a:solidFill>
              <a:latin typeface="Comic Sans MS" pitchFamily="66" charset="0"/>
            </a:rPr>
            <a:t>Flash -</a:t>
          </a:r>
          <a:r>
            <a:rPr lang="ru-RU" i="0" u="none" dirty="0" err="1" smtClean="0">
              <a:solidFill>
                <a:srgbClr val="996600"/>
              </a:solidFill>
              <a:latin typeface="Comic Sans MS" pitchFamily="66" charset="0"/>
            </a:rPr>
            <a:t>листівки</a:t>
          </a:r>
          <a:r>
            <a:rPr lang="ru-RU" i="0" u="none" dirty="0" smtClean="0">
              <a:solidFill>
                <a:srgbClr val="996600"/>
              </a:solidFill>
              <a:latin typeface="Comic Sans MS" pitchFamily="66" charset="0"/>
            </a:rPr>
            <a:t> ( </a:t>
          </a:r>
          <a:r>
            <a:rPr lang="en-US" i="0" u="none" dirty="0" smtClean="0">
              <a:solidFill>
                <a:srgbClr val="996600"/>
              </a:solidFill>
              <a:latin typeface="Comic Sans MS" pitchFamily="66" charset="0"/>
            </a:rPr>
            <a:t>flash cards )</a:t>
          </a:r>
          <a:endParaRPr lang="uk-UA" i="0" u="none" dirty="0" smtClean="0">
            <a:solidFill>
              <a:srgbClr val="996600"/>
            </a:solidFill>
            <a:latin typeface="Comic Sans MS" pitchFamily="66" charset="0"/>
          </a:endParaRPr>
        </a:p>
      </dgm:t>
    </dgm:pt>
    <dgm:pt modelId="{BCC24CAF-D6BE-4734-B797-2D4AAF0DEC20}" type="parTrans" cxnId="{59C43A87-7F25-4369-87CA-92CEDB39E22E}">
      <dgm:prSet/>
      <dgm:spPr/>
      <dgm:t>
        <a:bodyPr/>
        <a:lstStyle/>
        <a:p>
          <a:endParaRPr lang="ru-RU"/>
        </a:p>
      </dgm:t>
    </dgm:pt>
    <dgm:pt modelId="{FDA969A9-3460-4BAB-8A5B-F5218DEF3AB5}" type="sibTrans" cxnId="{59C43A87-7F25-4369-87CA-92CEDB39E22E}">
      <dgm:prSet/>
      <dgm:spPr/>
      <dgm:t>
        <a:bodyPr/>
        <a:lstStyle/>
        <a:p>
          <a:endParaRPr lang="ru-RU"/>
        </a:p>
      </dgm:t>
    </dgm:pt>
    <dgm:pt modelId="{93E985DF-129C-44E5-B3E0-FD1CFF66110B}">
      <dgm:prSet/>
      <dgm:spPr/>
      <dgm:t>
        <a:bodyPr/>
        <a:lstStyle/>
        <a:p>
          <a:r>
            <a:rPr lang="en-US" i="0" u="none" dirty="0" smtClean="0">
              <a:solidFill>
                <a:srgbClr val="996600"/>
              </a:solidFill>
              <a:latin typeface="Comic Sans MS" pitchFamily="66" charset="0"/>
            </a:rPr>
            <a:t>Flash –</a:t>
          </a:r>
          <a:r>
            <a:rPr lang="ru-RU" i="0" u="none" dirty="0" err="1" smtClean="0">
              <a:solidFill>
                <a:srgbClr val="996600"/>
              </a:solidFill>
              <a:latin typeface="Comic Sans MS" pitchFamily="66" charset="0"/>
            </a:rPr>
            <a:t>ігри</a:t>
          </a:r>
          <a:endParaRPr lang="ru-RU" i="0" u="none" dirty="0" smtClean="0">
            <a:solidFill>
              <a:srgbClr val="996600"/>
            </a:solidFill>
            <a:latin typeface="Comic Sans MS" pitchFamily="66" charset="0"/>
          </a:endParaRPr>
        </a:p>
      </dgm:t>
    </dgm:pt>
    <dgm:pt modelId="{CE0A6D17-A5F4-4393-848F-A771444E571D}" type="parTrans" cxnId="{9E4E9DF8-A502-4730-890A-37872687A084}">
      <dgm:prSet/>
      <dgm:spPr/>
      <dgm:t>
        <a:bodyPr/>
        <a:lstStyle/>
        <a:p>
          <a:endParaRPr lang="ru-RU"/>
        </a:p>
      </dgm:t>
    </dgm:pt>
    <dgm:pt modelId="{AE13583E-374C-4841-981E-954181F1A507}" type="sibTrans" cxnId="{9E4E9DF8-A502-4730-890A-37872687A084}">
      <dgm:prSet/>
      <dgm:spPr/>
      <dgm:t>
        <a:bodyPr/>
        <a:lstStyle/>
        <a:p>
          <a:endParaRPr lang="ru-RU"/>
        </a:p>
      </dgm:t>
    </dgm:pt>
    <dgm:pt modelId="{FCEE947B-4C6C-4D08-A7E1-64B045AE574E}">
      <dgm:prSet/>
      <dgm:spPr/>
      <dgm:t>
        <a:bodyPr/>
        <a:lstStyle/>
        <a:p>
          <a:r>
            <a:rPr lang="en-US" i="0" u="none" dirty="0" smtClean="0">
              <a:solidFill>
                <a:srgbClr val="996600"/>
              </a:solidFill>
              <a:latin typeface="Comic Sans MS" pitchFamily="66" charset="0"/>
            </a:rPr>
            <a:t>Flash-</a:t>
          </a:r>
          <a:r>
            <a:rPr lang="ru-RU" i="0" u="none" dirty="0" err="1" smtClean="0">
              <a:solidFill>
                <a:srgbClr val="996600"/>
              </a:solidFill>
              <a:latin typeface="Comic Sans MS" pitchFamily="66" charset="0"/>
            </a:rPr>
            <a:t>мультфільми</a:t>
          </a:r>
          <a:endParaRPr lang="ru-RU" i="0" u="none" dirty="0" smtClean="0">
            <a:solidFill>
              <a:srgbClr val="996600"/>
            </a:solidFill>
            <a:latin typeface="Comic Sans MS" pitchFamily="66" charset="0"/>
          </a:endParaRPr>
        </a:p>
      </dgm:t>
    </dgm:pt>
    <dgm:pt modelId="{8ECA075C-9419-4F18-B8F2-01315122544B}" type="parTrans" cxnId="{E5D8771C-263B-4C9B-8087-4FD93559C398}">
      <dgm:prSet/>
      <dgm:spPr/>
      <dgm:t>
        <a:bodyPr/>
        <a:lstStyle/>
        <a:p>
          <a:endParaRPr lang="ru-RU"/>
        </a:p>
      </dgm:t>
    </dgm:pt>
    <dgm:pt modelId="{5AB13F50-8616-48E0-9952-8B1EDB55B68D}" type="sibTrans" cxnId="{E5D8771C-263B-4C9B-8087-4FD93559C398}">
      <dgm:prSet/>
      <dgm:spPr/>
      <dgm:t>
        <a:bodyPr/>
        <a:lstStyle/>
        <a:p>
          <a:endParaRPr lang="ru-RU"/>
        </a:p>
      </dgm:t>
    </dgm:pt>
    <dgm:pt modelId="{E9F5BA0C-41CE-4BB5-A933-AB1FFAFE8613}">
      <dgm:prSet/>
      <dgm:spPr/>
      <dgm:t>
        <a:bodyPr/>
        <a:lstStyle/>
        <a:p>
          <a:r>
            <a:rPr lang="en-US" i="0" u="none" dirty="0" smtClean="0">
              <a:solidFill>
                <a:srgbClr val="996600"/>
              </a:solidFill>
              <a:latin typeface="Comic Sans MS" pitchFamily="66" charset="0"/>
            </a:rPr>
            <a:t>Flash-</a:t>
          </a:r>
          <a:r>
            <a:rPr lang="uk-UA" i="0" u="none" dirty="0" smtClean="0">
              <a:solidFill>
                <a:srgbClr val="996600"/>
              </a:solidFill>
              <a:latin typeface="Comic Sans MS" pitchFamily="66" charset="0"/>
            </a:rPr>
            <a:t>презентації</a:t>
          </a:r>
          <a:endParaRPr lang="ru-RU" i="0" u="none" dirty="0">
            <a:solidFill>
              <a:srgbClr val="996600"/>
            </a:solidFill>
            <a:latin typeface="Comic Sans MS" pitchFamily="66" charset="0"/>
          </a:endParaRPr>
        </a:p>
      </dgm:t>
    </dgm:pt>
    <dgm:pt modelId="{C8066972-E330-4BD7-99F6-93CB42A84976}" type="parTrans" cxnId="{A2D3E840-619E-4B63-8477-06A532D9F4DC}">
      <dgm:prSet/>
      <dgm:spPr/>
      <dgm:t>
        <a:bodyPr/>
        <a:lstStyle/>
        <a:p>
          <a:endParaRPr lang="ru-RU"/>
        </a:p>
      </dgm:t>
    </dgm:pt>
    <dgm:pt modelId="{6B9B93C0-D954-431C-953F-27863506B541}" type="sibTrans" cxnId="{A2D3E840-619E-4B63-8477-06A532D9F4DC}">
      <dgm:prSet/>
      <dgm:spPr/>
      <dgm:t>
        <a:bodyPr/>
        <a:lstStyle/>
        <a:p>
          <a:endParaRPr lang="ru-RU"/>
        </a:p>
      </dgm:t>
    </dgm:pt>
    <dgm:pt modelId="{A1F3207D-D75D-4E1B-B77E-09848DA394BA}" type="pres">
      <dgm:prSet presAssocID="{FAE8989E-0459-4911-973D-23B05E183CC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33A1DC-7EEC-40BD-8CC6-A5E914E39A62}" type="pres">
      <dgm:prSet presAssocID="{E9F5BA0C-41CE-4BB5-A933-AB1FFAFE8613}" presName="circle1" presStyleLbl="node1" presStyleIdx="0" presStyleCnt="5"/>
      <dgm:spPr/>
    </dgm:pt>
    <dgm:pt modelId="{C302AE3C-A763-42F4-BDB4-B828E06BDDE5}" type="pres">
      <dgm:prSet presAssocID="{E9F5BA0C-41CE-4BB5-A933-AB1FFAFE8613}" presName="space" presStyleCnt="0"/>
      <dgm:spPr/>
    </dgm:pt>
    <dgm:pt modelId="{ADD28BFD-E361-473B-81D2-7C3D8B019D88}" type="pres">
      <dgm:prSet presAssocID="{E9F5BA0C-41CE-4BB5-A933-AB1FFAFE8613}" presName="rect1" presStyleLbl="alignAcc1" presStyleIdx="0" presStyleCnt="5"/>
      <dgm:spPr/>
      <dgm:t>
        <a:bodyPr/>
        <a:lstStyle/>
        <a:p>
          <a:endParaRPr lang="ru-RU"/>
        </a:p>
      </dgm:t>
    </dgm:pt>
    <dgm:pt modelId="{35CA5046-D502-4248-876E-8DC1628D8E38}" type="pres">
      <dgm:prSet presAssocID="{AF964B2A-8D58-461F-B33D-5B9D99326DC3}" presName="vertSpace2" presStyleLbl="node1" presStyleIdx="0" presStyleCnt="5"/>
      <dgm:spPr/>
    </dgm:pt>
    <dgm:pt modelId="{9845E3A2-38BB-465F-BB77-ECED500FCF54}" type="pres">
      <dgm:prSet presAssocID="{AF964B2A-8D58-461F-B33D-5B9D99326DC3}" presName="circle2" presStyleLbl="node1" presStyleIdx="1" presStyleCnt="5"/>
      <dgm:spPr/>
    </dgm:pt>
    <dgm:pt modelId="{029C1934-63EA-4754-9264-6238C448EDDE}" type="pres">
      <dgm:prSet presAssocID="{AF964B2A-8D58-461F-B33D-5B9D99326DC3}" presName="rect2" presStyleLbl="alignAcc1" presStyleIdx="1" presStyleCnt="5"/>
      <dgm:spPr/>
      <dgm:t>
        <a:bodyPr/>
        <a:lstStyle/>
        <a:p>
          <a:endParaRPr lang="ru-RU"/>
        </a:p>
      </dgm:t>
    </dgm:pt>
    <dgm:pt modelId="{64B6EE6D-8CFA-4976-9912-49B07A56E78B}" type="pres">
      <dgm:prSet presAssocID="{4BD8E99F-6071-4654-B687-53D1E5A33059}" presName="vertSpace3" presStyleLbl="node1" presStyleIdx="1" presStyleCnt="5"/>
      <dgm:spPr/>
    </dgm:pt>
    <dgm:pt modelId="{87EC82B5-ADA8-4D79-8E09-14F31EDA632A}" type="pres">
      <dgm:prSet presAssocID="{4BD8E99F-6071-4654-B687-53D1E5A33059}" presName="circle3" presStyleLbl="node1" presStyleIdx="2" presStyleCnt="5"/>
      <dgm:spPr/>
    </dgm:pt>
    <dgm:pt modelId="{46AACFB6-ACC9-4F2C-BB2D-A50405A0834A}" type="pres">
      <dgm:prSet presAssocID="{4BD8E99F-6071-4654-B687-53D1E5A33059}" presName="rect3" presStyleLbl="alignAcc1" presStyleIdx="2" presStyleCnt="5"/>
      <dgm:spPr/>
      <dgm:t>
        <a:bodyPr/>
        <a:lstStyle/>
        <a:p>
          <a:endParaRPr lang="ru-RU"/>
        </a:p>
      </dgm:t>
    </dgm:pt>
    <dgm:pt modelId="{B636E8DF-9B4F-443B-B82D-829FF7921BCD}" type="pres">
      <dgm:prSet presAssocID="{93E985DF-129C-44E5-B3E0-FD1CFF66110B}" presName="vertSpace4" presStyleLbl="node1" presStyleIdx="2" presStyleCnt="5"/>
      <dgm:spPr/>
    </dgm:pt>
    <dgm:pt modelId="{F5CCBAF6-BBE8-415C-8023-4B77214EC0E9}" type="pres">
      <dgm:prSet presAssocID="{93E985DF-129C-44E5-B3E0-FD1CFF66110B}" presName="circle4" presStyleLbl="node1" presStyleIdx="3" presStyleCnt="5"/>
      <dgm:spPr/>
    </dgm:pt>
    <dgm:pt modelId="{34396EAA-87FA-4D1E-8A25-CDD5DBBA4860}" type="pres">
      <dgm:prSet presAssocID="{93E985DF-129C-44E5-B3E0-FD1CFF66110B}" presName="rect4" presStyleLbl="alignAcc1" presStyleIdx="3" presStyleCnt="5"/>
      <dgm:spPr/>
      <dgm:t>
        <a:bodyPr/>
        <a:lstStyle/>
        <a:p>
          <a:endParaRPr lang="ru-RU"/>
        </a:p>
      </dgm:t>
    </dgm:pt>
    <dgm:pt modelId="{1A291D2E-ADE7-4E46-A0BC-D6EAF7A101A9}" type="pres">
      <dgm:prSet presAssocID="{FCEE947B-4C6C-4D08-A7E1-64B045AE574E}" presName="vertSpace5" presStyleLbl="node1" presStyleIdx="3" presStyleCnt="5"/>
      <dgm:spPr/>
    </dgm:pt>
    <dgm:pt modelId="{92021922-7A03-4874-AE3C-6B092C0C8847}" type="pres">
      <dgm:prSet presAssocID="{FCEE947B-4C6C-4D08-A7E1-64B045AE574E}" presName="circle5" presStyleLbl="node1" presStyleIdx="4" presStyleCnt="5"/>
      <dgm:spPr/>
    </dgm:pt>
    <dgm:pt modelId="{918B13BE-F1DF-4EF2-8ECD-F9679B854989}" type="pres">
      <dgm:prSet presAssocID="{FCEE947B-4C6C-4D08-A7E1-64B045AE574E}" presName="rect5" presStyleLbl="alignAcc1" presStyleIdx="4" presStyleCnt="5"/>
      <dgm:spPr/>
      <dgm:t>
        <a:bodyPr/>
        <a:lstStyle/>
        <a:p>
          <a:endParaRPr lang="ru-RU"/>
        </a:p>
      </dgm:t>
    </dgm:pt>
    <dgm:pt modelId="{32EE4BF3-B951-42AC-896F-30DC25756E76}" type="pres">
      <dgm:prSet presAssocID="{E9F5BA0C-41CE-4BB5-A933-AB1FFAFE8613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B6AE50-DA3B-4BD5-AAFF-58DD10650B47}" type="pres">
      <dgm:prSet presAssocID="{AF964B2A-8D58-461F-B33D-5B9D99326DC3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B68115-8E38-4C05-BC7D-EB4758564662}" type="pres">
      <dgm:prSet presAssocID="{4BD8E99F-6071-4654-B687-53D1E5A33059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D8AE6E-8B30-4C2D-9BEF-DB1A4C27B80B}" type="pres">
      <dgm:prSet presAssocID="{93E985DF-129C-44E5-B3E0-FD1CFF66110B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68EB1D-F41D-4B19-A567-1037496EADF3}" type="pres">
      <dgm:prSet presAssocID="{FCEE947B-4C6C-4D08-A7E1-64B045AE574E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3A587F-61D0-4F24-B277-12D624AEAA8B}" type="presOf" srcId="{E9F5BA0C-41CE-4BB5-A933-AB1FFAFE8613}" destId="{ADD28BFD-E361-473B-81D2-7C3D8B019D88}" srcOrd="0" destOrd="0" presId="urn:microsoft.com/office/officeart/2005/8/layout/target3"/>
    <dgm:cxn modelId="{FB9749DD-388A-49E6-B96A-802975256542}" type="presOf" srcId="{FCEE947B-4C6C-4D08-A7E1-64B045AE574E}" destId="{918B13BE-F1DF-4EF2-8ECD-F9679B854989}" srcOrd="0" destOrd="0" presId="urn:microsoft.com/office/officeart/2005/8/layout/target3"/>
    <dgm:cxn modelId="{59C43A87-7F25-4369-87CA-92CEDB39E22E}" srcId="{FAE8989E-0459-4911-973D-23B05E183CCD}" destId="{4BD8E99F-6071-4654-B687-53D1E5A33059}" srcOrd="2" destOrd="0" parTransId="{BCC24CAF-D6BE-4734-B797-2D4AAF0DEC20}" sibTransId="{FDA969A9-3460-4BAB-8A5B-F5218DEF3AB5}"/>
    <dgm:cxn modelId="{19C8DB12-08EB-4A77-9CBF-00056832BF58}" type="presOf" srcId="{FCEE947B-4C6C-4D08-A7E1-64B045AE574E}" destId="{9068EB1D-F41D-4B19-A567-1037496EADF3}" srcOrd="1" destOrd="0" presId="urn:microsoft.com/office/officeart/2005/8/layout/target3"/>
    <dgm:cxn modelId="{A2D3E840-619E-4B63-8477-06A532D9F4DC}" srcId="{FAE8989E-0459-4911-973D-23B05E183CCD}" destId="{E9F5BA0C-41CE-4BB5-A933-AB1FFAFE8613}" srcOrd="0" destOrd="0" parTransId="{C8066972-E330-4BD7-99F6-93CB42A84976}" sibTransId="{6B9B93C0-D954-431C-953F-27863506B541}"/>
    <dgm:cxn modelId="{15D66CE4-B891-4009-BA96-AB2595BE538C}" type="presOf" srcId="{93E985DF-129C-44E5-B3E0-FD1CFF66110B}" destId="{FBD8AE6E-8B30-4C2D-9BEF-DB1A4C27B80B}" srcOrd="1" destOrd="0" presId="urn:microsoft.com/office/officeart/2005/8/layout/target3"/>
    <dgm:cxn modelId="{906410EE-C075-4AC1-9F3F-0FFEC4F8CB43}" type="presOf" srcId="{4BD8E99F-6071-4654-B687-53D1E5A33059}" destId="{46AACFB6-ACC9-4F2C-BB2D-A50405A0834A}" srcOrd="0" destOrd="0" presId="urn:microsoft.com/office/officeart/2005/8/layout/target3"/>
    <dgm:cxn modelId="{B193752C-864A-436E-ABBB-375D87C8828C}" srcId="{FAE8989E-0459-4911-973D-23B05E183CCD}" destId="{AF964B2A-8D58-461F-B33D-5B9D99326DC3}" srcOrd="1" destOrd="0" parTransId="{D678994B-8D71-4B27-85A4-39219C94E979}" sibTransId="{F920ED16-AFAD-4E98-A666-0E8289E22349}"/>
    <dgm:cxn modelId="{9E4E9DF8-A502-4730-890A-37872687A084}" srcId="{FAE8989E-0459-4911-973D-23B05E183CCD}" destId="{93E985DF-129C-44E5-B3E0-FD1CFF66110B}" srcOrd="3" destOrd="0" parTransId="{CE0A6D17-A5F4-4393-848F-A771444E571D}" sibTransId="{AE13583E-374C-4841-981E-954181F1A507}"/>
    <dgm:cxn modelId="{99EB3615-41E8-4105-BFCE-8C1CC8E7323E}" type="presOf" srcId="{93E985DF-129C-44E5-B3E0-FD1CFF66110B}" destId="{34396EAA-87FA-4D1E-8A25-CDD5DBBA4860}" srcOrd="0" destOrd="0" presId="urn:microsoft.com/office/officeart/2005/8/layout/target3"/>
    <dgm:cxn modelId="{2018F41A-9F7D-4EB9-A16C-EE324B21FB07}" type="presOf" srcId="{AF964B2A-8D58-461F-B33D-5B9D99326DC3}" destId="{97B6AE50-DA3B-4BD5-AAFF-58DD10650B47}" srcOrd="1" destOrd="0" presId="urn:microsoft.com/office/officeart/2005/8/layout/target3"/>
    <dgm:cxn modelId="{E5D8771C-263B-4C9B-8087-4FD93559C398}" srcId="{FAE8989E-0459-4911-973D-23B05E183CCD}" destId="{FCEE947B-4C6C-4D08-A7E1-64B045AE574E}" srcOrd="4" destOrd="0" parTransId="{8ECA075C-9419-4F18-B8F2-01315122544B}" sibTransId="{5AB13F50-8616-48E0-9952-8B1EDB55B68D}"/>
    <dgm:cxn modelId="{59F6E14C-1C77-4362-9AB8-DB28AFAA73D1}" type="presOf" srcId="{AF964B2A-8D58-461F-B33D-5B9D99326DC3}" destId="{029C1934-63EA-4754-9264-6238C448EDDE}" srcOrd="0" destOrd="0" presId="urn:microsoft.com/office/officeart/2005/8/layout/target3"/>
    <dgm:cxn modelId="{AF72A537-E5DF-4ACF-AA20-193FCCB72D18}" type="presOf" srcId="{4BD8E99F-6071-4654-B687-53D1E5A33059}" destId="{D5B68115-8E38-4C05-BC7D-EB4758564662}" srcOrd="1" destOrd="0" presId="urn:microsoft.com/office/officeart/2005/8/layout/target3"/>
    <dgm:cxn modelId="{FD299EB9-770E-4679-97E5-E1F8076EDECB}" type="presOf" srcId="{E9F5BA0C-41CE-4BB5-A933-AB1FFAFE8613}" destId="{32EE4BF3-B951-42AC-896F-30DC25756E76}" srcOrd="1" destOrd="0" presId="urn:microsoft.com/office/officeart/2005/8/layout/target3"/>
    <dgm:cxn modelId="{906E508B-EF0D-40E7-8DB2-B59C4131285A}" type="presOf" srcId="{FAE8989E-0459-4911-973D-23B05E183CCD}" destId="{A1F3207D-D75D-4E1B-B77E-09848DA394BA}" srcOrd="0" destOrd="0" presId="urn:microsoft.com/office/officeart/2005/8/layout/target3"/>
    <dgm:cxn modelId="{F5F31AF2-2DD0-49DD-982D-2344483B125A}" type="presParOf" srcId="{A1F3207D-D75D-4E1B-B77E-09848DA394BA}" destId="{ED33A1DC-7EEC-40BD-8CC6-A5E914E39A62}" srcOrd="0" destOrd="0" presId="urn:microsoft.com/office/officeart/2005/8/layout/target3"/>
    <dgm:cxn modelId="{9716D064-FEBE-4BB3-B09B-BE76E2667D69}" type="presParOf" srcId="{A1F3207D-D75D-4E1B-B77E-09848DA394BA}" destId="{C302AE3C-A763-42F4-BDB4-B828E06BDDE5}" srcOrd="1" destOrd="0" presId="urn:microsoft.com/office/officeart/2005/8/layout/target3"/>
    <dgm:cxn modelId="{180A002D-5736-428F-9560-FF52AE878372}" type="presParOf" srcId="{A1F3207D-D75D-4E1B-B77E-09848DA394BA}" destId="{ADD28BFD-E361-473B-81D2-7C3D8B019D88}" srcOrd="2" destOrd="0" presId="urn:microsoft.com/office/officeart/2005/8/layout/target3"/>
    <dgm:cxn modelId="{9A675D0A-A7D7-4CC0-B027-E23E2C548C1A}" type="presParOf" srcId="{A1F3207D-D75D-4E1B-B77E-09848DA394BA}" destId="{35CA5046-D502-4248-876E-8DC1628D8E38}" srcOrd="3" destOrd="0" presId="urn:microsoft.com/office/officeart/2005/8/layout/target3"/>
    <dgm:cxn modelId="{3FD588A6-68DE-4B0B-B7FB-C1E2FC3D0BD6}" type="presParOf" srcId="{A1F3207D-D75D-4E1B-B77E-09848DA394BA}" destId="{9845E3A2-38BB-465F-BB77-ECED500FCF54}" srcOrd="4" destOrd="0" presId="urn:microsoft.com/office/officeart/2005/8/layout/target3"/>
    <dgm:cxn modelId="{70C8612B-4696-4EEB-8CAA-BB1DB8516754}" type="presParOf" srcId="{A1F3207D-D75D-4E1B-B77E-09848DA394BA}" destId="{029C1934-63EA-4754-9264-6238C448EDDE}" srcOrd="5" destOrd="0" presId="urn:microsoft.com/office/officeart/2005/8/layout/target3"/>
    <dgm:cxn modelId="{13FEDAA5-2060-4121-9A20-9FBAFA6CC5CA}" type="presParOf" srcId="{A1F3207D-D75D-4E1B-B77E-09848DA394BA}" destId="{64B6EE6D-8CFA-4976-9912-49B07A56E78B}" srcOrd="6" destOrd="0" presId="urn:microsoft.com/office/officeart/2005/8/layout/target3"/>
    <dgm:cxn modelId="{88393A32-F0F9-4648-8111-651E61E58CD5}" type="presParOf" srcId="{A1F3207D-D75D-4E1B-B77E-09848DA394BA}" destId="{87EC82B5-ADA8-4D79-8E09-14F31EDA632A}" srcOrd="7" destOrd="0" presId="urn:microsoft.com/office/officeart/2005/8/layout/target3"/>
    <dgm:cxn modelId="{6199C656-431F-43CD-B520-829F6B6B1AA7}" type="presParOf" srcId="{A1F3207D-D75D-4E1B-B77E-09848DA394BA}" destId="{46AACFB6-ACC9-4F2C-BB2D-A50405A0834A}" srcOrd="8" destOrd="0" presId="urn:microsoft.com/office/officeart/2005/8/layout/target3"/>
    <dgm:cxn modelId="{043B61AB-EDA1-4CFD-89FD-B3E8C1BC1E3B}" type="presParOf" srcId="{A1F3207D-D75D-4E1B-B77E-09848DA394BA}" destId="{B636E8DF-9B4F-443B-B82D-829FF7921BCD}" srcOrd="9" destOrd="0" presId="urn:microsoft.com/office/officeart/2005/8/layout/target3"/>
    <dgm:cxn modelId="{3F2FC7DD-FB68-412D-B9F9-9D787EEA73DD}" type="presParOf" srcId="{A1F3207D-D75D-4E1B-B77E-09848DA394BA}" destId="{F5CCBAF6-BBE8-415C-8023-4B77214EC0E9}" srcOrd="10" destOrd="0" presId="urn:microsoft.com/office/officeart/2005/8/layout/target3"/>
    <dgm:cxn modelId="{7F00D095-71F0-4871-8023-C28CE281C3F1}" type="presParOf" srcId="{A1F3207D-D75D-4E1B-B77E-09848DA394BA}" destId="{34396EAA-87FA-4D1E-8A25-CDD5DBBA4860}" srcOrd="11" destOrd="0" presId="urn:microsoft.com/office/officeart/2005/8/layout/target3"/>
    <dgm:cxn modelId="{C1434336-04B1-418D-B404-AC3C415CE974}" type="presParOf" srcId="{A1F3207D-D75D-4E1B-B77E-09848DA394BA}" destId="{1A291D2E-ADE7-4E46-A0BC-D6EAF7A101A9}" srcOrd="12" destOrd="0" presId="urn:microsoft.com/office/officeart/2005/8/layout/target3"/>
    <dgm:cxn modelId="{780E9C23-7DA4-438B-A592-34CAA16DF9D1}" type="presParOf" srcId="{A1F3207D-D75D-4E1B-B77E-09848DA394BA}" destId="{92021922-7A03-4874-AE3C-6B092C0C8847}" srcOrd="13" destOrd="0" presId="urn:microsoft.com/office/officeart/2005/8/layout/target3"/>
    <dgm:cxn modelId="{2B88440A-C651-4453-9CB3-75D4FC0DFE35}" type="presParOf" srcId="{A1F3207D-D75D-4E1B-B77E-09848DA394BA}" destId="{918B13BE-F1DF-4EF2-8ECD-F9679B854989}" srcOrd="14" destOrd="0" presId="urn:microsoft.com/office/officeart/2005/8/layout/target3"/>
    <dgm:cxn modelId="{1DC48CA9-318E-477A-BE20-51B3A275338E}" type="presParOf" srcId="{A1F3207D-D75D-4E1B-B77E-09848DA394BA}" destId="{32EE4BF3-B951-42AC-896F-30DC25756E76}" srcOrd="15" destOrd="0" presId="urn:microsoft.com/office/officeart/2005/8/layout/target3"/>
    <dgm:cxn modelId="{7829DA70-EC10-4CA9-8386-F1C10B2F7FA6}" type="presParOf" srcId="{A1F3207D-D75D-4E1B-B77E-09848DA394BA}" destId="{97B6AE50-DA3B-4BD5-AAFF-58DD10650B47}" srcOrd="16" destOrd="0" presId="urn:microsoft.com/office/officeart/2005/8/layout/target3"/>
    <dgm:cxn modelId="{A006CA0D-8CA3-4E70-9774-CA7DE260C1FA}" type="presParOf" srcId="{A1F3207D-D75D-4E1B-B77E-09848DA394BA}" destId="{D5B68115-8E38-4C05-BC7D-EB4758564662}" srcOrd="17" destOrd="0" presId="urn:microsoft.com/office/officeart/2005/8/layout/target3"/>
    <dgm:cxn modelId="{784C13F0-7CE3-4EDE-B112-9E92ADFD0FE8}" type="presParOf" srcId="{A1F3207D-D75D-4E1B-B77E-09848DA394BA}" destId="{FBD8AE6E-8B30-4C2D-9BEF-DB1A4C27B80B}" srcOrd="18" destOrd="0" presId="urn:microsoft.com/office/officeart/2005/8/layout/target3"/>
    <dgm:cxn modelId="{41C2BB35-2B3F-444C-AE78-E8B77191D5AE}" type="presParOf" srcId="{A1F3207D-D75D-4E1B-B77E-09848DA394BA}" destId="{9068EB1D-F41D-4B19-A567-1037496EADF3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2A7040-D93B-48B3-A66F-C8AD5D98A004}">
      <dsp:nvSpPr>
        <dsp:cNvPr id="0" name=""/>
        <dsp:cNvSpPr/>
      </dsp:nvSpPr>
      <dsp:spPr>
        <a:xfrm>
          <a:off x="3192171" y="2032071"/>
          <a:ext cx="2464152" cy="2464152"/>
        </a:xfrm>
        <a:prstGeom prst="gear9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красиво</a:t>
          </a:r>
          <a:endParaRPr lang="ru-RU" sz="2800" b="1" kern="1200" cap="none" spc="0" dirty="0">
            <a:ln w="11430"/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sp:txBody>
      <dsp:txXfrm>
        <a:off x="3687575" y="2609287"/>
        <a:ext cx="1473344" cy="1266625"/>
      </dsp:txXfrm>
    </dsp:sp>
    <dsp:sp modelId="{67C30C31-0DD2-4F62-8A58-ABC88707739D}">
      <dsp:nvSpPr>
        <dsp:cNvPr id="0" name=""/>
        <dsp:cNvSpPr/>
      </dsp:nvSpPr>
      <dsp:spPr>
        <a:xfrm>
          <a:off x="1064092" y="1090979"/>
          <a:ext cx="3180889" cy="2509421"/>
        </a:xfrm>
        <a:prstGeom prst="gear6">
          <a:avLst/>
        </a:prstGeom>
        <a:solidFill>
          <a:schemeClr val="accent4">
            <a:hueOff val="5197847"/>
            <a:satOff val="-23984"/>
            <a:lumOff val="883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корисно</a:t>
          </a:r>
          <a:endParaRPr lang="ru-RU" sz="2800" b="1" kern="1200" cap="none" spc="0" dirty="0">
            <a:ln w="11430"/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sp:txBody>
      <dsp:txXfrm>
        <a:off x="1793452" y="1726552"/>
        <a:ext cx="1722169" cy="1238275"/>
      </dsp:txXfrm>
    </dsp:sp>
    <dsp:sp modelId="{0E44DAD4-668B-4B32-809B-A24BDAB76E5A}">
      <dsp:nvSpPr>
        <dsp:cNvPr id="0" name=""/>
        <dsp:cNvSpPr/>
      </dsp:nvSpPr>
      <dsp:spPr>
        <a:xfrm rot="20700000">
          <a:off x="2770547" y="267705"/>
          <a:ext cx="2289623" cy="1678928"/>
        </a:xfrm>
        <a:prstGeom prst="gear6">
          <a:avLst/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cap="none" spc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просто</a:t>
          </a:r>
          <a:endParaRPr lang="ru-RU" sz="2400" b="1" kern="1200" cap="none" spc="0" dirty="0">
            <a:ln w="11430"/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sp:txBody>
      <dsp:txXfrm rot="-20700000">
        <a:off x="3308951" y="599721"/>
        <a:ext cx="1212816" cy="1014895"/>
      </dsp:txXfrm>
    </dsp:sp>
    <dsp:sp modelId="{E579B6FE-071D-4605-90A5-6D86669B6A07}">
      <dsp:nvSpPr>
        <dsp:cNvPr id="0" name=""/>
        <dsp:cNvSpPr/>
      </dsp:nvSpPr>
      <dsp:spPr>
        <a:xfrm>
          <a:off x="3005842" y="1658442"/>
          <a:ext cx="3154115" cy="3154115"/>
        </a:xfrm>
        <a:prstGeom prst="circularArrow">
          <a:avLst>
            <a:gd name="adj1" fmla="val 4687"/>
            <a:gd name="adj2" fmla="val 299029"/>
            <a:gd name="adj3" fmla="val 2522620"/>
            <a:gd name="adj4" fmla="val 15847443"/>
            <a:gd name="adj5" fmla="val 5469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z="-600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DF50422-58B3-48A7-9711-F03827A63E1C}">
      <dsp:nvSpPr>
        <dsp:cNvPr id="0" name=""/>
        <dsp:cNvSpPr/>
      </dsp:nvSpPr>
      <dsp:spPr>
        <a:xfrm>
          <a:off x="504065" y="2016235"/>
          <a:ext cx="2291662" cy="229166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4">
            <a:hueOff val="5197847"/>
            <a:satOff val="-23984"/>
            <a:lumOff val="883"/>
            <a:alphaOff val="0"/>
          </a:schemeClr>
        </a:solidFill>
        <a:ln>
          <a:noFill/>
        </a:ln>
        <a:effectLst/>
        <a:sp3d z="-600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488F316-ACBB-4AE8-B4A4-4CB1402CBBB4}">
      <dsp:nvSpPr>
        <dsp:cNvPr id="0" name=""/>
        <dsp:cNvSpPr/>
      </dsp:nvSpPr>
      <dsp:spPr>
        <a:xfrm rot="507231">
          <a:off x="2616469" y="-36479"/>
          <a:ext cx="2470873" cy="2470873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>
          <a:noFill/>
        </a:ln>
        <a:effectLst/>
        <a:sp3d z="-600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33A1DC-7EEC-40BD-8CC6-A5E914E39A62}">
      <dsp:nvSpPr>
        <dsp:cNvPr id="0" name=""/>
        <dsp:cNvSpPr/>
      </dsp:nvSpPr>
      <dsp:spPr>
        <a:xfrm>
          <a:off x="0" y="28803"/>
          <a:ext cx="2894721" cy="2894721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DD28BFD-E361-473B-81D2-7C3D8B019D88}">
      <dsp:nvSpPr>
        <dsp:cNvPr id="0" name=""/>
        <dsp:cNvSpPr/>
      </dsp:nvSpPr>
      <dsp:spPr>
        <a:xfrm>
          <a:off x="1447360" y="28803"/>
          <a:ext cx="3377175" cy="289472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i="0" u="none" kern="1200" dirty="0" smtClean="0">
              <a:solidFill>
                <a:srgbClr val="996600"/>
              </a:solidFill>
              <a:latin typeface="Comic Sans MS" pitchFamily="66" charset="0"/>
            </a:rPr>
            <a:t>Flash-</a:t>
          </a:r>
          <a:r>
            <a:rPr lang="uk-UA" sz="1700" i="0" u="none" kern="1200" dirty="0" smtClean="0">
              <a:solidFill>
                <a:srgbClr val="996600"/>
              </a:solidFill>
              <a:latin typeface="Comic Sans MS" pitchFamily="66" charset="0"/>
            </a:rPr>
            <a:t>презентації</a:t>
          </a:r>
          <a:endParaRPr lang="ru-RU" sz="1700" i="0" u="none" kern="1200" dirty="0">
            <a:solidFill>
              <a:srgbClr val="996600"/>
            </a:solidFill>
            <a:latin typeface="Comic Sans MS" pitchFamily="66" charset="0"/>
          </a:endParaRPr>
        </a:p>
      </dsp:txBody>
      <dsp:txXfrm>
        <a:off x="1447360" y="28803"/>
        <a:ext cx="3377175" cy="463155"/>
      </dsp:txXfrm>
    </dsp:sp>
    <dsp:sp modelId="{9845E3A2-38BB-465F-BB77-ECED500FCF54}">
      <dsp:nvSpPr>
        <dsp:cNvPr id="0" name=""/>
        <dsp:cNvSpPr/>
      </dsp:nvSpPr>
      <dsp:spPr>
        <a:xfrm>
          <a:off x="303945" y="491958"/>
          <a:ext cx="2286830" cy="228683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6">
                <a:shade val="50000"/>
                <a:hueOff val="137297"/>
                <a:satOff val="15377"/>
                <a:lumOff val="155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shade val="50000"/>
                <a:hueOff val="137297"/>
                <a:satOff val="15377"/>
                <a:lumOff val="155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shade val="50000"/>
                <a:hueOff val="137297"/>
                <a:satOff val="15377"/>
                <a:lumOff val="155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29C1934-63EA-4754-9264-6238C448EDDE}">
      <dsp:nvSpPr>
        <dsp:cNvPr id="0" name=""/>
        <dsp:cNvSpPr/>
      </dsp:nvSpPr>
      <dsp:spPr>
        <a:xfrm>
          <a:off x="1447360" y="491958"/>
          <a:ext cx="3377175" cy="228683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shade val="50000"/>
              <a:hueOff val="137297"/>
              <a:satOff val="15377"/>
              <a:lumOff val="1555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700" i="0" u="none" kern="1200" dirty="0" smtClean="0">
              <a:solidFill>
                <a:srgbClr val="996600"/>
              </a:solidFill>
              <a:latin typeface="Comic Sans MS" pitchFamily="66" charset="0"/>
            </a:rPr>
            <a:t>Ролик у </a:t>
          </a:r>
          <a:r>
            <a:rPr lang="ru-RU" altLang="ru-RU" sz="1700" i="0" u="none" kern="1200" dirty="0" err="1" smtClean="0">
              <a:solidFill>
                <a:srgbClr val="996600"/>
              </a:solidFill>
              <a:latin typeface="Comic Sans MS" pitchFamily="66" charset="0"/>
            </a:rPr>
            <a:t>вигляді</a:t>
          </a:r>
          <a:r>
            <a:rPr lang="ru-RU" altLang="ru-RU" sz="1700" i="0" u="none" kern="1200" dirty="0" smtClean="0">
              <a:solidFill>
                <a:srgbClr val="996600"/>
              </a:solidFill>
              <a:latin typeface="Comic Sans MS" pitchFamily="66" charset="0"/>
            </a:rPr>
            <a:t> слайд - шоу</a:t>
          </a:r>
          <a:endParaRPr lang="ru-RU" sz="1700" i="0" u="none" kern="1200" dirty="0">
            <a:solidFill>
              <a:srgbClr val="996600"/>
            </a:solidFill>
            <a:latin typeface="Comic Sans MS" pitchFamily="66" charset="0"/>
          </a:endParaRPr>
        </a:p>
      </dsp:txBody>
      <dsp:txXfrm>
        <a:off x="1447360" y="491958"/>
        <a:ext cx="3377175" cy="463155"/>
      </dsp:txXfrm>
    </dsp:sp>
    <dsp:sp modelId="{87EC82B5-ADA8-4D79-8E09-14F31EDA632A}">
      <dsp:nvSpPr>
        <dsp:cNvPr id="0" name=""/>
        <dsp:cNvSpPr/>
      </dsp:nvSpPr>
      <dsp:spPr>
        <a:xfrm>
          <a:off x="607891" y="955114"/>
          <a:ext cx="1678938" cy="167893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6">
                <a:shade val="50000"/>
                <a:hueOff val="274594"/>
                <a:satOff val="30754"/>
                <a:lumOff val="3109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shade val="50000"/>
                <a:hueOff val="274594"/>
                <a:satOff val="30754"/>
                <a:lumOff val="3109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shade val="50000"/>
                <a:hueOff val="274594"/>
                <a:satOff val="30754"/>
                <a:lumOff val="3109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AACFB6-ACC9-4F2C-BB2D-A50405A0834A}">
      <dsp:nvSpPr>
        <dsp:cNvPr id="0" name=""/>
        <dsp:cNvSpPr/>
      </dsp:nvSpPr>
      <dsp:spPr>
        <a:xfrm>
          <a:off x="1447360" y="955114"/>
          <a:ext cx="3377175" cy="167893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shade val="50000"/>
              <a:hueOff val="274594"/>
              <a:satOff val="30754"/>
              <a:lumOff val="3109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i="0" u="none" kern="1200" dirty="0" smtClean="0">
              <a:solidFill>
                <a:srgbClr val="996600"/>
              </a:solidFill>
              <a:latin typeface="Comic Sans MS" pitchFamily="66" charset="0"/>
            </a:rPr>
            <a:t>Flash -</a:t>
          </a:r>
          <a:r>
            <a:rPr lang="ru-RU" sz="1700" i="0" u="none" kern="1200" dirty="0" err="1" smtClean="0">
              <a:solidFill>
                <a:srgbClr val="996600"/>
              </a:solidFill>
              <a:latin typeface="Comic Sans MS" pitchFamily="66" charset="0"/>
            </a:rPr>
            <a:t>листівки</a:t>
          </a:r>
          <a:r>
            <a:rPr lang="ru-RU" sz="1700" i="0" u="none" kern="1200" dirty="0" smtClean="0">
              <a:solidFill>
                <a:srgbClr val="996600"/>
              </a:solidFill>
              <a:latin typeface="Comic Sans MS" pitchFamily="66" charset="0"/>
            </a:rPr>
            <a:t> ( </a:t>
          </a:r>
          <a:r>
            <a:rPr lang="en-US" sz="1700" i="0" u="none" kern="1200" dirty="0" smtClean="0">
              <a:solidFill>
                <a:srgbClr val="996600"/>
              </a:solidFill>
              <a:latin typeface="Comic Sans MS" pitchFamily="66" charset="0"/>
            </a:rPr>
            <a:t>flash cards )</a:t>
          </a:r>
          <a:endParaRPr lang="uk-UA" sz="1700" i="0" u="none" kern="1200" dirty="0" smtClean="0">
            <a:solidFill>
              <a:srgbClr val="996600"/>
            </a:solidFill>
            <a:latin typeface="Comic Sans MS" pitchFamily="66" charset="0"/>
          </a:endParaRPr>
        </a:p>
      </dsp:txBody>
      <dsp:txXfrm>
        <a:off x="1447360" y="955114"/>
        <a:ext cx="3377175" cy="463155"/>
      </dsp:txXfrm>
    </dsp:sp>
    <dsp:sp modelId="{F5CCBAF6-BBE8-415C-8023-4B77214EC0E9}">
      <dsp:nvSpPr>
        <dsp:cNvPr id="0" name=""/>
        <dsp:cNvSpPr/>
      </dsp:nvSpPr>
      <dsp:spPr>
        <a:xfrm>
          <a:off x="911837" y="1418269"/>
          <a:ext cx="1071046" cy="107104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6">
                <a:shade val="50000"/>
                <a:hueOff val="274594"/>
                <a:satOff val="30754"/>
                <a:lumOff val="3109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shade val="50000"/>
                <a:hueOff val="274594"/>
                <a:satOff val="30754"/>
                <a:lumOff val="3109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shade val="50000"/>
                <a:hueOff val="274594"/>
                <a:satOff val="30754"/>
                <a:lumOff val="3109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396EAA-87FA-4D1E-8A25-CDD5DBBA4860}">
      <dsp:nvSpPr>
        <dsp:cNvPr id="0" name=""/>
        <dsp:cNvSpPr/>
      </dsp:nvSpPr>
      <dsp:spPr>
        <a:xfrm>
          <a:off x="1447360" y="1418269"/>
          <a:ext cx="3377175" cy="107104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shade val="50000"/>
              <a:hueOff val="274594"/>
              <a:satOff val="30754"/>
              <a:lumOff val="3109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i="0" u="none" kern="1200" dirty="0" smtClean="0">
              <a:solidFill>
                <a:srgbClr val="996600"/>
              </a:solidFill>
              <a:latin typeface="Comic Sans MS" pitchFamily="66" charset="0"/>
            </a:rPr>
            <a:t>Flash –</a:t>
          </a:r>
          <a:r>
            <a:rPr lang="ru-RU" sz="1700" i="0" u="none" kern="1200" dirty="0" err="1" smtClean="0">
              <a:solidFill>
                <a:srgbClr val="996600"/>
              </a:solidFill>
              <a:latin typeface="Comic Sans MS" pitchFamily="66" charset="0"/>
            </a:rPr>
            <a:t>ігри</a:t>
          </a:r>
          <a:endParaRPr lang="ru-RU" sz="1700" i="0" u="none" kern="1200" dirty="0" smtClean="0">
            <a:solidFill>
              <a:srgbClr val="996600"/>
            </a:solidFill>
            <a:latin typeface="Comic Sans MS" pitchFamily="66" charset="0"/>
          </a:endParaRPr>
        </a:p>
      </dsp:txBody>
      <dsp:txXfrm>
        <a:off x="1447360" y="1418269"/>
        <a:ext cx="3377175" cy="463155"/>
      </dsp:txXfrm>
    </dsp:sp>
    <dsp:sp modelId="{92021922-7A03-4874-AE3C-6B092C0C8847}">
      <dsp:nvSpPr>
        <dsp:cNvPr id="0" name=""/>
        <dsp:cNvSpPr/>
      </dsp:nvSpPr>
      <dsp:spPr>
        <a:xfrm>
          <a:off x="1215783" y="1881425"/>
          <a:ext cx="463155" cy="463155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6">
                <a:shade val="50000"/>
                <a:hueOff val="137297"/>
                <a:satOff val="15377"/>
                <a:lumOff val="155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shade val="50000"/>
                <a:hueOff val="137297"/>
                <a:satOff val="15377"/>
                <a:lumOff val="155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shade val="50000"/>
                <a:hueOff val="137297"/>
                <a:satOff val="15377"/>
                <a:lumOff val="155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18B13BE-F1DF-4EF2-8ECD-F9679B854989}">
      <dsp:nvSpPr>
        <dsp:cNvPr id="0" name=""/>
        <dsp:cNvSpPr/>
      </dsp:nvSpPr>
      <dsp:spPr>
        <a:xfrm>
          <a:off x="1447360" y="1881425"/>
          <a:ext cx="3377175" cy="4631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shade val="50000"/>
              <a:hueOff val="137297"/>
              <a:satOff val="15377"/>
              <a:lumOff val="1555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i="0" u="none" kern="1200" dirty="0" smtClean="0">
              <a:solidFill>
                <a:srgbClr val="996600"/>
              </a:solidFill>
              <a:latin typeface="Comic Sans MS" pitchFamily="66" charset="0"/>
            </a:rPr>
            <a:t>Flash-</a:t>
          </a:r>
          <a:r>
            <a:rPr lang="ru-RU" sz="1700" i="0" u="none" kern="1200" dirty="0" err="1" smtClean="0">
              <a:solidFill>
                <a:srgbClr val="996600"/>
              </a:solidFill>
              <a:latin typeface="Comic Sans MS" pitchFamily="66" charset="0"/>
            </a:rPr>
            <a:t>мультфільми</a:t>
          </a:r>
          <a:endParaRPr lang="ru-RU" sz="1700" i="0" u="none" kern="1200" dirty="0" smtClean="0">
            <a:solidFill>
              <a:srgbClr val="996600"/>
            </a:solidFill>
            <a:latin typeface="Comic Sans MS" pitchFamily="66" charset="0"/>
          </a:endParaRPr>
        </a:p>
      </dsp:txBody>
      <dsp:txXfrm>
        <a:off x="1447360" y="1881425"/>
        <a:ext cx="3377175" cy="4631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</inkml:traceFormat>
        <inkml:channelProperties>
          <inkml:channelProperty channel="X" name="resolution" value="45" units="1/cm"/>
          <inkml:channelProperty channel="Y" name="resolution" value="45" units="1/cm"/>
        </inkml:channelProperties>
      </inkml:inkSource>
      <inkml:timestamp xml:id="ts0" timeString="2016-01-11T09:42:08.37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9800 7853,'0'0,"0"23,47 71,-23 46,22 0,-46 46,0 48,0-1,0 0,0 24,0 0,0 46,0-23,0 0,0-46,0 22,0-45,0-118,0-23,0-47,-23-23,23-23,0 0,0-24,0-23,0-70,0 0,0-24,0 1,0 70,0-1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40" units="cm"/>
          <inkml:channel name="Y" type="integer" max="900" units="cm"/>
        </inkml:traceFormat>
        <inkml:channelProperties>
          <inkml:channelProperty channel="X" name="resolution" value="45" units="1/cm"/>
          <inkml:channelProperty channel="Y" name="resolution" value="45" units="1/cm"/>
        </inkml:channelProperties>
      </inkml:inkSource>
      <inkml:timestamp xml:id="ts0" timeString="2016-01-11T09:42:08.62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9927 10118,'-23'0,"23"0,0 23,-23-23,23 0,-25 23,2-23,23 0,-23 0,-24 0,-46 23,23 1,-47 23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49123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49123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449123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449123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FF6D18EE-2D74-4C70-8B84-9AE6289EA3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6660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749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642" indent="-285632" algn="l" defTabSz="44749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2524" indent="-228506" algn="l" defTabSz="44749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599537" indent="-228506" algn="l" defTabSz="44749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6547" indent="-228506" algn="l" defTabSz="44749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4341" algn="l" defTabSz="9137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210" algn="l" defTabSz="9137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078" algn="l" defTabSz="9137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4946" algn="l" defTabSz="91373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1pPr>
            <a:lvl2pPr marL="742950" indent="-28575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2pPr>
            <a:lvl3pPr marL="11430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3pPr>
            <a:lvl4pPr marL="16002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4pPr>
            <a:lvl5pPr marL="20574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9pPr>
          </a:lstStyle>
          <a:p>
            <a:pPr defTabSz="447675" eaLnBrk="1">
              <a:lnSpc>
                <a:spcPct val="95000"/>
              </a:lnSpc>
            </a:pPr>
            <a:fld id="{DA93FA4C-7583-4DF8-B673-9AAB81C515CE}" type="slidenum">
              <a:rPr lang="ru-RU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defTabSz="447675" eaLnBrk="1">
                <a:lnSpc>
                  <a:spcPct val="95000"/>
                </a:lnSpc>
              </a:pPr>
              <a:t>1</a:t>
            </a:fld>
            <a:endParaRPr lang="ru-RU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23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23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96F7B0-176A-4DA2-B793-8F4BB7262114}" type="slidenum">
              <a:rPr lang="uk-UA" smtClean="0">
                <a:solidFill>
                  <a:prstClr val="black"/>
                </a:solidFill>
              </a:rPr>
              <a:pPr/>
              <a:t>20</a:t>
            </a:fld>
            <a:endParaRPr lang="uk-UA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8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6868" indent="0" algn="ctr">
              <a:buNone/>
              <a:defRPr/>
            </a:lvl2pPr>
            <a:lvl3pPr marL="913736" indent="0" algn="ctr">
              <a:buNone/>
              <a:defRPr/>
            </a:lvl3pPr>
            <a:lvl4pPr marL="1370604" indent="0" algn="ctr">
              <a:buNone/>
              <a:defRPr/>
            </a:lvl4pPr>
            <a:lvl5pPr marL="1827472" indent="0" algn="ctr">
              <a:buNone/>
              <a:defRPr/>
            </a:lvl5pPr>
            <a:lvl6pPr marL="2284341" indent="0" algn="ctr">
              <a:buNone/>
              <a:defRPr/>
            </a:lvl6pPr>
            <a:lvl7pPr marL="2741210" indent="0" algn="ctr">
              <a:buNone/>
              <a:defRPr/>
            </a:lvl7pPr>
            <a:lvl8pPr marL="3198078" indent="0" algn="ctr">
              <a:buNone/>
              <a:defRPr/>
            </a:lvl8pPr>
            <a:lvl9pPr marL="3654946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BD0B2-2D81-4372-8A6C-4AB4E6448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559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9BE91-1BDE-4469-8786-6CFC9713A2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1082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fld id="{D923565B-8C3D-4F1A-93CE-D4ECBE3F7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86427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454" y="587975"/>
            <a:ext cx="2268141" cy="616498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587975"/>
            <a:ext cx="6636411" cy="616498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fld id="{963FC1D7-EDB3-44F8-AB3F-1C9ADBCD67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07795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1288599242_matematika_carica_nauk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1" y="1"/>
            <a:ext cx="10080625" cy="7555607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w="165100" prst="coolSlant"/>
            <a:contourClr>
              <a:schemeClr val="accent3">
                <a:lumMod val="50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125" y="446070"/>
            <a:ext cx="8568531" cy="1620430"/>
          </a:xfrm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 b="1">
                <a:solidFill>
                  <a:srgbClr val="006600"/>
                </a:solidFill>
                <a:latin typeface="Georg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02161" y="4891094"/>
            <a:ext cx="4992458" cy="1931917"/>
          </a:xfrm>
        </p:spPr>
        <p:txBody>
          <a:bodyPr/>
          <a:lstStyle>
            <a:lvl1pPr marL="0" indent="0" algn="ctr">
              <a:buNone/>
              <a:defRPr b="1" i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defRPr>
            </a:lvl1pPr>
            <a:lvl2pPr marL="503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88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2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6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0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688956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0a2446eea378dac32a93eb6b7116220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9" y="13329"/>
            <a:ext cx="10067611" cy="75596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 contourW="12700">
            <a:bevelT/>
            <a:contourClr>
              <a:schemeClr val="tx1">
                <a:lumMod val="50000"/>
                <a:lumOff val="50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 rot="19571671">
            <a:off x="8759827" y="6961193"/>
            <a:ext cx="1370013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50" tIns="50377" rIns="100750" bIns="5037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021">
              <a:defRPr/>
            </a:pPr>
            <a:r>
              <a:rPr lang="en-US" sz="900" b="1">
                <a:solidFill>
                  <a:srgbClr val="7F7F7F"/>
                </a:solidFill>
                <a:latin typeface="Georgia" pitchFamily="18" charset="0"/>
                <a:ea typeface="+mn-ea"/>
                <a:cs typeface="Arial" charset="0"/>
              </a:rPr>
              <a:t>shpuntova.ucoz.ru</a:t>
            </a:r>
            <a:endParaRPr lang="ru-RU" sz="900" b="1">
              <a:solidFill>
                <a:srgbClr val="7F7F7F"/>
              </a:solidFill>
              <a:latin typeface="Georgia" pitchFamily="18" charset="0"/>
              <a:ea typeface="+mn-ea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5121" y="1477953"/>
            <a:ext cx="9072563" cy="9578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031" y="2509832"/>
            <a:ext cx="8743624" cy="476252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934642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348403"/>
            <a:ext cx="8568531" cy="16204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4283818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0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4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8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1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5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28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5375E507-E8C7-4C1F-BA06-0B012BB1BE0E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CBF01806-5DE1-443B-B561-2A9DFDD375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55839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F273D633-2CC0-45BD-903E-31AE9C84C6C5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AD079BB5-38D7-4561-9099-3E946A61AF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04855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857800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204119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60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2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081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44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80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163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523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288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6A296B7B-AD36-448A-AC02-D5F7926FD1FA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13BC7E6C-3E0C-4CFE-A60E-803E64871A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5804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4031" y="1763928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24318" y="1763928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9FC0CACD-CB17-44F8-B84C-10B6E390D925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DCF9BF57-1972-447B-BA05-727AC6C8A3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55721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604" indent="0">
              <a:buNone/>
              <a:defRPr sz="2200" b="1"/>
            </a:lvl2pPr>
            <a:lvl3pPr marL="1007212" indent="0">
              <a:buNone/>
              <a:defRPr sz="2000" b="1"/>
            </a:lvl3pPr>
            <a:lvl4pPr marL="1510819" indent="0">
              <a:buNone/>
              <a:defRPr sz="1800" b="1"/>
            </a:lvl4pPr>
            <a:lvl5pPr marL="2014423" indent="0">
              <a:buNone/>
              <a:defRPr sz="1800" b="1"/>
            </a:lvl5pPr>
            <a:lvl6pPr marL="2518030" indent="0">
              <a:buNone/>
              <a:defRPr sz="1800" b="1"/>
            </a:lvl6pPr>
            <a:lvl7pPr marL="3021636" indent="0">
              <a:buNone/>
              <a:defRPr sz="1800" b="1"/>
            </a:lvl7pPr>
            <a:lvl8pPr marL="3525239" indent="0">
              <a:buNone/>
              <a:defRPr sz="1800" b="1"/>
            </a:lvl8pPr>
            <a:lvl9pPr marL="402884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604" indent="0">
              <a:buNone/>
              <a:defRPr sz="2200" b="1"/>
            </a:lvl2pPr>
            <a:lvl3pPr marL="1007212" indent="0">
              <a:buNone/>
              <a:defRPr sz="2000" b="1"/>
            </a:lvl3pPr>
            <a:lvl4pPr marL="1510819" indent="0">
              <a:buNone/>
              <a:defRPr sz="1800" b="1"/>
            </a:lvl4pPr>
            <a:lvl5pPr marL="2014423" indent="0">
              <a:buNone/>
              <a:defRPr sz="1800" b="1"/>
            </a:lvl5pPr>
            <a:lvl6pPr marL="2518030" indent="0">
              <a:buNone/>
              <a:defRPr sz="1800" b="1"/>
            </a:lvl6pPr>
            <a:lvl7pPr marL="3021636" indent="0">
              <a:buNone/>
              <a:defRPr sz="1800" b="1"/>
            </a:lvl7pPr>
            <a:lvl8pPr marL="3525239" indent="0">
              <a:buNone/>
              <a:defRPr sz="1800" b="1"/>
            </a:lvl8pPr>
            <a:lvl9pPr marL="402884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631EB916-A068-45A2-B260-FECD4D6391F9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7D606488-77EB-49E6-B27F-336CCD082D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67502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401D7488-3D4A-4A9B-830C-C88C1A5D9E31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96E55A82-D3E1-484E-BB91-1082889873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563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5675" y="301633"/>
            <a:ext cx="2266950" cy="6454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33"/>
            <a:ext cx="6650038" cy="6454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9AB7C-E276-48DD-903E-6C2A040BFD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13335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BB1CD6A7-6461-4C6B-969D-1CC3EF92517B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43235AB6-7AEE-4FEF-9684-3F0DE41FC0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78173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4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249" y="300995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4" y="1581937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604" indent="0">
              <a:buNone/>
              <a:defRPr sz="1300"/>
            </a:lvl2pPr>
            <a:lvl3pPr marL="1007212" indent="0">
              <a:buNone/>
              <a:defRPr sz="1100"/>
            </a:lvl3pPr>
            <a:lvl4pPr marL="1510819" indent="0">
              <a:buNone/>
              <a:defRPr sz="1000"/>
            </a:lvl4pPr>
            <a:lvl5pPr marL="2014423" indent="0">
              <a:buNone/>
              <a:defRPr sz="1000"/>
            </a:lvl5pPr>
            <a:lvl6pPr marL="2518030" indent="0">
              <a:buNone/>
              <a:defRPr sz="1000"/>
            </a:lvl6pPr>
            <a:lvl7pPr marL="3021636" indent="0">
              <a:buNone/>
              <a:defRPr sz="1000"/>
            </a:lvl7pPr>
            <a:lvl8pPr marL="3525239" indent="0">
              <a:buNone/>
              <a:defRPr sz="1000"/>
            </a:lvl8pPr>
            <a:lvl9pPr marL="402884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35E87468-1778-46FE-AA93-BCB9990D9213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AD8F58A0-F792-4696-BB0C-05D5465B9B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88696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503604" indent="0">
              <a:buNone/>
              <a:defRPr sz="3100"/>
            </a:lvl2pPr>
            <a:lvl3pPr marL="1007212" indent="0">
              <a:buNone/>
              <a:defRPr sz="2600"/>
            </a:lvl3pPr>
            <a:lvl4pPr marL="1510819" indent="0">
              <a:buNone/>
              <a:defRPr sz="2200"/>
            </a:lvl4pPr>
            <a:lvl5pPr marL="2014423" indent="0">
              <a:buNone/>
              <a:defRPr sz="2200"/>
            </a:lvl5pPr>
            <a:lvl6pPr marL="2518030" indent="0">
              <a:buNone/>
              <a:defRPr sz="2200"/>
            </a:lvl6pPr>
            <a:lvl7pPr marL="3021636" indent="0">
              <a:buNone/>
              <a:defRPr sz="2200"/>
            </a:lvl7pPr>
            <a:lvl8pPr marL="3525239" indent="0">
              <a:buNone/>
              <a:defRPr sz="2200"/>
            </a:lvl8pPr>
            <a:lvl9pPr marL="4028847" indent="0">
              <a:buNone/>
              <a:defRPr sz="22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604" indent="0">
              <a:buNone/>
              <a:defRPr sz="1300"/>
            </a:lvl2pPr>
            <a:lvl3pPr marL="1007212" indent="0">
              <a:buNone/>
              <a:defRPr sz="1100"/>
            </a:lvl3pPr>
            <a:lvl4pPr marL="1510819" indent="0">
              <a:buNone/>
              <a:defRPr sz="1000"/>
            </a:lvl4pPr>
            <a:lvl5pPr marL="2014423" indent="0">
              <a:buNone/>
              <a:defRPr sz="1000"/>
            </a:lvl5pPr>
            <a:lvl6pPr marL="2518030" indent="0">
              <a:buNone/>
              <a:defRPr sz="1000"/>
            </a:lvl6pPr>
            <a:lvl7pPr marL="3021636" indent="0">
              <a:buNone/>
              <a:defRPr sz="1000"/>
            </a:lvl7pPr>
            <a:lvl8pPr marL="3525239" indent="0">
              <a:buNone/>
              <a:defRPr sz="1000"/>
            </a:lvl8pPr>
            <a:lvl9pPr marL="402884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9B6A7E61-FBFB-4883-9EF3-4F40C6ADB6EA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366C7BD3-9C0A-498A-8180-31AFC338AD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02061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4E8EBE23-6A0D-4649-9F48-B5D72E024D6A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06E2FA58-C78E-4DF3-B441-EF867259A6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14254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4" y="302746"/>
            <a:ext cx="2268141" cy="64502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302746"/>
            <a:ext cx="6636411" cy="645022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D2C27818-CF59-4519-9881-C54689FB8EEE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074EB5BF-049A-40C6-A846-C4507E6C4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7091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1237197"/>
            <a:ext cx="8568531" cy="263188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3970582"/>
            <a:ext cx="7560469" cy="1825171"/>
          </a:xfrm>
        </p:spPr>
        <p:txBody>
          <a:bodyPr/>
          <a:lstStyle>
            <a:lvl1pPr marL="0" indent="0" algn="ctr">
              <a:buNone/>
              <a:defRPr sz="2600"/>
            </a:lvl1pPr>
            <a:lvl2pPr marL="503763" indent="0" algn="ctr">
              <a:buNone/>
              <a:defRPr sz="2200"/>
            </a:lvl2pPr>
            <a:lvl3pPr marL="1007525" indent="0" algn="ctr">
              <a:buNone/>
              <a:defRPr sz="2000"/>
            </a:lvl3pPr>
            <a:lvl4pPr marL="1511289" indent="0" algn="ctr">
              <a:buNone/>
              <a:defRPr sz="1800"/>
            </a:lvl4pPr>
            <a:lvl5pPr marL="2015050" indent="0" algn="ctr">
              <a:buNone/>
              <a:defRPr sz="1800"/>
            </a:lvl5pPr>
            <a:lvl6pPr marL="2518813" indent="0" algn="ctr">
              <a:buNone/>
              <a:defRPr sz="1800"/>
            </a:lvl6pPr>
            <a:lvl7pPr marL="3022575" indent="0" algn="ctr">
              <a:buNone/>
              <a:defRPr sz="1800"/>
            </a:lvl7pPr>
            <a:lvl8pPr marL="3526337" indent="0" algn="ctr">
              <a:buNone/>
              <a:defRPr sz="1800"/>
            </a:lvl8pPr>
            <a:lvl9pPr marL="40301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18D9B07F-CF29-4734-91CC-2333B62C9168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8061F001-71BB-4402-8D2D-D8672558EA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46975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A9F8E7D8-FDF4-42B6-AB96-13472914FD10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FD46A7A1-51FD-4B58-BEBA-2037A2EC54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725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884671"/>
            <a:ext cx="8694539" cy="3144614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5059037"/>
            <a:ext cx="8694539" cy="1653678"/>
          </a:xfrm>
        </p:spPr>
        <p:txBody>
          <a:bodyPr/>
          <a:lstStyle>
            <a:lvl1pPr marL="0" indent="0">
              <a:buNone/>
              <a:defRPr sz="2600">
                <a:solidFill>
                  <a:schemeClr val="tx1"/>
                </a:solidFill>
              </a:defRPr>
            </a:lvl1pPr>
            <a:lvl2pPr marL="50376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52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5112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15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188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225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52633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030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9710FD03-967F-4E04-8796-EA46F51A3C06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5726BAAC-C539-4C63-A7FD-35C1F1DD13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82437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2012414"/>
            <a:ext cx="4284266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2012414"/>
            <a:ext cx="4284266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591A4B3A-7D8A-4DD8-A33C-868AD98BD56C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46D09BC1-3B31-429D-AC8C-C9DB85B57E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07338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2484"/>
            <a:ext cx="8694539" cy="14611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853171"/>
            <a:ext cx="4264576" cy="90821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763" indent="0">
              <a:buNone/>
              <a:defRPr sz="2200" b="1"/>
            </a:lvl2pPr>
            <a:lvl3pPr marL="1007525" indent="0">
              <a:buNone/>
              <a:defRPr sz="2000" b="1"/>
            </a:lvl3pPr>
            <a:lvl4pPr marL="1511289" indent="0">
              <a:buNone/>
              <a:defRPr sz="1800" b="1"/>
            </a:lvl4pPr>
            <a:lvl5pPr marL="2015050" indent="0">
              <a:buNone/>
              <a:defRPr sz="1800" b="1"/>
            </a:lvl5pPr>
            <a:lvl6pPr marL="2518813" indent="0">
              <a:buNone/>
              <a:defRPr sz="1800" b="1"/>
            </a:lvl6pPr>
            <a:lvl7pPr marL="3022575" indent="0">
              <a:buNone/>
              <a:defRPr sz="1800" b="1"/>
            </a:lvl7pPr>
            <a:lvl8pPr marL="3526337" indent="0">
              <a:buNone/>
              <a:defRPr sz="1800" b="1"/>
            </a:lvl8pPr>
            <a:lvl9pPr marL="40301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761381"/>
            <a:ext cx="4264576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21" y="1853171"/>
            <a:ext cx="4285579" cy="90821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763" indent="0">
              <a:buNone/>
              <a:defRPr sz="2200" b="1"/>
            </a:lvl2pPr>
            <a:lvl3pPr marL="1007525" indent="0">
              <a:buNone/>
              <a:defRPr sz="2000" b="1"/>
            </a:lvl3pPr>
            <a:lvl4pPr marL="1511289" indent="0">
              <a:buNone/>
              <a:defRPr sz="1800" b="1"/>
            </a:lvl4pPr>
            <a:lvl5pPr marL="2015050" indent="0">
              <a:buNone/>
              <a:defRPr sz="1800" b="1"/>
            </a:lvl5pPr>
            <a:lvl6pPr marL="2518813" indent="0">
              <a:buNone/>
              <a:defRPr sz="1800" b="1"/>
            </a:lvl6pPr>
            <a:lvl7pPr marL="3022575" indent="0">
              <a:buNone/>
              <a:defRPr sz="1800" b="1"/>
            </a:lvl7pPr>
            <a:lvl8pPr marL="3526337" indent="0">
              <a:buNone/>
              <a:defRPr sz="1800" b="1"/>
            </a:lvl8pPr>
            <a:lvl9pPr marL="40301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21" y="2761381"/>
            <a:ext cx="4285579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27ED7B99-A78B-4C10-8E17-E49555C2FD16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24747D33-3A8C-41F9-83E1-DD7D6C2C3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50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348403"/>
            <a:ext cx="8568531" cy="16204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4283818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0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4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8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1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5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28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B8420EDE-7754-4418-816E-0397D1296BC7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03D87722-8EE9-4708-AA5E-C3F2DB07D1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39764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B651617B-7345-4CF8-8111-0014DAC766BA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A44D342F-98B9-41BB-A013-4884787C0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31179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9AB887D7-2CB4-437C-ACD4-FFF84D14E91E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E965ED87-3E0C-4DD8-A478-37B99966B6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79445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503978"/>
            <a:ext cx="3251264" cy="1763924"/>
          </a:xfrm>
        </p:spPr>
        <p:txBody>
          <a:bodyPr anchor="b"/>
          <a:lstStyle>
            <a:lvl1pPr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1088459"/>
            <a:ext cx="5103316" cy="5372269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267902"/>
            <a:ext cx="3251264" cy="4201570"/>
          </a:xfrm>
        </p:spPr>
        <p:txBody>
          <a:bodyPr/>
          <a:lstStyle>
            <a:lvl1pPr marL="0" indent="0">
              <a:buNone/>
              <a:defRPr sz="1800"/>
            </a:lvl1pPr>
            <a:lvl2pPr marL="503763" indent="0">
              <a:buNone/>
              <a:defRPr sz="1500"/>
            </a:lvl2pPr>
            <a:lvl3pPr marL="1007525" indent="0">
              <a:buNone/>
              <a:defRPr sz="1300"/>
            </a:lvl3pPr>
            <a:lvl4pPr marL="1511289" indent="0">
              <a:buNone/>
              <a:defRPr sz="1100"/>
            </a:lvl4pPr>
            <a:lvl5pPr marL="2015050" indent="0">
              <a:buNone/>
              <a:defRPr sz="1100"/>
            </a:lvl5pPr>
            <a:lvl6pPr marL="2518813" indent="0">
              <a:buNone/>
              <a:defRPr sz="1100"/>
            </a:lvl6pPr>
            <a:lvl7pPr marL="3022575" indent="0">
              <a:buNone/>
              <a:defRPr sz="1100"/>
            </a:lvl7pPr>
            <a:lvl8pPr marL="3526337" indent="0">
              <a:buNone/>
              <a:defRPr sz="1100"/>
            </a:lvl8pPr>
            <a:lvl9pPr marL="403010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05D2FDE6-3574-4E29-BB86-9C5DCCAF72AA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498C8817-EC02-4AE4-BE23-0C91DB5CA1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6742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503978"/>
            <a:ext cx="3251264" cy="1763924"/>
          </a:xfrm>
        </p:spPr>
        <p:txBody>
          <a:bodyPr anchor="b"/>
          <a:lstStyle>
            <a:lvl1pPr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1088459"/>
            <a:ext cx="5103316" cy="5372269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503763" indent="0">
              <a:buNone/>
              <a:defRPr sz="3100"/>
            </a:lvl2pPr>
            <a:lvl3pPr marL="1007525" indent="0">
              <a:buNone/>
              <a:defRPr sz="2600"/>
            </a:lvl3pPr>
            <a:lvl4pPr marL="1511289" indent="0">
              <a:buNone/>
              <a:defRPr sz="2200"/>
            </a:lvl4pPr>
            <a:lvl5pPr marL="2015050" indent="0">
              <a:buNone/>
              <a:defRPr sz="2200"/>
            </a:lvl5pPr>
            <a:lvl6pPr marL="2518813" indent="0">
              <a:buNone/>
              <a:defRPr sz="2200"/>
            </a:lvl6pPr>
            <a:lvl7pPr marL="3022575" indent="0">
              <a:buNone/>
              <a:defRPr sz="2200"/>
            </a:lvl7pPr>
            <a:lvl8pPr marL="3526337" indent="0">
              <a:buNone/>
              <a:defRPr sz="2200"/>
            </a:lvl8pPr>
            <a:lvl9pPr marL="4030100" indent="0">
              <a:buNone/>
              <a:defRPr sz="22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267902"/>
            <a:ext cx="3251264" cy="4201570"/>
          </a:xfrm>
        </p:spPr>
        <p:txBody>
          <a:bodyPr/>
          <a:lstStyle>
            <a:lvl1pPr marL="0" indent="0">
              <a:buNone/>
              <a:defRPr sz="1800"/>
            </a:lvl1pPr>
            <a:lvl2pPr marL="503763" indent="0">
              <a:buNone/>
              <a:defRPr sz="1500"/>
            </a:lvl2pPr>
            <a:lvl3pPr marL="1007525" indent="0">
              <a:buNone/>
              <a:defRPr sz="1300"/>
            </a:lvl3pPr>
            <a:lvl4pPr marL="1511289" indent="0">
              <a:buNone/>
              <a:defRPr sz="1100"/>
            </a:lvl4pPr>
            <a:lvl5pPr marL="2015050" indent="0">
              <a:buNone/>
              <a:defRPr sz="1100"/>
            </a:lvl5pPr>
            <a:lvl6pPr marL="2518813" indent="0">
              <a:buNone/>
              <a:defRPr sz="1100"/>
            </a:lvl6pPr>
            <a:lvl7pPr marL="3022575" indent="0">
              <a:buNone/>
              <a:defRPr sz="1100"/>
            </a:lvl7pPr>
            <a:lvl8pPr marL="3526337" indent="0">
              <a:buNone/>
              <a:defRPr sz="1100"/>
            </a:lvl8pPr>
            <a:lvl9pPr marL="403010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56FDAC7F-69A2-41F5-B50C-9945EC006059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625A35D8-174A-4253-8F34-FE3F2A2FA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97708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3B2DB492-560D-4514-A040-BF8819C9BB95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2280EE5A-B733-42D6-AF8A-9470B4ABD8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72341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52" y="402485"/>
            <a:ext cx="2173635" cy="6406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7" y="402485"/>
            <a:ext cx="6394896" cy="6406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6645B505-9D65-495C-8528-DCB5445E22F6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89830DE7-D6D1-4E06-A522-FCE2246B08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11338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940182" y="0"/>
            <a:ext cx="7140443" cy="7559675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50" tIns="50377" rIns="100750" bIns="50377" anchor="ctr"/>
          <a:lstStyle>
            <a:extLst/>
          </a:lstStyle>
          <a:p>
            <a:pPr algn="ctr" defTabSz="1007525" fontAlgn="auto">
              <a:spcBef>
                <a:spcPts val="0"/>
              </a:spcBef>
              <a:spcAft>
                <a:spcPts val="0"/>
              </a:spcAft>
            </a:pPr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839653" y="3779838"/>
            <a:ext cx="7559675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100750" tIns="50377" rIns="100750" bIns="50377" anchor="t" compatLnSpc="1"/>
          <a:lstStyle>
            <a:extLst/>
          </a:lstStyle>
          <a:p>
            <a:pPr defTabSz="1007525" fontAlgn="auto">
              <a:spcBef>
                <a:spcPts val="0"/>
              </a:spcBef>
              <a:spcAft>
                <a:spcPts val="0"/>
              </a:spcAft>
            </a:pPr>
            <a:endParaRPr lang="en-US" sz="2000">
              <a:solidFill>
                <a:prstClr val="black"/>
              </a:solidFill>
              <a:latin typeface="Trebuchet MS"/>
              <a:ea typeface="+mn-ea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711738" y="587975"/>
            <a:ext cx="5628349" cy="3161624"/>
          </a:xfrm>
        </p:spPr>
        <p:txBody>
          <a:bodyPr lIns="50377" tIns="0" rIns="50377">
            <a:noAutofit/>
          </a:bodyPr>
          <a:lstStyle>
            <a:lvl1pPr algn="r">
              <a:defRPr sz="46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698039" y="3902045"/>
            <a:ext cx="5638688" cy="1213922"/>
          </a:xfrm>
        </p:spPr>
        <p:txBody>
          <a:bodyPr lIns="50377" tIns="0" rIns="50377" bIns="0"/>
          <a:lstStyle>
            <a:lvl1pPr marL="0" indent="0" algn="r">
              <a:buNone/>
              <a:defRPr sz="2400">
                <a:solidFill>
                  <a:srgbClr val="FFFFFF"/>
                </a:solidFill>
                <a:effectLst/>
              </a:defRPr>
            </a:lvl1pPr>
            <a:lvl2pPr marL="503763" indent="0" algn="ctr">
              <a:buNone/>
            </a:lvl2pPr>
            <a:lvl3pPr marL="1007525" indent="0" algn="ctr">
              <a:buNone/>
            </a:lvl3pPr>
            <a:lvl4pPr marL="1511289" indent="0" algn="ctr">
              <a:buNone/>
            </a:lvl4pPr>
            <a:lvl5pPr marL="2015050" indent="0" algn="ctr">
              <a:buNone/>
            </a:lvl5pPr>
            <a:lvl6pPr marL="2518813" indent="0" algn="ctr">
              <a:buNone/>
            </a:lvl6pPr>
            <a:lvl7pPr marL="3022575" indent="0" algn="ctr">
              <a:buNone/>
            </a:lvl7pPr>
            <a:lvl8pPr marL="3526337" indent="0" algn="ctr">
              <a:buNone/>
            </a:lvl8pPr>
            <a:lvl9pPr marL="40301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6472616" y="7228921"/>
            <a:ext cx="2207578" cy="250117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E5D0D33-301E-4230-85B6-E084578DE54D}" type="datetimeFigureOut">
              <a:rPr lang="uk-UA"/>
              <a:pPr/>
              <a:t>02.12.2016</a:t>
            </a:fld>
            <a:endParaRPr lang="uk-UA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3108193" y="7228921"/>
            <a:ext cx="3227610" cy="251989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688127" y="7227049"/>
            <a:ext cx="648600" cy="251989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2B5A120-4691-44CD-B26B-59081FF469A3}" type="slidenum">
              <a:rPr lang="uk-UA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293253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5D0D33-301E-4230-85B6-E084578DE54D}" type="datetimeFigureOut">
              <a:rPr lang="uk-UA" smtClean="0">
                <a:solidFill>
                  <a:srgbClr val="B13F9A"/>
                </a:solidFill>
              </a:rPr>
              <a:pPr/>
              <a:t>02.12.2016</a:t>
            </a:fld>
            <a:endParaRPr lang="uk-UA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B5A120-4691-44CD-B26B-59081FF469A3}" type="slidenum">
              <a:rPr lang="uk-UA" smtClean="0">
                <a:solidFill>
                  <a:srgbClr val="B13F9A"/>
                </a:solidFill>
              </a:rPr>
              <a:pPr/>
              <a:t>‹#›</a:t>
            </a:fld>
            <a:endParaRPr lang="uk-U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57764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073" y="3110558"/>
            <a:ext cx="6896241" cy="1501435"/>
          </a:xfrm>
        </p:spPr>
        <p:txBody>
          <a:bodyPr tIns="0" anchor="t"/>
          <a:lstStyle>
            <a:lvl1pPr algn="r">
              <a:buNone/>
              <a:defRPr sz="46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76073" y="2099915"/>
            <a:ext cx="6896241" cy="819579"/>
          </a:xfrm>
        </p:spPr>
        <p:txBody>
          <a:bodyPr anchor="b"/>
          <a:lstStyle>
            <a:lvl1pPr marL="0" indent="0" algn="r">
              <a:buNone/>
              <a:defRPr sz="2200">
                <a:solidFill>
                  <a:schemeClr val="tx1"/>
                </a:solidFill>
                <a:effectLst/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208144" y="7227669"/>
            <a:ext cx="2207578" cy="250117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E5D0D33-301E-4230-85B6-E084578DE54D}" type="datetimeFigureOut">
              <a:rPr lang="uk-UA" smtClean="0">
                <a:solidFill>
                  <a:srgbClr val="B13F9A"/>
                </a:solidFill>
              </a:rPr>
              <a:pPr/>
              <a:t>02.12.2016</a:t>
            </a:fld>
            <a:endParaRPr lang="uk-UA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913112" y="7227670"/>
            <a:ext cx="3192198" cy="251989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uk-UA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423714" y="7225797"/>
            <a:ext cx="648600" cy="251989"/>
          </a:xfrm>
        </p:spPr>
        <p:txBody>
          <a:bodyPr/>
          <a:lstStyle>
            <a:extLst/>
          </a:lstStyle>
          <a:p>
            <a:fld id="{02B5A120-4691-44CD-B26B-59081FF469A3}" type="slidenum">
              <a:rPr lang="uk-UA" smtClean="0">
                <a:solidFill>
                  <a:srgbClr val="B13F9A"/>
                </a:solidFill>
              </a:rPr>
              <a:pPr/>
              <a:t>‹#›</a:t>
            </a:fld>
            <a:endParaRPr lang="uk-U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755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352785"/>
            <a:ext cx="7983855" cy="1259946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4031" y="1763928"/>
            <a:ext cx="3881041" cy="4989036"/>
          </a:xfrm>
        </p:spPr>
        <p:txBody>
          <a:bodyPr anchor="t"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06845" y="1763928"/>
            <a:ext cx="3881041" cy="4989036"/>
          </a:xfrm>
        </p:spPr>
        <p:txBody>
          <a:bodyPr anchor="t"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5D0D33-301E-4230-85B6-E084578DE54D}" type="datetimeFigureOut">
              <a:rPr lang="uk-UA" smtClean="0">
                <a:solidFill>
                  <a:srgbClr val="B13F9A"/>
                </a:solidFill>
              </a:rPr>
              <a:pPr/>
              <a:t>02.12.2016</a:t>
            </a:fld>
            <a:endParaRPr lang="uk-UA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B5A120-4691-44CD-B26B-59081FF469A3}" type="slidenum">
              <a:rPr lang="uk-UA" smtClean="0">
                <a:solidFill>
                  <a:srgbClr val="B13F9A"/>
                </a:solidFill>
              </a:rPr>
              <a:pPr/>
              <a:t>‹#›</a:t>
            </a:fld>
            <a:endParaRPr lang="uk-U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339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AC0B628C-EDB8-4085-AE0E-5871E0C70CA2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499C2E63-8C6B-4C1D-B264-0DAA6AE85B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9525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352785"/>
            <a:ext cx="7983855" cy="1259946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6467722"/>
            <a:ext cx="3881041" cy="503978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2000" b="1">
                <a:solidFill>
                  <a:schemeClr val="tx2"/>
                </a:solidFill>
                <a:effectLst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06845" y="6467722"/>
            <a:ext cx="3881041" cy="503978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2000" b="1">
                <a:solidFill>
                  <a:schemeClr val="tx2"/>
                </a:solidFill>
                <a:effectLst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04031" y="1886991"/>
            <a:ext cx="3881041" cy="453580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06845" y="1886991"/>
            <a:ext cx="3881041" cy="453580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5D0D33-301E-4230-85B6-E084578DE54D}" type="datetimeFigureOut">
              <a:rPr lang="uk-UA" smtClean="0">
                <a:solidFill>
                  <a:srgbClr val="B13F9A"/>
                </a:solidFill>
              </a:rPr>
              <a:pPr/>
              <a:t>02.12.2016</a:t>
            </a:fld>
            <a:endParaRPr lang="uk-UA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B5A120-4691-44CD-B26B-59081FF469A3}" type="slidenum">
              <a:rPr lang="uk-UA" smtClean="0">
                <a:solidFill>
                  <a:srgbClr val="B13F9A"/>
                </a:solidFill>
              </a:rPr>
              <a:pPr/>
              <a:t>‹#›</a:t>
            </a:fld>
            <a:endParaRPr lang="uk-U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01613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352785"/>
            <a:ext cx="7983855" cy="1259946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5D0D33-301E-4230-85B6-E084578DE54D}" type="datetimeFigureOut">
              <a:rPr lang="uk-UA" smtClean="0">
                <a:solidFill>
                  <a:srgbClr val="B13F9A"/>
                </a:solidFill>
              </a:rPr>
              <a:pPr/>
              <a:t>02.12.2016</a:t>
            </a:fld>
            <a:endParaRPr lang="uk-UA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B5A120-4691-44CD-B26B-59081FF469A3}" type="slidenum">
              <a:rPr lang="uk-UA" smtClean="0">
                <a:solidFill>
                  <a:srgbClr val="B13F9A"/>
                </a:solidFill>
              </a:rPr>
              <a:pPr/>
              <a:t>‹#›</a:t>
            </a:fld>
            <a:endParaRPr lang="uk-U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32301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E5D0D33-301E-4230-85B6-E084578DE54D}" type="datetimeFigureOut">
              <a:rPr lang="uk-UA" smtClean="0">
                <a:solidFill>
                  <a:srgbClr val="B13F9A"/>
                </a:solidFill>
              </a:rPr>
              <a:pPr/>
              <a:t>02.12.2016</a:t>
            </a:fld>
            <a:endParaRPr lang="uk-UA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uk-UA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B5A120-4691-44CD-B26B-59081FF469A3}" type="slidenum">
              <a:rPr lang="uk-UA" smtClean="0">
                <a:solidFill>
                  <a:srgbClr val="B13F9A"/>
                </a:solidFill>
              </a:rPr>
              <a:pPr/>
              <a:t>‹#›</a:t>
            </a:fld>
            <a:endParaRPr lang="uk-U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57491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251989"/>
            <a:ext cx="6502003" cy="1293544"/>
          </a:xfrm>
        </p:spPr>
        <p:txBody>
          <a:bodyPr wrap="square" anchor="b"/>
          <a:lstStyle>
            <a:lvl1pPr algn="l">
              <a:buNone/>
              <a:defRPr lang="en-US" sz="26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04031" y="1650624"/>
            <a:ext cx="6502003" cy="664158"/>
          </a:xfrm>
        </p:spPr>
        <p:txBody>
          <a:bodyPr rot="0" spcFirstLastPara="0" vertOverflow="overflow" horzOverflow="overflow" vert="horz" wrap="square" lIns="50377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04031" y="2351900"/>
            <a:ext cx="7980495" cy="4819047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5D0D33-301E-4230-85B6-E084578DE54D}" type="datetimeFigureOut">
              <a:rPr lang="uk-UA" smtClean="0">
                <a:solidFill>
                  <a:srgbClr val="B13F9A"/>
                </a:solidFill>
              </a:rPr>
              <a:pPr/>
              <a:t>02.12.2016</a:t>
            </a:fld>
            <a:endParaRPr lang="uk-UA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B5A120-4691-44CD-B26B-59081FF469A3}" type="slidenum">
              <a:rPr lang="uk-UA" smtClean="0">
                <a:solidFill>
                  <a:srgbClr val="B13F9A"/>
                </a:solidFill>
              </a:rPr>
              <a:pPr/>
              <a:t>‹#›</a:t>
            </a:fld>
            <a:endParaRPr lang="uk-U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58196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659223" y="1107465"/>
            <a:ext cx="4761979" cy="475381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50" tIns="50377" rIns="100750" bIns="50377" rtlCol="0" anchor="ctr"/>
          <a:lstStyle>
            <a:extLst/>
          </a:lstStyle>
          <a:p>
            <a:pPr algn="ctr" defTabSz="1007525" fontAlgn="auto">
              <a:spcBef>
                <a:spcPts val="0"/>
              </a:spcBef>
              <a:spcAft>
                <a:spcPts val="0"/>
              </a:spcAft>
            </a:pPr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657832" y="1101015"/>
            <a:ext cx="4761979" cy="475381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50" tIns="50377" rIns="100750" bIns="50377" rtlCol="0" anchor="ctr"/>
          <a:lstStyle>
            <a:extLst/>
          </a:lstStyle>
          <a:p>
            <a:pPr algn="ctr" defTabSz="1007525" fontAlgn="auto">
              <a:spcBef>
                <a:spcPts val="0"/>
              </a:spcBef>
              <a:spcAft>
                <a:spcPts val="0"/>
              </a:spcAft>
            </a:pPr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1106" y="1259950"/>
            <a:ext cx="3780234" cy="2267903"/>
          </a:xfrm>
        </p:spPr>
        <p:txBody>
          <a:bodyPr vert="horz" anchor="b"/>
          <a:lstStyle>
            <a:lvl1pPr algn="l">
              <a:buNone/>
              <a:defRPr sz="33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41106" y="3619598"/>
            <a:ext cx="3780234" cy="2116709"/>
          </a:xfrm>
        </p:spPr>
        <p:txBody>
          <a:bodyPr rot="0" spcFirstLastPara="0" vertOverflow="overflow" horzOverflow="overflow" vert="horz" wrap="square" lIns="9067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500" baseline="0">
                <a:solidFill>
                  <a:schemeClr val="tx1"/>
                </a:solidFill>
              </a:defRPr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5D0D33-301E-4230-85B6-E084578DE54D}" type="datetimeFigureOut">
              <a:rPr lang="uk-UA" smtClean="0">
                <a:solidFill>
                  <a:srgbClr val="F4E7ED"/>
                </a:solidFill>
              </a:rPr>
              <a:pPr/>
              <a:t>02.12.2016</a:t>
            </a:fld>
            <a:endParaRPr lang="uk-UA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B5A120-4691-44CD-B26B-59081FF469A3}" type="slidenum">
              <a:rPr lang="uk-UA" smtClean="0">
                <a:solidFill>
                  <a:srgbClr val="F4E7ED"/>
                </a:solidFill>
              </a:rPr>
              <a:pPr/>
              <a:t>‹#›</a:t>
            </a:fld>
            <a:endParaRPr lang="uk-UA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731663" y="1147514"/>
            <a:ext cx="4637088" cy="4636601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5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1439622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5D0D33-301E-4230-85B6-E084578DE54D}" type="datetimeFigureOut">
              <a:rPr lang="uk-UA" smtClean="0">
                <a:solidFill>
                  <a:srgbClr val="B13F9A"/>
                </a:solidFill>
              </a:rPr>
              <a:pPr/>
              <a:t>02.12.2016</a:t>
            </a:fld>
            <a:endParaRPr lang="uk-UA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B5A120-4691-44CD-B26B-59081FF469A3}" type="slidenum">
              <a:rPr lang="uk-UA" smtClean="0">
                <a:solidFill>
                  <a:srgbClr val="B13F9A"/>
                </a:solidFill>
              </a:rPr>
              <a:pPr/>
              <a:t>‹#›</a:t>
            </a:fld>
            <a:endParaRPr lang="uk-U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26368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24448" y="303092"/>
            <a:ext cx="1680104" cy="6450223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302747"/>
            <a:ext cx="6636411" cy="6450223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677410" y="7228921"/>
            <a:ext cx="2207578" cy="250117"/>
          </a:xfrm>
        </p:spPr>
        <p:txBody>
          <a:bodyPr/>
          <a:lstStyle>
            <a:extLst/>
          </a:lstStyle>
          <a:p>
            <a:fld id="{BE5D0D33-301E-4230-85B6-E084578DE54D}" type="datetimeFigureOut">
              <a:rPr lang="uk-UA" smtClean="0">
                <a:solidFill>
                  <a:srgbClr val="B13F9A"/>
                </a:solidFill>
              </a:rPr>
              <a:pPr/>
              <a:t>02.12.2016</a:t>
            </a:fld>
            <a:endParaRPr lang="uk-UA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04031" y="7227049"/>
            <a:ext cx="4032250" cy="251989"/>
          </a:xfrm>
        </p:spPr>
        <p:txBody>
          <a:bodyPr/>
          <a:lstStyle>
            <a:extLst/>
          </a:lstStyle>
          <a:p>
            <a:endParaRPr lang="uk-UA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95147" y="7223694"/>
            <a:ext cx="648600" cy="25198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2B5A120-4691-44CD-B26B-59081FF469A3}" type="slidenum">
              <a:rPr lang="uk-UA" smtClean="0">
                <a:solidFill>
                  <a:srgbClr val="B13F9A"/>
                </a:solidFill>
              </a:rPr>
              <a:pPr/>
              <a:t>‹#›</a:t>
            </a:fld>
            <a:endParaRPr lang="uk-U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04506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348400"/>
            <a:ext cx="8568531" cy="16204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4283816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43ABC-620A-4BAD-B814-2605C633DEA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6B1D0-E145-463A-BE7F-992DB6A737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65162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24ED1-4468-4F1F-9A49-419BDE0DCC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C5664-2EC9-42DA-89E0-8158DCE6665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13290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857792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204114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97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69B5B-A88B-44AB-AE06-2746FCA52A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AB86D-2804-4508-AE9C-D936255108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1740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857800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204119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60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2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081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44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80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163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523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288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07760920-210C-4DA1-9AE0-B0F8B76E2D0E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1215D706-24E2-4DEC-B3D1-8D242B835E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27276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4031" y="1763925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24318" y="1763925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0B88A-DFF2-4439-8B39-3FE5862BBC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A1AC5-8CD9-4FBF-B756-6593AEFD882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01094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692178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692178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4B224-032F-48A4-B914-CE1372B6BF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AED0E-C158-4093-B2C3-02004CE36CA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71578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90FBA-6CCC-4CBC-B0FA-BE36DAC377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1D84E-7B73-4C9D-906C-CB23630FE72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45303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F38FE-1AE2-43C9-9937-E7A1D10CCA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08624-FF0C-4E42-85B1-408A8611F1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67677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2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245" y="300988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2" y="1581933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A4119-BB6F-45A5-A4A7-B77A8B9817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E60D5-176B-40B5-9A07-F7F84722A4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19808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503972" indent="0">
              <a:buNone/>
              <a:defRPr sz="3100"/>
            </a:lvl2pPr>
            <a:lvl3pPr marL="1007943" indent="0">
              <a:buNone/>
              <a:defRPr sz="2600"/>
            </a:lvl3pPr>
            <a:lvl4pPr marL="1511915" indent="0">
              <a:buNone/>
              <a:defRPr sz="2200"/>
            </a:lvl4pPr>
            <a:lvl5pPr marL="2015886" indent="0">
              <a:buNone/>
              <a:defRPr sz="2200"/>
            </a:lvl5pPr>
            <a:lvl6pPr marL="2519858" indent="0">
              <a:buNone/>
              <a:defRPr sz="2200"/>
            </a:lvl6pPr>
            <a:lvl7pPr marL="3023829" indent="0">
              <a:buNone/>
              <a:defRPr sz="2200"/>
            </a:lvl7pPr>
            <a:lvl8pPr marL="3527801" indent="0">
              <a:buNone/>
              <a:defRPr sz="2200"/>
            </a:lvl8pPr>
            <a:lvl9pPr marL="4031772" indent="0">
              <a:buNone/>
              <a:defRPr sz="22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BB8C6-F348-41B0-8999-C30312DB77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6CF49-26AF-4F31-BA92-81FAA559AB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45450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0E1C9-AF60-449A-BB8E-A95E280689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79610-9303-4322-A851-55EE782878F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55593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3" y="302738"/>
            <a:ext cx="2268141" cy="64502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302738"/>
            <a:ext cx="6636411" cy="645022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A5723-6B16-4DFF-A349-742D7065884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02.12.2016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B6A16-951C-4E83-8EE7-EA9F130A27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577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4031" y="1763928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24318" y="1763928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C8D2D0FB-5E9E-46F4-AA58-4C77E9C01ADC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228A65AF-098F-475D-B0E2-50974B5AA0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1205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604" indent="0">
              <a:buNone/>
              <a:defRPr sz="2200" b="1"/>
            </a:lvl2pPr>
            <a:lvl3pPr marL="1007212" indent="0">
              <a:buNone/>
              <a:defRPr sz="2000" b="1"/>
            </a:lvl3pPr>
            <a:lvl4pPr marL="1510819" indent="0">
              <a:buNone/>
              <a:defRPr sz="1800" b="1"/>
            </a:lvl4pPr>
            <a:lvl5pPr marL="2014423" indent="0">
              <a:buNone/>
              <a:defRPr sz="1800" b="1"/>
            </a:lvl5pPr>
            <a:lvl6pPr marL="2518030" indent="0">
              <a:buNone/>
              <a:defRPr sz="1800" b="1"/>
            </a:lvl6pPr>
            <a:lvl7pPr marL="3021636" indent="0">
              <a:buNone/>
              <a:defRPr sz="1800" b="1"/>
            </a:lvl7pPr>
            <a:lvl8pPr marL="3525239" indent="0">
              <a:buNone/>
              <a:defRPr sz="1800" b="1"/>
            </a:lvl8pPr>
            <a:lvl9pPr marL="402884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604" indent="0">
              <a:buNone/>
              <a:defRPr sz="2200" b="1"/>
            </a:lvl2pPr>
            <a:lvl3pPr marL="1007212" indent="0">
              <a:buNone/>
              <a:defRPr sz="2000" b="1"/>
            </a:lvl3pPr>
            <a:lvl4pPr marL="1510819" indent="0">
              <a:buNone/>
              <a:defRPr sz="1800" b="1"/>
            </a:lvl4pPr>
            <a:lvl5pPr marL="2014423" indent="0">
              <a:buNone/>
              <a:defRPr sz="1800" b="1"/>
            </a:lvl5pPr>
            <a:lvl6pPr marL="2518030" indent="0">
              <a:buNone/>
              <a:defRPr sz="1800" b="1"/>
            </a:lvl6pPr>
            <a:lvl7pPr marL="3021636" indent="0">
              <a:buNone/>
              <a:defRPr sz="1800" b="1"/>
            </a:lvl7pPr>
            <a:lvl8pPr marL="3525239" indent="0">
              <a:buNone/>
              <a:defRPr sz="1800" b="1"/>
            </a:lvl8pPr>
            <a:lvl9pPr marL="402884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80409EAC-59C6-4C06-A43C-A7615778980E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41358BC2-41D3-4737-B56A-DB30A8B747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5083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26595ABB-8072-426F-8B29-0E8312C3A3DE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5B105BB2-2401-428A-858A-D317B341B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7017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BE340FDC-BAD8-48E6-A63A-154337AB002A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F763B3D7-6B16-4C1F-8704-72E11A47E6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8919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4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249" y="300995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4" y="1581937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604" indent="0">
              <a:buNone/>
              <a:defRPr sz="1300"/>
            </a:lvl2pPr>
            <a:lvl3pPr marL="1007212" indent="0">
              <a:buNone/>
              <a:defRPr sz="1100"/>
            </a:lvl3pPr>
            <a:lvl4pPr marL="1510819" indent="0">
              <a:buNone/>
              <a:defRPr sz="1000"/>
            </a:lvl4pPr>
            <a:lvl5pPr marL="2014423" indent="0">
              <a:buNone/>
              <a:defRPr sz="1000"/>
            </a:lvl5pPr>
            <a:lvl6pPr marL="2518030" indent="0">
              <a:buNone/>
              <a:defRPr sz="1000"/>
            </a:lvl6pPr>
            <a:lvl7pPr marL="3021636" indent="0">
              <a:buNone/>
              <a:defRPr sz="1000"/>
            </a:lvl7pPr>
            <a:lvl8pPr marL="3525239" indent="0">
              <a:buNone/>
              <a:defRPr sz="1000"/>
            </a:lvl8pPr>
            <a:lvl9pPr marL="402884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9909CF35-3868-4228-8FFF-D45ED204365D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7E8C5ADE-EEDD-477F-830A-568200B391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643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6D092-791E-4B2A-B731-691D6521F0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4483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503604" indent="0">
              <a:buNone/>
              <a:defRPr sz="3100"/>
            </a:lvl2pPr>
            <a:lvl3pPr marL="1007212" indent="0">
              <a:buNone/>
              <a:defRPr sz="2600"/>
            </a:lvl3pPr>
            <a:lvl4pPr marL="1510819" indent="0">
              <a:buNone/>
              <a:defRPr sz="2200"/>
            </a:lvl4pPr>
            <a:lvl5pPr marL="2014423" indent="0">
              <a:buNone/>
              <a:defRPr sz="2200"/>
            </a:lvl5pPr>
            <a:lvl6pPr marL="2518030" indent="0">
              <a:buNone/>
              <a:defRPr sz="2200"/>
            </a:lvl6pPr>
            <a:lvl7pPr marL="3021636" indent="0">
              <a:buNone/>
              <a:defRPr sz="2200"/>
            </a:lvl7pPr>
            <a:lvl8pPr marL="3525239" indent="0">
              <a:buNone/>
              <a:defRPr sz="2200"/>
            </a:lvl8pPr>
            <a:lvl9pPr marL="4028847" indent="0">
              <a:buNone/>
              <a:defRPr sz="22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604" indent="0">
              <a:buNone/>
              <a:defRPr sz="1300"/>
            </a:lvl2pPr>
            <a:lvl3pPr marL="1007212" indent="0">
              <a:buNone/>
              <a:defRPr sz="1100"/>
            </a:lvl3pPr>
            <a:lvl4pPr marL="1510819" indent="0">
              <a:buNone/>
              <a:defRPr sz="1000"/>
            </a:lvl4pPr>
            <a:lvl5pPr marL="2014423" indent="0">
              <a:buNone/>
              <a:defRPr sz="1000"/>
            </a:lvl5pPr>
            <a:lvl6pPr marL="2518030" indent="0">
              <a:buNone/>
              <a:defRPr sz="1000"/>
            </a:lvl6pPr>
            <a:lvl7pPr marL="3021636" indent="0">
              <a:buNone/>
              <a:defRPr sz="1000"/>
            </a:lvl7pPr>
            <a:lvl8pPr marL="3525239" indent="0">
              <a:buNone/>
              <a:defRPr sz="1000"/>
            </a:lvl8pPr>
            <a:lvl9pPr marL="402884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1ED1A9A0-9799-46E2-846C-7A1369464F90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74E2DCB4-A88D-4158-BDE6-A95371A9A3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4303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45EAB017-5E0C-4C62-9DFD-5664E7A30563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9DA25FED-85DC-40B3-8804-0EFC4CC9DE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8936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4" y="302746"/>
            <a:ext cx="2268141" cy="64502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302746"/>
            <a:ext cx="6636411" cy="645022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4D709774-4B2C-48CA-8800-63D69873B537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27F2319B-5F1B-4E6C-8EB2-92E2780008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3004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для шаблонов\луг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325"/>
            <a:ext cx="10061575" cy="724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Documents and Settings\Admin\Рабочий стол\угадай\Синий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5827" y="7086600"/>
            <a:ext cx="1338263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348403"/>
            <a:ext cx="8568531" cy="16204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4283818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0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4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8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1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5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28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4872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634A1692-8091-4197-9A65-BC0972EE256E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729844FF-1A34-488E-9640-280AF49DD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1516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857800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204119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60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2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081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44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80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163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523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288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CAA00695-34F4-45A4-BD87-4774A31460A6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6C08FFE6-3D8D-4AF2-9346-65B5D132F7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6493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4031" y="1763928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24318" y="1763928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CC307360-1777-437D-A99A-1B4FC6B5A758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5865F566-3674-4E83-B66B-D300029402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7291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604" indent="0">
              <a:buNone/>
              <a:defRPr sz="2200" b="1"/>
            </a:lvl2pPr>
            <a:lvl3pPr marL="1007212" indent="0">
              <a:buNone/>
              <a:defRPr sz="2000" b="1"/>
            </a:lvl3pPr>
            <a:lvl4pPr marL="1510819" indent="0">
              <a:buNone/>
              <a:defRPr sz="1800" b="1"/>
            </a:lvl4pPr>
            <a:lvl5pPr marL="2014423" indent="0">
              <a:buNone/>
              <a:defRPr sz="1800" b="1"/>
            </a:lvl5pPr>
            <a:lvl6pPr marL="2518030" indent="0">
              <a:buNone/>
              <a:defRPr sz="1800" b="1"/>
            </a:lvl6pPr>
            <a:lvl7pPr marL="3021636" indent="0">
              <a:buNone/>
              <a:defRPr sz="1800" b="1"/>
            </a:lvl7pPr>
            <a:lvl8pPr marL="3525239" indent="0">
              <a:buNone/>
              <a:defRPr sz="1800" b="1"/>
            </a:lvl8pPr>
            <a:lvl9pPr marL="402884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604" indent="0">
              <a:buNone/>
              <a:defRPr sz="2200" b="1"/>
            </a:lvl2pPr>
            <a:lvl3pPr marL="1007212" indent="0">
              <a:buNone/>
              <a:defRPr sz="2000" b="1"/>
            </a:lvl3pPr>
            <a:lvl4pPr marL="1510819" indent="0">
              <a:buNone/>
              <a:defRPr sz="1800" b="1"/>
            </a:lvl4pPr>
            <a:lvl5pPr marL="2014423" indent="0">
              <a:buNone/>
              <a:defRPr sz="1800" b="1"/>
            </a:lvl5pPr>
            <a:lvl6pPr marL="2518030" indent="0">
              <a:buNone/>
              <a:defRPr sz="1800" b="1"/>
            </a:lvl6pPr>
            <a:lvl7pPr marL="3021636" indent="0">
              <a:buNone/>
              <a:defRPr sz="1800" b="1"/>
            </a:lvl7pPr>
            <a:lvl8pPr marL="3525239" indent="0">
              <a:buNone/>
              <a:defRPr sz="1800" b="1"/>
            </a:lvl8pPr>
            <a:lvl9pPr marL="402884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7DD31CC3-9EA7-464A-BB06-9EFC8F0ECB69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297559B7-54DA-42B9-8258-8FC2650C97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6999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28920F50-A910-41D3-B31A-E4168EA600C4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2A02B381-4527-4B14-A571-B7B0F59B9D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4671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C07740CB-5394-4468-ACCA-4B15E3956479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940B684E-8E36-42D9-95EA-2E435C6F98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626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8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868" indent="0">
              <a:buNone/>
              <a:defRPr sz="1800"/>
            </a:lvl2pPr>
            <a:lvl3pPr marL="913736" indent="0">
              <a:buNone/>
              <a:defRPr sz="1700"/>
            </a:lvl3pPr>
            <a:lvl4pPr marL="1370604" indent="0">
              <a:buNone/>
              <a:defRPr sz="1400"/>
            </a:lvl4pPr>
            <a:lvl5pPr marL="1827472" indent="0">
              <a:buNone/>
              <a:defRPr sz="1400"/>
            </a:lvl5pPr>
            <a:lvl6pPr marL="2284341" indent="0">
              <a:buNone/>
              <a:defRPr sz="1400"/>
            </a:lvl6pPr>
            <a:lvl7pPr marL="2741210" indent="0">
              <a:buNone/>
              <a:defRPr sz="1400"/>
            </a:lvl7pPr>
            <a:lvl8pPr marL="3198078" indent="0">
              <a:buNone/>
              <a:defRPr sz="1400"/>
            </a:lvl8pPr>
            <a:lvl9pPr marL="3654946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267494-F472-4061-8BB4-332425F70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4107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4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249" y="300995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4" y="1581937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604" indent="0">
              <a:buNone/>
              <a:defRPr sz="1300"/>
            </a:lvl2pPr>
            <a:lvl3pPr marL="1007212" indent="0">
              <a:buNone/>
              <a:defRPr sz="1100"/>
            </a:lvl3pPr>
            <a:lvl4pPr marL="1510819" indent="0">
              <a:buNone/>
              <a:defRPr sz="1000"/>
            </a:lvl4pPr>
            <a:lvl5pPr marL="2014423" indent="0">
              <a:buNone/>
              <a:defRPr sz="1000"/>
            </a:lvl5pPr>
            <a:lvl6pPr marL="2518030" indent="0">
              <a:buNone/>
              <a:defRPr sz="1000"/>
            </a:lvl6pPr>
            <a:lvl7pPr marL="3021636" indent="0">
              <a:buNone/>
              <a:defRPr sz="1000"/>
            </a:lvl7pPr>
            <a:lvl8pPr marL="3525239" indent="0">
              <a:buNone/>
              <a:defRPr sz="1000"/>
            </a:lvl8pPr>
            <a:lvl9pPr marL="402884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B9C11746-3D19-45AE-922B-959B58A8CDF3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1FA00E4D-AC43-407C-94B4-852670C6D4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3439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503604" indent="0">
              <a:buNone/>
              <a:defRPr sz="3100"/>
            </a:lvl2pPr>
            <a:lvl3pPr marL="1007212" indent="0">
              <a:buNone/>
              <a:defRPr sz="2600"/>
            </a:lvl3pPr>
            <a:lvl4pPr marL="1510819" indent="0">
              <a:buNone/>
              <a:defRPr sz="2200"/>
            </a:lvl4pPr>
            <a:lvl5pPr marL="2014423" indent="0">
              <a:buNone/>
              <a:defRPr sz="2200"/>
            </a:lvl5pPr>
            <a:lvl6pPr marL="2518030" indent="0">
              <a:buNone/>
              <a:defRPr sz="2200"/>
            </a:lvl6pPr>
            <a:lvl7pPr marL="3021636" indent="0">
              <a:buNone/>
              <a:defRPr sz="2200"/>
            </a:lvl7pPr>
            <a:lvl8pPr marL="3525239" indent="0">
              <a:buNone/>
              <a:defRPr sz="2200"/>
            </a:lvl8pPr>
            <a:lvl9pPr marL="4028847" indent="0">
              <a:buNone/>
              <a:defRPr sz="22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604" indent="0">
              <a:buNone/>
              <a:defRPr sz="1300"/>
            </a:lvl2pPr>
            <a:lvl3pPr marL="1007212" indent="0">
              <a:buNone/>
              <a:defRPr sz="1100"/>
            </a:lvl3pPr>
            <a:lvl4pPr marL="1510819" indent="0">
              <a:buNone/>
              <a:defRPr sz="1000"/>
            </a:lvl4pPr>
            <a:lvl5pPr marL="2014423" indent="0">
              <a:buNone/>
              <a:defRPr sz="1000"/>
            </a:lvl5pPr>
            <a:lvl6pPr marL="2518030" indent="0">
              <a:buNone/>
              <a:defRPr sz="1000"/>
            </a:lvl6pPr>
            <a:lvl7pPr marL="3021636" indent="0">
              <a:buNone/>
              <a:defRPr sz="1000"/>
            </a:lvl7pPr>
            <a:lvl8pPr marL="3525239" indent="0">
              <a:buNone/>
              <a:defRPr sz="1000"/>
            </a:lvl8pPr>
            <a:lvl9pPr marL="402884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6D17942D-002B-42C1-9268-B18F226F25FA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8FB43B65-FD8A-46C3-8D0B-7311F28888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390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0C209EC0-59A4-4C9D-A17F-C8533CB82FA6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DC72EE0C-1E46-41C5-8F03-152D79F862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1958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4" y="302746"/>
            <a:ext cx="2268141" cy="64502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302746"/>
            <a:ext cx="6636411" cy="645022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EE87054C-1D62-454E-8AFB-3BF66846B85C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FF5AD93C-72D4-417D-81EB-390C520D0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8905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348403"/>
            <a:ext cx="8568531" cy="16204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4283818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0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4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8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1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5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28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D982BC63-E7E7-40B0-84E3-3F085A8E18FD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C23A4BDA-A60F-49E7-9E18-A0846E67CB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7984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CA155792-F5AD-43BF-A104-B2805EC35526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344A1C52-9BAF-4BA6-8F9C-E8B37A9D4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8003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857800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204119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60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2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081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44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80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163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523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288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C4071BA6-6682-4129-A9B0-AB2AA6F166F1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D47EB515-62AD-420D-A648-0990E14BC9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6433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4031" y="1763928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24318" y="1763928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9FD6B906-842C-4587-B707-B4004F426BF1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C4FD4379-808B-4447-BE6F-B63EEFE701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5208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604" indent="0">
              <a:buNone/>
              <a:defRPr sz="2200" b="1"/>
            </a:lvl2pPr>
            <a:lvl3pPr marL="1007212" indent="0">
              <a:buNone/>
              <a:defRPr sz="2000" b="1"/>
            </a:lvl3pPr>
            <a:lvl4pPr marL="1510819" indent="0">
              <a:buNone/>
              <a:defRPr sz="1800" b="1"/>
            </a:lvl4pPr>
            <a:lvl5pPr marL="2014423" indent="0">
              <a:buNone/>
              <a:defRPr sz="1800" b="1"/>
            </a:lvl5pPr>
            <a:lvl6pPr marL="2518030" indent="0">
              <a:buNone/>
              <a:defRPr sz="1800" b="1"/>
            </a:lvl6pPr>
            <a:lvl7pPr marL="3021636" indent="0">
              <a:buNone/>
              <a:defRPr sz="1800" b="1"/>
            </a:lvl7pPr>
            <a:lvl8pPr marL="3525239" indent="0">
              <a:buNone/>
              <a:defRPr sz="1800" b="1"/>
            </a:lvl8pPr>
            <a:lvl9pPr marL="402884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604" indent="0">
              <a:buNone/>
              <a:defRPr sz="2200" b="1"/>
            </a:lvl2pPr>
            <a:lvl3pPr marL="1007212" indent="0">
              <a:buNone/>
              <a:defRPr sz="2000" b="1"/>
            </a:lvl3pPr>
            <a:lvl4pPr marL="1510819" indent="0">
              <a:buNone/>
              <a:defRPr sz="1800" b="1"/>
            </a:lvl4pPr>
            <a:lvl5pPr marL="2014423" indent="0">
              <a:buNone/>
              <a:defRPr sz="1800" b="1"/>
            </a:lvl5pPr>
            <a:lvl6pPr marL="2518030" indent="0">
              <a:buNone/>
              <a:defRPr sz="1800" b="1"/>
            </a:lvl6pPr>
            <a:lvl7pPr marL="3021636" indent="0">
              <a:buNone/>
              <a:defRPr sz="1800" b="1"/>
            </a:lvl7pPr>
            <a:lvl8pPr marL="3525239" indent="0">
              <a:buNone/>
              <a:defRPr sz="1800" b="1"/>
            </a:lvl8pPr>
            <a:lvl9pPr marL="402884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45E98736-61C8-44D5-94CF-F87F30F5189B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485E1D90-8A7A-4F5F-AF53-DDD872A91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5432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D9C1719A-B6CC-4C09-8A67-A683B1F0CC23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3101335A-96E2-4546-B53B-0F014DE65B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385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3238" y="1768483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13338" y="1768483"/>
            <a:ext cx="4459288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DCF3F-0123-43F4-90E4-74149F566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0607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2E1A7B22-E0B3-40B3-89F2-7ABB3E397653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D3F95872-9DC9-41A5-BBD1-73AC04507E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79035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4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249" y="300995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4" y="1581937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604" indent="0">
              <a:buNone/>
              <a:defRPr sz="1300"/>
            </a:lvl2pPr>
            <a:lvl3pPr marL="1007212" indent="0">
              <a:buNone/>
              <a:defRPr sz="1100"/>
            </a:lvl3pPr>
            <a:lvl4pPr marL="1510819" indent="0">
              <a:buNone/>
              <a:defRPr sz="1000"/>
            </a:lvl4pPr>
            <a:lvl5pPr marL="2014423" indent="0">
              <a:buNone/>
              <a:defRPr sz="1000"/>
            </a:lvl5pPr>
            <a:lvl6pPr marL="2518030" indent="0">
              <a:buNone/>
              <a:defRPr sz="1000"/>
            </a:lvl6pPr>
            <a:lvl7pPr marL="3021636" indent="0">
              <a:buNone/>
              <a:defRPr sz="1000"/>
            </a:lvl7pPr>
            <a:lvl8pPr marL="3525239" indent="0">
              <a:buNone/>
              <a:defRPr sz="1000"/>
            </a:lvl8pPr>
            <a:lvl9pPr marL="402884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38C65EAD-D8FA-4571-80FB-67A52E07DEB5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23A29E39-E36D-4630-8781-B42C5442D3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7376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503604" indent="0">
              <a:buNone/>
              <a:defRPr sz="3100"/>
            </a:lvl2pPr>
            <a:lvl3pPr marL="1007212" indent="0">
              <a:buNone/>
              <a:defRPr sz="2600"/>
            </a:lvl3pPr>
            <a:lvl4pPr marL="1510819" indent="0">
              <a:buNone/>
              <a:defRPr sz="2200"/>
            </a:lvl4pPr>
            <a:lvl5pPr marL="2014423" indent="0">
              <a:buNone/>
              <a:defRPr sz="2200"/>
            </a:lvl5pPr>
            <a:lvl6pPr marL="2518030" indent="0">
              <a:buNone/>
              <a:defRPr sz="2200"/>
            </a:lvl6pPr>
            <a:lvl7pPr marL="3021636" indent="0">
              <a:buNone/>
              <a:defRPr sz="2200"/>
            </a:lvl7pPr>
            <a:lvl8pPr marL="3525239" indent="0">
              <a:buNone/>
              <a:defRPr sz="2200"/>
            </a:lvl8pPr>
            <a:lvl9pPr marL="4028847" indent="0">
              <a:buNone/>
              <a:defRPr sz="22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604" indent="0">
              <a:buNone/>
              <a:defRPr sz="1300"/>
            </a:lvl2pPr>
            <a:lvl3pPr marL="1007212" indent="0">
              <a:buNone/>
              <a:defRPr sz="1100"/>
            </a:lvl3pPr>
            <a:lvl4pPr marL="1510819" indent="0">
              <a:buNone/>
              <a:defRPr sz="1000"/>
            </a:lvl4pPr>
            <a:lvl5pPr marL="2014423" indent="0">
              <a:buNone/>
              <a:defRPr sz="1000"/>
            </a:lvl5pPr>
            <a:lvl6pPr marL="2518030" indent="0">
              <a:buNone/>
              <a:defRPr sz="1000"/>
            </a:lvl6pPr>
            <a:lvl7pPr marL="3021636" indent="0">
              <a:buNone/>
              <a:defRPr sz="1000"/>
            </a:lvl7pPr>
            <a:lvl8pPr marL="3525239" indent="0">
              <a:buNone/>
              <a:defRPr sz="1000"/>
            </a:lvl8pPr>
            <a:lvl9pPr marL="402884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41D859B7-38AB-43C3-A989-31AA7F709A7D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6C288B02-58FA-4B89-B281-DB9FF4BCEF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0939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5AE4BA1B-9B64-4F4F-91D0-419D44F84A17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B6BFFD14-DF4E-4768-8583-E51F348E7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8851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4" y="302746"/>
            <a:ext cx="2268141" cy="64502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302746"/>
            <a:ext cx="6636411" cy="645022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D5DA7434-1454-4FDF-8C5F-9983801B0502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DC138D02-7951-4C57-B342-926EE8BE2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3760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348403"/>
            <a:ext cx="8568531" cy="16204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4283818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0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4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8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1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5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28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6C81CBD4-61D2-4D74-9318-F64DBD2331E6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CB68036A-2370-46FF-BA85-51452897CE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3761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960B174C-F6A2-481D-8BD8-2F8CF970405D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310902E9-067B-4421-8768-7A7E9C7D64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79375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857800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204119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60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2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081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44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80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163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523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288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CF72D451-6AE8-40AB-8766-180330E0BA9A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759A92E0-9B2B-454C-A550-A54A76CF8D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09738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4031" y="1763928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24318" y="1763928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A819B159-E940-48E2-9180-2C407438EEFF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A35AB3F9-DA11-4D13-A929-6112BF704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21854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604" indent="0">
              <a:buNone/>
              <a:defRPr sz="2200" b="1"/>
            </a:lvl2pPr>
            <a:lvl3pPr marL="1007212" indent="0">
              <a:buNone/>
              <a:defRPr sz="2000" b="1"/>
            </a:lvl3pPr>
            <a:lvl4pPr marL="1510819" indent="0">
              <a:buNone/>
              <a:defRPr sz="1800" b="1"/>
            </a:lvl4pPr>
            <a:lvl5pPr marL="2014423" indent="0">
              <a:buNone/>
              <a:defRPr sz="1800" b="1"/>
            </a:lvl5pPr>
            <a:lvl6pPr marL="2518030" indent="0">
              <a:buNone/>
              <a:defRPr sz="1800" b="1"/>
            </a:lvl6pPr>
            <a:lvl7pPr marL="3021636" indent="0">
              <a:buNone/>
              <a:defRPr sz="1800" b="1"/>
            </a:lvl7pPr>
            <a:lvl8pPr marL="3525239" indent="0">
              <a:buNone/>
              <a:defRPr sz="1800" b="1"/>
            </a:lvl8pPr>
            <a:lvl9pPr marL="402884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604" indent="0">
              <a:buNone/>
              <a:defRPr sz="2200" b="1"/>
            </a:lvl2pPr>
            <a:lvl3pPr marL="1007212" indent="0">
              <a:buNone/>
              <a:defRPr sz="2000" b="1"/>
            </a:lvl3pPr>
            <a:lvl4pPr marL="1510819" indent="0">
              <a:buNone/>
              <a:defRPr sz="1800" b="1"/>
            </a:lvl4pPr>
            <a:lvl5pPr marL="2014423" indent="0">
              <a:buNone/>
              <a:defRPr sz="1800" b="1"/>
            </a:lvl5pPr>
            <a:lvl6pPr marL="2518030" indent="0">
              <a:buNone/>
              <a:defRPr sz="1800" b="1"/>
            </a:lvl6pPr>
            <a:lvl7pPr marL="3021636" indent="0">
              <a:buNone/>
              <a:defRPr sz="1800" b="1"/>
            </a:lvl7pPr>
            <a:lvl8pPr marL="3525239" indent="0">
              <a:buNone/>
              <a:defRPr sz="1800" b="1"/>
            </a:lvl8pPr>
            <a:lvl9pPr marL="402884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8AD3CD9F-E354-4BA8-B426-79CA8845ECE8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3A71FCE8-B0DF-445D-8BCD-5C692E87D2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9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7" y="303221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68" indent="0">
              <a:buNone/>
              <a:defRPr sz="2000" b="1"/>
            </a:lvl2pPr>
            <a:lvl3pPr marL="913736" indent="0">
              <a:buNone/>
              <a:defRPr sz="1800" b="1"/>
            </a:lvl3pPr>
            <a:lvl4pPr marL="1370604" indent="0">
              <a:buNone/>
              <a:defRPr sz="1700" b="1"/>
            </a:lvl4pPr>
            <a:lvl5pPr marL="1827472" indent="0">
              <a:buNone/>
              <a:defRPr sz="1700" b="1"/>
            </a:lvl5pPr>
            <a:lvl6pPr marL="2284341" indent="0">
              <a:buNone/>
              <a:defRPr sz="1700" b="1"/>
            </a:lvl6pPr>
            <a:lvl7pPr marL="2741210" indent="0">
              <a:buNone/>
              <a:defRPr sz="1700" b="1"/>
            </a:lvl7pPr>
            <a:lvl8pPr marL="3198078" indent="0">
              <a:buNone/>
              <a:defRPr sz="1700" b="1"/>
            </a:lvl8pPr>
            <a:lvl9pPr marL="3654946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7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68" indent="0">
              <a:buNone/>
              <a:defRPr sz="2000" b="1"/>
            </a:lvl2pPr>
            <a:lvl3pPr marL="913736" indent="0">
              <a:buNone/>
              <a:defRPr sz="1800" b="1"/>
            </a:lvl3pPr>
            <a:lvl4pPr marL="1370604" indent="0">
              <a:buNone/>
              <a:defRPr sz="1700" b="1"/>
            </a:lvl4pPr>
            <a:lvl5pPr marL="1827472" indent="0">
              <a:buNone/>
              <a:defRPr sz="1700" b="1"/>
            </a:lvl5pPr>
            <a:lvl6pPr marL="2284341" indent="0">
              <a:buNone/>
              <a:defRPr sz="1700" b="1"/>
            </a:lvl6pPr>
            <a:lvl7pPr marL="2741210" indent="0">
              <a:buNone/>
              <a:defRPr sz="1700" b="1"/>
            </a:lvl7pPr>
            <a:lvl8pPr marL="3198078" indent="0">
              <a:buNone/>
              <a:defRPr sz="1700" b="1"/>
            </a:lvl8pPr>
            <a:lvl9pPr marL="3654946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7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B1CD3-889F-4E83-949A-3C74FC99AA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26292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6E0A6BEB-3E65-447F-B51D-DB26C7A1D7AB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1D76C6E7-C375-4CDF-B5FE-995DBC89D3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75670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BFD4E0CC-C834-487C-B832-17482BD908C1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09B9493C-2814-48AE-A451-9E5549DD85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2106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4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249" y="300995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4" y="1581937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604" indent="0">
              <a:buNone/>
              <a:defRPr sz="1300"/>
            </a:lvl2pPr>
            <a:lvl3pPr marL="1007212" indent="0">
              <a:buNone/>
              <a:defRPr sz="1100"/>
            </a:lvl3pPr>
            <a:lvl4pPr marL="1510819" indent="0">
              <a:buNone/>
              <a:defRPr sz="1000"/>
            </a:lvl4pPr>
            <a:lvl5pPr marL="2014423" indent="0">
              <a:buNone/>
              <a:defRPr sz="1000"/>
            </a:lvl5pPr>
            <a:lvl6pPr marL="2518030" indent="0">
              <a:buNone/>
              <a:defRPr sz="1000"/>
            </a:lvl6pPr>
            <a:lvl7pPr marL="3021636" indent="0">
              <a:buNone/>
              <a:defRPr sz="1000"/>
            </a:lvl7pPr>
            <a:lvl8pPr marL="3525239" indent="0">
              <a:buNone/>
              <a:defRPr sz="1000"/>
            </a:lvl8pPr>
            <a:lvl9pPr marL="402884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A350AEF0-B103-4D37-B3FE-DB8CF7BA8D86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545D4C9B-CD7C-44A5-9FFA-1C435F7C2A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7997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503604" indent="0">
              <a:buNone/>
              <a:defRPr sz="3100"/>
            </a:lvl2pPr>
            <a:lvl3pPr marL="1007212" indent="0">
              <a:buNone/>
              <a:defRPr sz="2600"/>
            </a:lvl3pPr>
            <a:lvl4pPr marL="1510819" indent="0">
              <a:buNone/>
              <a:defRPr sz="2200"/>
            </a:lvl4pPr>
            <a:lvl5pPr marL="2014423" indent="0">
              <a:buNone/>
              <a:defRPr sz="2200"/>
            </a:lvl5pPr>
            <a:lvl6pPr marL="2518030" indent="0">
              <a:buNone/>
              <a:defRPr sz="2200"/>
            </a:lvl6pPr>
            <a:lvl7pPr marL="3021636" indent="0">
              <a:buNone/>
              <a:defRPr sz="2200"/>
            </a:lvl7pPr>
            <a:lvl8pPr marL="3525239" indent="0">
              <a:buNone/>
              <a:defRPr sz="2200"/>
            </a:lvl8pPr>
            <a:lvl9pPr marL="4028847" indent="0">
              <a:buNone/>
              <a:defRPr sz="22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604" indent="0">
              <a:buNone/>
              <a:defRPr sz="1300"/>
            </a:lvl2pPr>
            <a:lvl3pPr marL="1007212" indent="0">
              <a:buNone/>
              <a:defRPr sz="1100"/>
            </a:lvl3pPr>
            <a:lvl4pPr marL="1510819" indent="0">
              <a:buNone/>
              <a:defRPr sz="1000"/>
            </a:lvl4pPr>
            <a:lvl5pPr marL="2014423" indent="0">
              <a:buNone/>
              <a:defRPr sz="1000"/>
            </a:lvl5pPr>
            <a:lvl6pPr marL="2518030" indent="0">
              <a:buNone/>
              <a:defRPr sz="1000"/>
            </a:lvl6pPr>
            <a:lvl7pPr marL="3021636" indent="0">
              <a:buNone/>
              <a:defRPr sz="1000"/>
            </a:lvl7pPr>
            <a:lvl8pPr marL="3525239" indent="0">
              <a:buNone/>
              <a:defRPr sz="1000"/>
            </a:lvl8pPr>
            <a:lvl9pPr marL="402884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DA1F21F2-8F03-42DE-86B5-F08D98713312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E136EEFE-2872-4C46-8C99-14D870B84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8056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FBD2DF1D-DCA8-4BE9-82E1-DF1CFDD02CAA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E36C7E43-DAB7-4D22-ADE2-5D926C08FE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658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4" y="302746"/>
            <a:ext cx="2268141" cy="64502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302746"/>
            <a:ext cx="6636411" cy="645022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18A9C973-C4C4-45B4-B491-1D572BCA56FD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59A11B92-11B8-49EF-A79D-21AE6ED4B4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4451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100" y="286990"/>
            <a:ext cx="8062750" cy="10517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49822" y="2033417"/>
            <a:ext cx="4126756" cy="453580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4588" y="2033417"/>
            <a:ext cx="4128505" cy="453580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82" y="7055697"/>
            <a:ext cx="2352146" cy="50397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44214" y="6887704"/>
            <a:ext cx="3192198" cy="50397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Робота учителя інформатики ВРГ Інтелект Соболь-Хоменко С.В.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224448" y="6887704"/>
            <a:ext cx="2352146" cy="503978"/>
          </a:xfrm>
        </p:spPr>
        <p:txBody>
          <a:bodyPr/>
          <a:lstStyle>
            <a:lvl1pPr>
              <a:defRPr/>
            </a:lvl1pPr>
          </a:lstStyle>
          <a:p>
            <a:fld id="{6C6C7FA5-F589-442C-BD24-A619E4DB78D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449242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04031" y="1763928"/>
            <a:ext cx="9072563" cy="4989036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Робота учителя інформатики ВРГ Інтелект Соболь-Хоменко С.В.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0F64B-1743-40D9-9E65-98EDB40728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1025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348403"/>
            <a:ext cx="8568531" cy="16204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4283818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0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4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8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1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5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28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7E2D1694-6FBC-482B-8A32-C76437C4289B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B83DF6A0-896D-4BEB-8E5C-CC69B0DF30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26975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1C12234D-4B31-4C29-9686-82C857CAC72B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64C9DDAE-C1CB-4B68-ACD7-801C469C03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55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4F6B4-9492-4BD3-BAD2-C0F1621823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288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857800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3204119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60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2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081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44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80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163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523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288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799A2965-0F7B-4301-A418-D96682714C2C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1B64EB5A-9852-4D75-89C3-21203B8CC4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2570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4031" y="1763928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24318" y="1763928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9CCF4CEE-083F-4BBE-9B23-474CAF6F855F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497E95EC-A32C-4DEA-9A59-96C2CDA32E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4520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604" indent="0">
              <a:buNone/>
              <a:defRPr sz="2200" b="1"/>
            </a:lvl2pPr>
            <a:lvl3pPr marL="1007212" indent="0">
              <a:buNone/>
              <a:defRPr sz="2000" b="1"/>
            </a:lvl3pPr>
            <a:lvl4pPr marL="1510819" indent="0">
              <a:buNone/>
              <a:defRPr sz="1800" b="1"/>
            </a:lvl4pPr>
            <a:lvl5pPr marL="2014423" indent="0">
              <a:buNone/>
              <a:defRPr sz="1800" b="1"/>
            </a:lvl5pPr>
            <a:lvl6pPr marL="2518030" indent="0">
              <a:buNone/>
              <a:defRPr sz="1800" b="1"/>
            </a:lvl6pPr>
            <a:lvl7pPr marL="3021636" indent="0">
              <a:buNone/>
              <a:defRPr sz="1800" b="1"/>
            </a:lvl7pPr>
            <a:lvl8pPr marL="3525239" indent="0">
              <a:buNone/>
              <a:defRPr sz="1800" b="1"/>
            </a:lvl8pPr>
            <a:lvl9pPr marL="402884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604" indent="0">
              <a:buNone/>
              <a:defRPr sz="2200" b="1"/>
            </a:lvl2pPr>
            <a:lvl3pPr marL="1007212" indent="0">
              <a:buNone/>
              <a:defRPr sz="2000" b="1"/>
            </a:lvl3pPr>
            <a:lvl4pPr marL="1510819" indent="0">
              <a:buNone/>
              <a:defRPr sz="1800" b="1"/>
            </a:lvl4pPr>
            <a:lvl5pPr marL="2014423" indent="0">
              <a:buNone/>
              <a:defRPr sz="1800" b="1"/>
            </a:lvl5pPr>
            <a:lvl6pPr marL="2518030" indent="0">
              <a:buNone/>
              <a:defRPr sz="1800" b="1"/>
            </a:lvl6pPr>
            <a:lvl7pPr marL="3021636" indent="0">
              <a:buNone/>
              <a:defRPr sz="1800" b="1"/>
            </a:lvl7pPr>
            <a:lvl8pPr marL="3525239" indent="0">
              <a:buNone/>
              <a:defRPr sz="1800" b="1"/>
            </a:lvl8pPr>
            <a:lvl9pPr marL="402884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A66B4D0D-5D4A-4990-926F-799614A4792D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B618C279-57C2-4CD2-830C-A089524A0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0252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488FF131-2672-4512-BA6C-BD8D932DF45F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BC60F8DB-4F6A-4057-98B2-BAF50FF445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70664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E48BB6A5-5D40-496F-8C99-0375333C42F8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240C3FF2-425C-45B3-84BC-32F03C6C24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2446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4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249" y="300995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4" y="1581937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604" indent="0">
              <a:buNone/>
              <a:defRPr sz="1300"/>
            </a:lvl2pPr>
            <a:lvl3pPr marL="1007212" indent="0">
              <a:buNone/>
              <a:defRPr sz="1100"/>
            </a:lvl3pPr>
            <a:lvl4pPr marL="1510819" indent="0">
              <a:buNone/>
              <a:defRPr sz="1000"/>
            </a:lvl4pPr>
            <a:lvl5pPr marL="2014423" indent="0">
              <a:buNone/>
              <a:defRPr sz="1000"/>
            </a:lvl5pPr>
            <a:lvl6pPr marL="2518030" indent="0">
              <a:buNone/>
              <a:defRPr sz="1000"/>
            </a:lvl6pPr>
            <a:lvl7pPr marL="3021636" indent="0">
              <a:buNone/>
              <a:defRPr sz="1000"/>
            </a:lvl7pPr>
            <a:lvl8pPr marL="3525239" indent="0">
              <a:buNone/>
              <a:defRPr sz="1000"/>
            </a:lvl8pPr>
            <a:lvl9pPr marL="402884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E906B75C-C862-4014-A3D7-F5D71FEBEEC9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748D3532-7394-409D-8B1A-1F7D5CAE72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10174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503604" indent="0">
              <a:buNone/>
              <a:defRPr sz="3100"/>
            </a:lvl2pPr>
            <a:lvl3pPr marL="1007212" indent="0">
              <a:buNone/>
              <a:defRPr sz="2600"/>
            </a:lvl3pPr>
            <a:lvl4pPr marL="1510819" indent="0">
              <a:buNone/>
              <a:defRPr sz="2200"/>
            </a:lvl4pPr>
            <a:lvl5pPr marL="2014423" indent="0">
              <a:buNone/>
              <a:defRPr sz="2200"/>
            </a:lvl5pPr>
            <a:lvl6pPr marL="2518030" indent="0">
              <a:buNone/>
              <a:defRPr sz="2200"/>
            </a:lvl6pPr>
            <a:lvl7pPr marL="3021636" indent="0">
              <a:buNone/>
              <a:defRPr sz="2200"/>
            </a:lvl7pPr>
            <a:lvl8pPr marL="3525239" indent="0">
              <a:buNone/>
              <a:defRPr sz="2200"/>
            </a:lvl8pPr>
            <a:lvl9pPr marL="4028847" indent="0">
              <a:buNone/>
              <a:defRPr sz="22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604" indent="0">
              <a:buNone/>
              <a:defRPr sz="1300"/>
            </a:lvl2pPr>
            <a:lvl3pPr marL="1007212" indent="0">
              <a:buNone/>
              <a:defRPr sz="1100"/>
            </a:lvl3pPr>
            <a:lvl4pPr marL="1510819" indent="0">
              <a:buNone/>
              <a:defRPr sz="1000"/>
            </a:lvl4pPr>
            <a:lvl5pPr marL="2014423" indent="0">
              <a:buNone/>
              <a:defRPr sz="1000"/>
            </a:lvl5pPr>
            <a:lvl6pPr marL="2518030" indent="0">
              <a:buNone/>
              <a:defRPr sz="1000"/>
            </a:lvl6pPr>
            <a:lvl7pPr marL="3021636" indent="0">
              <a:buNone/>
              <a:defRPr sz="1000"/>
            </a:lvl7pPr>
            <a:lvl8pPr marL="3525239" indent="0">
              <a:buNone/>
              <a:defRPr sz="1000"/>
            </a:lvl8pPr>
            <a:lvl9pPr marL="402884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734CDBA6-5D43-47C4-82BF-7E1833ACD805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3ACE131B-7F6B-4D53-A059-CEB0251E3D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55337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59157DF7-54BE-4ADF-B985-D1BE70318D17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6D66A049-8B6C-48AC-B37D-385239B3C0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04841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454" y="302746"/>
            <a:ext cx="2268141" cy="64502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302746"/>
            <a:ext cx="6636411" cy="645022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C9E779FC-81C1-4C3B-B8C5-FF9CCCE96316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CDC610C4-ADCB-45B8-AF04-BFA6E9BA6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24601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4079" y="2402656"/>
            <a:ext cx="7350456" cy="1063953"/>
          </a:xfrm>
          <a:solidFill>
            <a:srgbClr val="00E200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anchor="b"/>
          <a:lstStyle>
            <a:lvl1pPr algn="ctr">
              <a:defRPr sz="66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3126" y="3704591"/>
            <a:ext cx="6034374" cy="523227"/>
          </a:xfrm>
          <a:solidFill>
            <a:srgbClr val="FFD100"/>
          </a:solidFill>
        </p:spPr>
        <p:txBody>
          <a:bodyPr/>
          <a:lstStyle>
            <a:lvl1pPr marL="0" indent="0" algn="ctr">
              <a:buNone/>
              <a:defRPr sz="2600"/>
            </a:lvl1pPr>
            <a:lvl2pPr marL="503657" indent="0" algn="ctr">
              <a:buNone/>
              <a:defRPr sz="2200"/>
            </a:lvl2pPr>
            <a:lvl3pPr marL="1007317" indent="0" algn="ctr">
              <a:buNone/>
              <a:defRPr sz="2000"/>
            </a:lvl3pPr>
            <a:lvl4pPr marL="1510976" indent="0" algn="ctr">
              <a:buNone/>
              <a:defRPr sz="1800"/>
            </a:lvl4pPr>
            <a:lvl5pPr marL="2014632" indent="0" algn="ctr">
              <a:buNone/>
              <a:defRPr sz="1800"/>
            </a:lvl5pPr>
            <a:lvl6pPr marL="2518291" indent="0" algn="ctr">
              <a:buNone/>
              <a:defRPr sz="1800"/>
            </a:lvl6pPr>
            <a:lvl7pPr marL="3021949" indent="0" algn="ctr">
              <a:buNone/>
              <a:defRPr sz="1800"/>
            </a:lvl7pPr>
            <a:lvl8pPr marL="3525605" indent="0" algn="ctr">
              <a:buNone/>
              <a:defRPr sz="1800"/>
            </a:lvl8pPr>
            <a:lvl9pPr marL="4029265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F0B16F8E-D2E5-4AB2-A0F7-A395AA19EC26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BE517251-B493-4888-8CAB-99711E8986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897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95B04-CE72-48DC-A06A-607F24C22D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44029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E20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lt1">
              <a:alpha val="31000"/>
            </a:schemeClr>
          </a:solidFill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C083D867-325E-4A0D-B901-51FA62911D6F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272415D3-9AE8-4CAD-B4D1-A0866A25E5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82383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884671"/>
            <a:ext cx="8694539" cy="3144614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5059037"/>
            <a:ext cx="8694539" cy="1653678"/>
          </a:xfrm>
        </p:spPr>
        <p:txBody>
          <a:bodyPr/>
          <a:lstStyle>
            <a:lvl1pPr marL="0" indent="0">
              <a:buNone/>
              <a:defRPr sz="2600">
                <a:solidFill>
                  <a:schemeClr val="tx1"/>
                </a:solidFill>
              </a:defRPr>
            </a:lvl1pPr>
            <a:lvl2pPr marL="5036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31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5109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146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182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219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52560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02926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AFF2B30C-0877-4C5E-80A4-948EA85AD9E9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4355F52F-DEAD-43D3-9E88-46A0D1352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23623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2012414"/>
            <a:ext cx="4284266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2012414"/>
            <a:ext cx="4284266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08714FE4-6484-43E4-A497-4919A84E682A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0E434A81-0318-42C0-9C81-A9AD76E0FA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59538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2484"/>
            <a:ext cx="8694539" cy="14611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853171"/>
            <a:ext cx="4264576" cy="90821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657" indent="0">
              <a:buNone/>
              <a:defRPr sz="2200" b="1"/>
            </a:lvl2pPr>
            <a:lvl3pPr marL="1007317" indent="0">
              <a:buNone/>
              <a:defRPr sz="2000" b="1"/>
            </a:lvl3pPr>
            <a:lvl4pPr marL="1510976" indent="0">
              <a:buNone/>
              <a:defRPr sz="1800" b="1"/>
            </a:lvl4pPr>
            <a:lvl5pPr marL="2014632" indent="0">
              <a:buNone/>
              <a:defRPr sz="1800" b="1"/>
            </a:lvl5pPr>
            <a:lvl6pPr marL="2518291" indent="0">
              <a:buNone/>
              <a:defRPr sz="1800" b="1"/>
            </a:lvl6pPr>
            <a:lvl7pPr marL="3021949" indent="0">
              <a:buNone/>
              <a:defRPr sz="1800" b="1"/>
            </a:lvl7pPr>
            <a:lvl8pPr marL="3525605" indent="0">
              <a:buNone/>
              <a:defRPr sz="1800" b="1"/>
            </a:lvl8pPr>
            <a:lvl9pPr marL="4029265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761381"/>
            <a:ext cx="4264576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23" y="1853171"/>
            <a:ext cx="4285579" cy="90821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657" indent="0">
              <a:buNone/>
              <a:defRPr sz="2200" b="1"/>
            </a:lvl2pPr>
            <a:lvl3pPr marL="1007317" indent="0">
              <a:buNone/>
              <a:defRPr sz="2000" b="1"/>
            </a:lvl3pPr>
            <a:lvl4pPr marL="1510976" indent="0">
              <a:buNone/>
              <a:defRPr sz="1800" b="1"/>
            </a:lvl4pPr>
            <a:lvl5pPr marL="2014632" indent="0">
              <a:buNone/>
              <a:defRPr sz="1800" b="1"/>
            </a:lvl5pPr>
            <a:lvl6pPr marL="2518291" indent="0">
              <a:buNone/>
              <a:defRPr sz="1800" b="1"/>
            </a:lvl6pPr>
            <a:lvl7pPr marL="3021949" indent="0">
              <a:buNone/>
              <a:defRPr sz="1800" b="1"/>
            </a:lvl7pPr>
            <a:lvl8pPr marL="3525605" indent="0">
              <a:buNone/>
              <a:defRPr sz="1800" b="1"/>
            </a:lvl8pPr>
            <a:lvl9pPr marL="4029265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23" y="2761381"/>
            <a:ext cx="4285579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C68E45AC-8280-4849-85F5-2F6A9FEC5810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2E1001E1-A6F8-408E-9981-62611772CE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76147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458172CE-0A89-4A0F-A193-9C542E82EA63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4FFA114B-AB20-4D5B-9EFF-3172869E57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10581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AC72B65E-52E0-4CA0-AE53-C1CA6A46B556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821005E0-07E4-4CC9-B6C8-FFA0BF0A30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34586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503978"/>
            <a:ext cx="3251264" cy="1763924"/>
          </a:xfrm>
        </p:spPr>
        <p:txBody>
          <a:bodyPr anchor="b"/>
          <a:lstStyle>
            <a:lvl1pPr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1088461"/>
            <a:ext cx="5103316" cy="5372269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267902"/>
            <a:ext cx="3251264" cy="4201570"/>
          </a:xfrm>
        </p:spPr>
        <p:txBody>
          <a:bodyPr/>
          <a:lstStyle>
            <a:lvl1pPr marL="0" indent="0">
              <a:buNone/>
              <a:defRPr sz="1800"/>
            </a:lvl1pPr>
            <a:lvl2pPr marL="503657" indent="0">
              <a:buNone/>
              <a:defRPr sz="1500"/>
            </a:lvl2pPr>
            <a:lvl3pPr marL="1007317" indent="0">
              <a:buNone/>
              <a:defRPr sz="1300"/>
            </a:lvl3pPr>
            <a:lvl4pPr marL="1510976" indent="0">
              <a:buNone/>
              <a:defRPr sz="1100"/>
            </a:lvl4pPr>
            <a:lvl5pPr marL="2014632" indent="0">
              <a:buNone/>
              <a:defRPr sz="1100"/>
            </a:lvl5pPr>
            <a:lvl6pPr marL="2518291" indent="0">
              <a:buNone/>
              <a:defRPr sz="1100"/>
            </a:lvl6pPr>
            <a:lvl7pPr marL="3021949" indent="0">
              <a:buNone/>
              <a:defRPr sz="1100"/>
            </a:lvl7pPr>
            <a:lvl8pPr marL="3525605" indent="0">
              <a:buNone/>
              <a:defRPr sz="1100"/>
            </a:lvl8pPr>
            <a:lvl9pPr marL="4029265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30107604-C957-4211-BE2C-BC1597F8622C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CA1AA10B-7751-43C1-8CDC-CF9997376B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8329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503978"/>
            <a:ext cx="3251264" cy="1763924"/>
          </a:xfrm>
        </p:spPr>
        <p:txBody>
          <a:bodyPr anchor="b"/>
          <a:lstStyle>
            <a:lvl1pPr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1088461"/>
            <a:ext cx="5103316" cy="5372269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503657" indent="0">
              <a:buNone/>
              <a:defRPr sz="3100"/>
            </a:lvl2pPr>
            <a:lvl3pPr marL="1007317" indent="0">
              <a:buNone/>
              <a:defRPr sz="2600"/>
            </a:lvl3pPr>
            <a:lvl4pPr marL="1510976" indent="0">
              <a:buNone/>
              <a:defRPr sz="2200"/>
            </a:lvl4pPr>
            <a:lvl5pPr marL="2014632" indent="0">
              <a:buNone/>
              <a:defRPr sz="2200"/>
            </a:lvl5pPr>
            <a:lvl6pPr marL="2518291" indent="0">
              <a:buNone/>
              <a:defRPr sz="2200"/>
            </a:lvl6pPr>
            <a:lvl7pPr marL="3021949" indent="0">
              <a:buNone/>
              <a:defRPr sz="2200"/>
            </a:lvl7pPr>
            <a:lvl8pPr marL="3525605" indent="0">
              <a:buNone/>
              <a:defRPr sz="2200"/>
            </a:lvl8pPr>
            <a:lvl9pPr marL="4029265" indent="0">
              <a:buNone/>
              <a:defRPr sz="22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267902"/>
            <a:ext cx="3251264" cy="4201570"/>
          </a:xfrm>
        </p:spPr>
        <p:txBody>
          <a:bodyPr/>
          <a:lstStyle>
            <a:lvl1pPr marL="0" indent="0">
              <a:buNone/>
              <a:defRPr sz="1800"/>
            </a:lvl1pPr>
            <a:lvl2pPr marL="503657" indent="0">
              <a:buNone/>
              <a:defRPr sz="1500"/>
            </a:lvl2pPr>
            <a:lvl3pPr marL="1007317" indent="0">
              <a:buNone/>
              <a:defRPr sz="1300"/>
            </a:lvl3pPr>
            <a:lvl4pPr marL="1510976" indent="0">
              <a:buNone/>
              <a:defRPr sz="1100"/>
            </a:lvl4pPr>
            <a:lvl5pPr marL="2014632" indent="0">
              <a:buNone/>
              <a:defRPr sz="1100"/>
            </a:lvl5pPr>
            <a:lvl6pPr marL="2518291" indent="0">
              <a:buNone/>
              <a:defRPr sz="1100"/>
            </a:lvl6pPr>
            <a:lvl7pPr marL="3021949" indent="0">
              <a:buNone/>
              <a:defRPr sz="1100"/>
            </a:lvl7pPr>
            <a:lvl8pPr marL="3525605" indent="0">
              <a:buNone/>
              <a:defRPr sz="1100"/>
            </a:lvl8pPr>
            <a:lvl9pPr marL="4029265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D6E77920-94BE-4A63-9590-6B9FE4F08F5D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ACEAACA8-1811-4CFF-A818-6E83156C5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20723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52099295-DC8A-41CF-9046-5B4184C14457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3A02A57D-299E-41F1-A1BF-D4E0CEA008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11756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54" y="402485"/>
            <a:ext cx="2173635" cy="6406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7" y="402485"/>
            <a:ext cx="6394896" cy="6406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fld id="{68F50162-01AA-4AC9-9070-CAFFDCF414A8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>
              <a:lnSpc>
                <a:spcPct val="93000"/>
              </a:lnSpc>
              <a:buClr>
                <a:srgbClr val="000000"/>
              </a:buClr>
              <a:buSzPct val="100000"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EFEB3E83-041A-4E51-A99D-616176BDF8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545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8" y="301630"/>
            <a:ext cx="5635625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8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6868" indent="0">
              <a:buNone/>
              <a:defRPr sz="1200"/>
            </a:lvl2pPr>
            <a:lvl3pPr marL="913736" indent="0">
              <a:buNone/>
              <a:defRPr sz="1000"/>
            </a:lvl3pPr>
            <a:lvl4pPr marL="1370604" indent="0">
              <a:buNone/>
              <a:defRPr sz="900"/>
            </a:lvl4pPr>
            <a:lvl5pPr marL="1827472" indent="0">
              <a:buNone/>
              <a:defRPr sz="900"/>
            </a:lvl5pPr>
            <a:lvl6pPr marL="2284341" indent="0">
              <a:buNone/>
              <a:defRPr sz="900"/>
            </a:lvl6pPr>
            <a:lvl7pPr marL="2741210" indent="0">
              <a:buNone/>
              <a:defRPr sz="900"/>
            </a:lvl7pPr>
            <a:lvl8pPr marL="3198078" indent="0">
              <a:buNone/>
              <a:defRPr sz="900"/>
            </a:lvl8pPr>
            <a:lvl9pPr marL="365494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CB78F-1C6E-4B1C-9E3E-AA2FB3940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19162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1237197"/>
            <a:ext cx="8568531" cy="263188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3970582"/>
            <a:ext cx="7560469" cy="1825171"/>
          </a:xfrm>
        </p:spPr>
        <p:txBody>
          <a:bodyPr/>
          <a:lstStyle>
            <a:lvl1pPr marL="0" indent="0" algn="ctr">
              <a:buNone/>
              <a:defRPr sz="2600"/>
            </a:lvl1pPr>
            <a:lvl2pPr marL="503763" indent="0" algn="ctr">
              <a:buNone/>
              <a:defRPr sz="2200"/>
            </a:lvl2pPr>
            <a:lvl3pPr marL="1007525" indent="0" algn="ctr">
              <a:buNone/>
              <a:defRPr sz="2000"/>
            </a:lvl3pPr>
            <a:lvl4pPr marL="1511289" indent="0" algn="ctr">
              <a:buNone/>
              <a:defRPr sz="1800"/>
            </a:lvl4pPr>
            <a:lvl5pPr marL="2015050" indent="0" algn="ctr">
              <a:buNone/>
              <a:defRPr sz="1800"/>
            </a:lvl5pPr>
            <a:lvl6pPr marL="2518813" indent="0" algn="ctr">
              <a:buNone/>
              <a:defRPr sz="1800"/>
            </a:lvl6pPr>
            <a:lvl7pPr marL="3022575" indent="0" algn="ctr">
              <a:buNone/>
              <a:defRPr sz="1800"/>
            </a:lvl7pPr>
            <a:lvl8pPr marL="3526337" indent="0" algn="ctr">
              <a:buNone/>
              <a:defRPr sz="1800"/>
            </a:lvl8pPr>
            <a:lvl9pPr marL="40301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23EAE1C3-FD01-4560-AD1E-7A7E5DCDB783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A72DABFC-E8D4-4CA3-9DCF-1802863F14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04467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6814BF84-FF74-4B55-B756-C19D60583845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4DA54019-04BD-4EC1-8455-91F86AFCBE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64358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884671"/>
            <a:ext cx="8694539" cy="3144614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5059037"/>
            <a:ext cx="8694539" cy="1653678"/>
          </a:xfrm>
        </p:spPr>
        <p:txBody>
          <a:bodyPr/>
          <a:lstStyle>
            <a:lvl1pPr marL="0" indent="0">
              <a:buNone/>
              <a:defRPr sz="2600">
                <a:solidFill>
                  <a:schemeClr val="tx1"/>
                </a:solidFill>
              </a:defRPr>
            </a:lvl1pPr>
            <a:lvl2pPr marL="50376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52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5112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15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188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225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52633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030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5A41DB5A-DB32-46AD-8D82-53D245B69B34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642FC17F-EF6D-4A82-B530-A58824C568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49554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2012414"/>
            <a:ext cx="4284266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2012414"/>
            <a:ext cx="4284266" cy="4796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9465A88D-B13C-4AE9-8318-ED858D6466BD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8CC651C0-D0FF-4DB0-9A2D-D10652923D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63948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2484"/>
            <a:ext cx="8694539" cy="14611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853171"/>
            <a:ext cx="4264576" cy="90821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763" indent="0">
              <a:buNone/>
              <a:defRPr sz="2200" b="1"/>
            </a:lvl2pPr>
            <a:lvl3pPr marL="1007525" indent="0">
              <a:buNone/>
              <a:defRPr sz="2000" b="1"/>
            </a:lvl3pPr>
            <a:lvl4pPr marL="1511289" indent="0">
              <a:buNone/>
              <a:defRPr sz="1800" b="1"/>
            </a:lvl4pPr>
            <a:lvl5pPr marL="2015050" indent="0">
              <a:buNone/>
              <a:defRPr sz="1800" b="1"/>
            </a:lvl5pPr>
            <a:lvl6pPr marL="2518813" indent="0">
              <a:buNone/>
              <a:defRPr sz="1800" b="1"/>
            </a:lvl6pPr>
            <a:lvl7pPr marL="3022575" indent="0">
              <a:buNone/>
              <a:defRPr sz="1800" b="1"/>
            </a:lvl7pPr>
            <a:lvl8pPr marL="3526337" indent="0">
              <a:buNone/>
              <a:defRPr sz="1800" b="1"/>
            </a:lvl8pPr>
            <a:lvl9pPr marL="40301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761381"/>
            <a:ext cx="4264576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21" y="1853171"/>
            <a:ext cx="4285579" cy="90821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763" indent="0">
              <a:buNone/>
              <a:defRPr sz="2200" b="1"/>
            </a:lvl2pPr>
            <a:lvl3pPr marL="1007525" indent="0">
              <a:buNone/>
              <a:defRPr sz="2000" b="1"/>
            </a:lvl3pPr>
            <a:lvl4pPr marL="1511289" indent="0">
              <a:buNone/>
              <a:defRPr sz="1800" b="1"/>
            </a:lvl4pPr>
            <a:lvl5pPr marL="2015050" indent="0">
              <a:buNone/>
              <a:defRPr sz="1800" b="1"/>
            </a:lvl5pPr>
            <a:lvl6pPr marL="2518813" indent="0">
              <a:buNone/>
              <a:defRPr sz="1800" b="1"/>
            </a:lvl6pPr>
            <a:lvl7pPr marL="3022575" indent="0">
              <a:buNone/>
              <a:defRPr sz="1800" b="1"/>
            </a:lvl7pPr>
            <a:lvl8pPr marL="3526337" indent="0">
              <a:buNone/>
              <a:defRPr sz="1800" b="1"/>
            </a:lvl8pPr>
            <a:lvl9pPr marL="40301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21" y="2761381"/>
            <a:ext cx="4285579" cy="40615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8A408EDE-7D69-4D1A-9699-6CF5158B525B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F4318332-6DB2-4705-B95A-33959B5714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25046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69FCE601-90A2-4733-B602-C5AF452FA859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DC4CF9FD-6E85-449F-9C7D-4CD28FB2F4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08299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015E95CC-B0D9-4059-95D9-F4D9CA15ECE8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DD1CA8A4-415A-4341-A5CA-709438AEF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4523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503978"/>
            <a:ext cx="3251264" cy="1763924"/>
          </a:xfrm>
        </p:spPr>
        <p:txBody>
          <a:bodyPr anchor="b"/>
          <a:lstStyle>
            <a:lvl1pPr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1088459"/>
            <a:ext cx="5103316" cy="5372269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267902"/>
            <a:ext cx="3251264" cy="4201570"/>
          </a:xfrm>
        </p:spPr>
        <p:txBody>
          <a:bodyPr/>
          <a:lstStyle>
            <a:lvl1pPr marL="0" indent="0">
              <a:buNone/>
              <a:defRPr sz="1800"/>
            </a:lvl1pPr>
            <a:lvl2pPr marL="503763" indent="0">
              <a:buNone/>
              <a:defRPr sz="1500"/>
            </a:lvl2pPr>
            <a:lvl3pPr marL="1007525" indent="0">
              <a:buNone/>
              <a:defRPr sz="1300"/>
            </a:lvl3pPr>
            <a:lvl4pPr marL="1511289" indent="0">
              <a:buNone/>
              <a:defRPr sz="1100"/>
            </a:lvl4pPr>
            <a:lvl5pPr marL="2015050" indent="0">
              <a:buNone/>
              <a:defRPr sz="1100"/>
            </a:lvl5pPr>
            <a:lvl6pPr marL="2518813" indent="0">
              <a:buNone/>
              <a:defRPr sz="1100"/>
            </a:lvl6pPr>
            <a:lvl7pPr marL="3022575" indent="0">
              <a:buNone/>
              <a:defRPr sz="1100"/>
            </a:lvl7pPr>
            <a:lvl8pPr marL="3526337" indent="0">
              <a:buNone/>
              <a:defRPr sz="1100"/>
            </a:lvl8pPr>
            <a:lvl9pPr marL="403010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EDB8A5AC-0C75-4394-A7E9-47B14E9B09B0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B1F2E5EE-27E0-4588-904D-EB0D7EAA5D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16627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503978"/>
            <a:ext cx="3251264" cy="1763924"/>
          </a:xfrm>
        </p:spPr>
        <p:txBody>
          <a:bodyPr anchor="b"/>
          <a:lstStyle>
            <a:lvl1pPr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1088459"/>
            <a:ext cx="5103316" cy="5372269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503763" indent="0">
              <a:buNone/>
              <a:defRPr sz="3100"/>
            </a:lvl2pPr>
            <a:lvl3pPr marL="1007525" indent="0">
              <a:buNone/>
              <a:defRPr sz="2600"/>
            </a:lvl3pPr>
            <a:lvl4pPr marL="1511289" indent="0">
              <a:buNone/>
              <a:defRPr sz="2200"/>
            </a:lvl4pPr>
            <a:lvl5pPr marL="2015050" indent="0">
              <a:buNone/>
              <a:defRPr sz="2200"/>
            </a:lvl5pPr>
            <a:lvl6pPr marL="2518813" indent="0">
              <a:buNone/>
              <a:defRPr sz="2200"/>
            </a:lvl6pPr>
            <a:lvl7pPr marL="3022575" indent="0">
              <a:buNone/>
              <a:defRPr sz="2200"/>
            </a:lvl7pPr>
            <a:lvl8pPr marL="3526337" indent="0">
              <a:buNone/>
              <a:defRPr sz="2200"/>
            </a:lvl8pPr>
            <a:lvl9pPr marL="4030100" indent="0">
              <a:buNone/>
              <a:defRPr sz="22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267902"/>
            <a:ext cx="3251264" cy="4201570"/>
          </a:xfrm>
        </p:spPr>
        <p:txBody>
          <a:bodyPr/>
          <a:lstStyle>
            <a:lvl1pPr marL="0" indent="0">
              <a:buNone/>
              <a:defRPr sz="1800"/>
            </a:lvl1pPr>
            <a:lvl2pPr marL="503763" indent="0">
              <a:buNone/>
              <a:defRPr sz="1500"/>
            </a:lvl2pPr>
            <a:lvl3pPr marL="1007525" indent="0">
              <a:buNone/>
              <a:defRPr sz="1300"/>
            </a:lvl3pPr>
            <a:lvl4pPr marL="1511289" indent="0">
              <a:buNone/>
              <a:defRPr sz="1100"/>
            </a:lvl4pPr>
            <a:lvl5pPr marL="2015050" indent="0">
              <a:buNone/>
              <a:defRPr sz="1100"/>
            </a:lvl5pPr>
            <a:lvl6pPr marL="2518813" indent="0">
              <a:buNone/>
              <a:defRPr sz="1100"/>
            </a:lvl6pPr>
            <a:lvl7pPr marL="3022575" indent="0">
              <a:buNone/>
              <a:defRPr sz="1100"/>
            </a:lvl7pPr>
            <a:lvl8pPr marL="3526337" indent="0">
              <a:buNone/>
              <a:defRPr sz="1100"/>
            </a:lvl8pPr>
            <a:lvl9pPr marL="4030100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9EDCDD35-4E8B-40D1-9208-0FEDA5A2D627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3BEFAC9A-B6D1-4DDB-BF66-BBB2CD6CCB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86425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B65C5BA4-FEDF-4184-A17D-CC8FDE838D2E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6502E60E-C59D-4A93-88AF-006B2EA7C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088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43" y="5291140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43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6868" indent="0">
              <a:buNone/>
              <a:defRPr sz="2800"/>
            </a:lvl2pPr>
            <a:lvl3pPr marL="913736" indent="0">
              <a:buNone/>
              <a:defRPr sz="2400"/>
            </a:lvl3pPr>
            <a:lvl4pPr marL="1370604" indent="0">
              <a:buNone/>
              <a:defRPr sz="2000"/>
            </a:lvl4pPr>
            <a:lvl5pPr marL="1827472" indent="0">
              <a:buNone/>
              <a:defRPr sz="2000"/>
            </a:lvl5pPr>
            <a:lvl6pPr marL="2284341" indent="0">
              <a:buNone/>
              <a:defRPr sz="2000"/>
            </a:lvl6pPr>
            <a:lvl7pPr marL="2741210" indent="0">
              <a:buNone/>
              <a:defRPr sz="2000"/>
            </a:lvl7pPr>
            <a:lvl8pPr marL="3198078" indent="0">
              <a:buNone/>
              <a:defRPr sz="2000"/>
            </a:lvl8pPr>
            <a:lvl9pPr marL="3654946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43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6868" indent="0">
              <a:buNone/>
              <a:defRPr sz="1200"/>
            </a:lvl2pPr>
            <a:lvl3pPr marL="913736" indent="0">
              <a:buNone/>
              <a:defRPr sz="1000"/>
            </a:lvl3pPr>
            <a:lvl4pPr marL="1370604" indent="0">
              <a:buNone/>
              <a:defRPr sz="900"/>
            </a:lvl4pPr>
            <a:lvl5pPr marL="1827472" indent="0">
              <a:buNone/>
              <a:defRPr sz="900"/>
            </a:lvl5pPr>
            <a:lvl6pPr marL="2284341" indent="0">
              <a:buNone/>
              <a:defRPr sz="900"/>
            </a:lvl6pPr>
            <a:lvl7pPr marL="2741210" indent="0">
              <a:buNone/>
              <a:defRPr sz="900"/>
            </a:lvl7pPr>
            <a:lvl8pPr marL="3198078" indent="0">
              <a:buNone/>
              <a:defRPr sz="900"/>
            </a:lvl8pPr>
            <a:lvl9pPr marL="365494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32DD9-23D1-4F45-BFE1-45A8150FE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37155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52" y="402485"/>
            <a:ext cx="2173635" cy="6406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7" y="402485"/>
            <a:ext cx="6394896" cy="6406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EF55A2DB-4C65-4523-82BF-9B4A64C987AF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8936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fld id="{A1AAA129-CD65-444A-ACD0-94B25E30CB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30274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6047" y="2348403"/>
            <a:ext cx="8568531" cy="16204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12094" y="4283818"/>
            <a:ext cx="7056438" cy="1931917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fld id="{0E9B76EB-584E-406A-A783-3AD9953CB7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55750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fld id="{E7608E92-BD3D-4E98-B1D4-1DEE68131C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1977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6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8"/>
            <a:ext cx="8568531" cy="1653678"/>
          </a:xfrm>
        </p:spPr>
        <p:txBody>
          <a:bodyPr anchor="b"/>
          <a:lstStyle>
            <a:lvl1pPr marL="0" indent="0">
              <a:buNone/>
              <a:defRPr sz="2200"/>
            </a:lvl1pPr>
            <a:lvl2pPr marL="503763" indent="0">
              <a:buNone/>
              <a:defRPr sz="2000"/>
            </a:lvl2pPr>
            <a:lvl3pPr marL="1007525" indent="0">
              <a:buNone/>
              <a:defRPr sz="1800"/>
            </a:lvl3pPr>
            <a:lvl4pPr marL="1511289" indent="0">
              <a:buNone/>
              <a:defRPr sz="1500"/>
            </a:lvl4pPr>
            <a:lvl5pPr marL="2015050" indent="0">
              <a:buNone/>
              <a:defRPr sz="1500"/>
            </a:lvl5pPr>
            <a:lvl6pPr marL="2518813" indent="0">
              <a:buNone/>
              <a:defRPr sz="1500"/>
            </a:lvl6pPr>
            <a:lvl7pPr marL="3022575" indent="0">
              <a:buNone/>
              <a:defRPr sz="1500"/>
            </a:lvl7pPr>
            <a:lvl8pPr marL="3526337" indent="0">
              <a:buNone/>
              <a:defRPr sz="1500"/>
            </a:lvl8pPr>
            <a:lvl9pPr marL="4030100" indent="0">
              <a:buNone/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fld id="{F905EB81-B240-463E-B79C-9D1AC800C7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73568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6048" y="2183910"/>
            <a:ext cx="4242263" cy="4569054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6320" y="2183910"/>
            <a:ext cx="4242263" cy="4569054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fld id="{99DF3D30-2AAC-4AEB-BAF3-BF417B44F0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17809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9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763" indent="0">
              <a:buNone/>
              <a:defRPr sz="2200" b="1"/>
            </a:lvl2pPr>
            <a:lvl3pPr marL="1007525" indent="0">
              <a:buNone/>
              <a:defRPr sz="2000" b="1"/>
            </a:lvl3pPr>
            <a:lvl4pPr marL="1511289" indent="0">
              <a:buNone/>
              <a:defRPr sz="1800" b="1"/>
            </a:lvl4pPr>
            <a:lvl5pPr marL="2015050" indent="0">
              <a:buNone/>
              <a:defRPr sz="1800" b="1"/>
            </a:lvl5pPr>
            <a:lvl6pPr marL="2518813" indent="0">
              <a:buNone/>
              <a:defRPr sz="1800" b="1"/>
            </a:lvl6pPr>
            <a:lvl7pPr marL="3022575" indent="0">
              <a:buNone/>
              <a:defRPr sz="1800" b="1"/>
            </a:lvl7pPr>
            <a:lvl8pPr marL="3526337" indent="0">
              <a:buNone/>
              <a:defRPr sz="1800" b="1"/>
            </a:lvl8pPr>
            <a:lvl9pPr marL="40301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9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763" indent="0">
              <a:buNone/>
              <a:defRPr sz="2200" b="1"/>
            </a:lvl2pPr>
            <a:lvl3pPr marL="1007525" indent="0">
              <a:buNone/>
              <a:defRPr sz="2000" b="1"/>
            </a:lvl3pPr>
            <a:lvl4pPr marL="1511289" indent="0">
              <a:buNone/>
              <a:defRPr sz="1800" b="1"/>
            </a:lvl4pPr>
            <a:lvl5pPr marL="2015050" indent="0">
              <a:buNone/>
              <a:defRPr sz="1800" b="1"/>
            </a:lvl5pPr>
            <a:lvl6pPr marL="2518813" indent="0">
              <a:buNone/>
              <a:defRPr sz="1800" b="1"/>
            </a:lvl6pPr>
            <a:lvl7pPr marL="3022575" indent="0">
              <a:buNone/>
              <a:defRPr sz="1800" b="1"/>
            </a:lvl7pPr>
            <a:lvl8pPr marL="3526337" indent="0">
              <a:buNone/>
              <a:defRPr sz="1800" b="1"/>
            </a:lvl8pPr>
            <a:lvl9pPr marL="40301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fld id="{E88E4D21-80F2-43BF-AAA2-436B9E63FC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044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fld id="{CA701BEF-7A9D-4E5A-8A8D-BC9EF0F627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5751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fld id="{3ECA169D-2A13-41E7-B938-AC2714FEE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99617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4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9" y="300992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4" y="1581937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763" indent="0">
              <a:buNone/>
              <a:defRPr sz="1300"/>
            </a:lvl2pPr>
            <a:lvl3pPr marL="1007525" indent="0">
              <a:buNone/>
              <a:defRPr sz="1100"/>
            </a:lvl3pPr>
            <a:lvl4pPr marL="1511289" indent="0">
              <a:buNone/>
              <a:defRPr sz="1000"/>
            </a:lvl4pPr>
            <a:lvl5pPr marL="2015050" indent="0">
              <a:buNone/>
              <a:defRPr sz="1000"/>
            </a:lvl5pPr>
            <a:lvl6pPr marL="2518813" indent="0">
              <a:buNone/>
              <a:defRPr sz="1000"/>
            </a:lvl6pPr>
            <a:lvl7pPr marL="3022575" indent="0">
              <a:buNone/>
              <a:defRPr sz="1000"/>
            </a:lvl7pPr>
            <a:lvl8pPr marL="3526337" indent="0">
              <a:buNone/>
              <a:defRPr sz="1000"/>
            </a:lvl8pPr>
            <a:lvl9pPr marL="40301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fld id="{0C7FA75D-65B6-402B-AE05-57E9ED587B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93944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763" indent="0">
              <a:buNone/>
              <a:defRPr sz="3100"/>
            </a:lvl2pPr>
            <a:lvl3pPr marL="1007525" indent="0">
              <a:buNone/>
              <a:defRPr sz="2600"/>
            </a:lvl3pPr>
            <a:lvl4pPr marL="1511289" indent="0">
              <a:buNone/>
              <a:defRPr sz="2200"/>
            </a:lvl4pPr>
            <a:lvl5pPr marL="2015050" indent="0">
              <a:buNone/>
              <a:defRPr sz="2200"/>
            </a:lvl5pPr>
            <a:lvl6pPr marL="2518813" indent="0">
              <a:buNone/>
              <a:defRPr sz="2200"/>
            </a:lvl6pPr>
            <a:lvl7pPr marL="3022575" indent="0">
              <a:buNone/>
              <a:defRPr sz="2200"/>
            </a:lvl7pPr>
            <a:lvl8pPr marL="3526337" indent="0">
              <a:buNone/>
              <a:defRPr sz="2200"/>
            </a:lvl8pPr>
            <a:lvl9pPr marL="4030100" indent="0">
              <a:buNone/>
              <a:defRPr sz="22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763" indent="0">
              <a:buNone/>
              <a:defRPr sz="1300"/>
            </a:lvl2pPr>
            <a:lvl3pPr marL="1007525" indent="0">
              <a:buNone/>
              <a:defRPr sz="1100"/>
            </a:lvl3pPr>
            <a:lvl4pPr marL="1511289" indent="0">
              <a:buNone/>
              <a:defRPr sz="1000"/>
            </a:lvl4pPr>
            <a:lvl5pPr marL="2015050" indent="0">
              <a:buNone/>
              <a:defRPr sz="1000"/>
            </a:lvl5pPr>
            <a:lvl6pPr marL="2518813" indent="0">
              <a:buNone/>
              <a:defRPr sz="1000"/>
            </a:lvl6pPr>
            <a:lvl7pPr marL="3022575" indent="0">
              <a:buNone/>
              <a:defRPr sz="1000"/>
            </a:lvl7pPr>
            <a:lvl8pPr marL="3526337" indent="0">
              <a:buNone/>
              <a:defRPr sz="1000"/>
            </a:lvl8pPr>
            <a:lvl9pPr marL="40301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448936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>
                <a:ea typeface="MS Gothic" charset="-128"/>
              </a:defRPr>
            </a:lvl1pPr>
          </a:lstStyle>
          <a:p>
            <a:pPr>
              <a:defRPr/>
            </a:pPr>
            <a:fld id="{3A25D2C4-1022-40CB-972A-FF0CC0CB1B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576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13" Type="http://schemas.openxmlformats.org/officeDocument/2006/relationships/image" Target="../media/image16.jpeg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8.jpe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8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9"/>
            <a:ext cx="9069388" cy="498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205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42" y="6886575"/>
            <a:ext cx="2346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48936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376" algn="l"/>
                <a:tab pos="1446746" algn="l"/>
                <a:tab pos="2170124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defTabSz="448936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376" algn="l"/>
                <a:tab pos="1446746" algn="l"/>
                <a:tab pos="2170124" algn="l"/>
                <a:tab pos="2893499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92" y="6886575"/>
            <a:ext cx="2346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48936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23376" algn="l"/>
                <a:tab pos="1446746" algn="l"/>
                <a:tab pos="2170124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7A94DEB8-7425-44D8-9ECE-3645A9F3A5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</p:sldLayoutIdLst>
  <p:txStyles>
    <p:titleStyle>
      <a:lvl1pPr algn="ctr" defTabSz="44749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749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2pPr>
      <a:lvl3pPr algn="ctr" defTabSz="44749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3pPr>
      <a:lvl4pPr algn="ctr" defTabSz="44749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4pPr>
      <a:lvl5pPr algn="ctr" defTabSz="44749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5pPr>
      <a:lvl6pPr marL="2512777" indent="-228435" algn="ctr" defTabSz="44893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6pPr>
      <a:lvl7pPr marL="2969644" indent="-228435" algn="ctr" defTabSz="44893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7pPr>
      <a:lvl8pPr marL="3426515" indent="-228435" algn="ctr" defTabSz="44893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8pPr>
      <a:lvl9pPr marL="3883381" indent="-228435" algn="ctr" defTabSz="44893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9pPr>
    </p:titleStyle>
    <p:bodyStyle>
      <a:lvl1pPr marL="341172" indent="-341172" algn="l" defTabSz="447490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1058" indent="-284045" algn="l" defTabSz="447490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0941" indent="-226919" algn="l" defTabSz="447490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597950" indent="-226919" algn="l" defTabSz="447490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4961" indent="-226919" algn="l" defTabSz="447490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2777" indent="-228435" algn="l" defTabSz="448936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69644" indent="-228435" algn="l" defTabSz="448936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6515" indent="-228435" algn="l" defTabSz="448936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3381" indent="-228435" algn="l" defTabSz="448936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68" algn="l" defTabSz="913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36" algn="l" defTabSz="913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04" algn="l" defTabSz="913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472" algn="l" defTabSz="913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341" algn="l" defTabSz="913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210" algn="l" defTabSz="913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078" algn="l" defTabSz="913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946" algn="l" defTabSz="913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3217"/>
            <a:ext cx="9074150" cy="1258887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vert="horz" lIns="100750" tIns="50377" rIns="100750" bIns="50377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3238" y="1763713"/>
            <a:ext cx="9074150" cy="4989512"/>
          </a:xfrm>
          <a:prstGeom prst="rect">
            <a:avLst/>
          </a:prstGeom>
        </p:spPr>
        <p:txBody>
          <a:bodyPr vert="horz" lIns="100750" tIns="50377" rIns="100750" bIns="50377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9" r:id="rId1"/>
    <p:sldLayoutId id="214748414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 b="1" kern="1200">
          <a:solidFill>
            <a:srgbClr val="006600"/>
          </a:solidFill>
          <a:latin typeface="Georgia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 b="1">
          <a:solidFill>
            <a:srgbClr val="006600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 b="1">
          <a:solidFill>
            <a:srgbClr val="006600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 b="1">
          <a:solidFill>
            <a:srgbClr val="006600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 b="1">
          <a:solidFill>
            <a:srgbClr val="006600"/>
          </a:solidFill>
          <a:latin typeface="Georgia" pitchFamily="18" charset="0"/>
        </a:defRPr>
      </a:lvl5pPr>
      <a:lvl6pPr marL="503763" algn="ctr" rtl="0" eaLnBrk="1" fontAlgn="base" hangingPunct="1">
        <a:spcBef>
          <a:spcPct val="0"/>
        </a:spcBef>
        <a:spcAft>
          <a:spcPct val="0"/>
        </a:spcAft>
        <a:defRPr sz="4900" b="1">
          <a:solidFill>
            <a:srgbClr val="006600"/>
          </a:solidFill>
          <a:latin typeface="Georgia" pitchFamily="18" charset="0"/>
        </a:defRPr>
      </a:lvl6pPr>
      <a:lvl7pPr marL="1007525" algn="ctr" rtl="0" eaLnBrk="1" fontAlgn="base" hangingPunct="1">
        <a:spcBef>
          <a:spcPct val="0"/>
        </a:spcBef>
        <a:spcAft>
          <a:spcPct val="0"/>
        </a:spcAft>
        <a:defRPr sz="4900" b="1">
          <a:solidFill>
            <a:srgbClr val="006600"/>
          </a:solidFill>
          <a:latin typeface="Georgia" pitchFamily="18" charset="0"/>
        </a:defRPr>
      </a:lvl7pPr>
      <a:lvl8pPr marL="1511289" algn="ctr" rtl="0" eaLnBrk="1" fontAlgn="base" hangingPunct="1">
        <a:spcBef>
          <a:spcPct val="0"/>
        </a:spcBef>
        <a:spcAft>
          <a:spcPct val="0"/>
        </a:spcAft>
        <a:defRPr sz="4900" b="1">
          <a:solidFill>
            <a:srgbClr val="006600"/>
          </a:solidFill>
          <a:latin typeface="Georgia" pitchFamily="18" charset="0"/>
        </a:defRPr>
      </a:lvl8pPr>
      <a:lvl9pPr marL="2015050" algn="ctr" rtl="0" eaLnBrk="1" fontAlgn="base" hangingPunct="1">
        <a:spcBef>
          <a:spcPct val="0"/>
        </a:spcBef>
        <a:spcAft>
          <a:spcPct val="0"/>
        </a:spcAft>
        <a:defRPr sz="4900" b="1">
          <a:solidFill>
            <a:srgbClr val="006600"/>
          </a:solidFill>
          <a:latin typeface="Georgia" pitchFamily="18" charset="0"/>
        </a:defRPr>
      </a:lvl9pPr>
    </p:titleStyle>
    <p:bodyStyle>
      <a:lvl1pPr marL="377669" indent="-37766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500" b="1" i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itchFamily="18" charset="0"/>
          <a:ea typeface="+mn-ea"/>
          <a:cs typeface="+mn-cs"/>
        </a:defRPr>
      </a:lvl1pPr>
      <a:lvl2pPr marL="817223" indent="-31419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100" b="1" i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itchFamily="18" charset="0"/>
          <a:ea typeface="+mn-ea"/>
          <a:cs typeface="+mn-cs"/>
        </a:defRPr>
      </a:lvl2pPr>
      <a:lvl3pPr marL="1258366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600" b="1" i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itchFamily="18" charset="0"/>
          <a:ea typeface="+mn-ea"/>
          <a:cs typeface="+mn-cs"/>
        </a:defRPr>
      </a:lvl3pPr>
      <a:lvl4pPr marL="1762981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200" b="1" i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itchFamily="18" charset="0"/>
          <a:ea typeface="+mn-ea"/>
          <a:cs typeface="+mn-cs"/>
        </a:defRPr>
      </a:lvl4pPr>
      <a:lvl5pPr marL="2266010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200" b="1" i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itchFamily="18" charset="0"/>
          <a:ea typeface="+mn-ea"/>
          <a:cs typeface="+mn-cs"/>
        </a:defRPr>
      </a:lvl5pPr>
      <a:lvl6pPr marL="2770695" indent="-251882" algn="l" defTabSz="100752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4457" indent="-251882" algn="l" defTabSz="100752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8220" indent="-251882" algn="l" defTabSz="100752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1982" indent="-251882" algn="l" defTabSz="100752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763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525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289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050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8813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2575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6337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0100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503238" y="303217"/>
            <a:ext cx="9074150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17" tIns="50361" rIns="100717" bIns="503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503238" y="1763713"/>
            <a:ext cx="9074150" cy="498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17" tIns="50361" rIns="100717" bIns="503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3242" y="7007225"/>
            <a:ext cx="23526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l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 sz="1300" smtClean="0">
                <a:solidFill>
                  <a:srgbClr val="548DD4">
                    <a:tint val="75000"/>
                  </a:srgbClr>
                </a:solidFill>
                <a:latin typeface="+mn-lt"/>
                <a:ea typeface="+mn-ea"/>
              </a:defRPr>
            </a:lvl1pPr>
          </a:lstStyle>
          <a:p>
            <a:pPr>
              <a:buFont typeface="Times New Roman" pitchFamily="16" charset="0"/>
              <a:buNone/>
              <a:defRPr/>
            </a:pPr>
            <a:fld id="{F9DB34F0-55A1-46A0-868D-D5B15BDCBD9B}" type="datetimeFigureOut">
              <a:rPr lang="ru-RU">
                <a:cs typeface="+mn-cs"/>
              </a:rPr>
              <a:pPr>
                <a:buFont typeface="Times New Roman" pitchFamily="16" charset="0"/>
                <a:buNone/>
                <a:defRPr/>
              </a:pPr>
              <a:t>02.12.2016</a:t>
            </a:fld>
            <a:endParaRPr lang="ru-RU"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875" y="7007225"/>
            <a:ext cx="31908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ctr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 sz="1300">
                <a:solidFill>
                  <a:srgbClr val="548DD4">
                    <a:tint val="75000"/>
                  </a:srgbClr>
                </a:solidFill>
                <a:latin typeface="+mn-lt"/>
                <a:ea typeface="+mn-ea"/>
              </a:defRPr>
            </a:lvl1pPr>
          </a:lstStyle>
          <a:p>
            <a:pPr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717" y="7007225"/>
            <a:ext cx="23526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r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 sz="1300" smtClean="0">
                <a:solidFill>
                  <a:srgbClr val="548DD4">
                    <a:tint val="75000"/>
                  </a:srgbClr>
                </a:solidFill>
                <a:latin typeface="+mn-lt"/>
                <a:ea typeface="+mn-ea"/>
              </a:defRPr>
            </a:lvl1pPr>
          </a:lstStyle>
          <a:p>
            <a:pPr>
              <a:buFont typeface="Times New Roman" pitchFamily="16" charset="0"/>
              <a:buNone/>
              <a:defRPr/>
            </a:pPr>
            <a:fld id="{2D57388A-DC63-418A-87EF-3B684C73BFF2}" type="slidenum">
              <a:rPr lang="ru-RU">
                <a:cs typeface="+mn-cs"/>
              </a:rPr>
              <a:pPr>
                <a:buFont typeface="Times New Roman" pitchFamily="16" charset="0"/>
                <a:buNone/>
                <a:defRPr/>
              </a:pPr>
              <a:t>‹#›</a:t>
            </a:fld>
            <a:endParaRPr lang="ru-RU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8542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2" r:id="rId1"/>
    <p:sldLayoutId id="2147484143" r:id="rId2"/>
    <p:sldLayoutId id="2147484144" r:id="rId3"/>
    <p:sldLayoutId id="2147484145" r:id="rId4"/>
    <p:sldLayoutId id="2147484146" r:id="rId5"/>
    <p:sldLayoutId id="2147484147" r:id="rId6"/>
    <p:sldLayoutId id="2147484148" r:id="rId7"/>
    <p:sldLayoutId id="2147484149" r:id="rId8"/>
    <p:sldLayoutId id="2147484150" r:id="rId9"/>
    <p:sldLayoutId id="2147484151" r:id="rId10"/>
    <p:sldLayoutId id="214748415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5pPr>
      <a:lvl6pPr marL="503604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6pPr>
      <a:lvl7pPr marL="1007212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7pPr>
      <a:lvl8pPr marL="1510819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8pPr>
      <a:lvl9pPr marL="2014423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9pPr>
    </p:titleStyle>
    <p:bodyStyle>
      <a:lvl1pPr marL="377669" indent="-37766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7223" indent="-31419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366" indent="-25072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1394" indent="-25072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6010" indent="-25072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69833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3439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7045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0650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604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212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0819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4423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8030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1636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5239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28847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/>
          </p:cNvSpPr>
          <p:nvPr>
            <p:ph type="title"/>
          </p:nvPr>
        </p:nvSpPr>
        <p:spPr bwMode="auto">
          <a:xfrm>
            <a:off x="693738" y="403225"/>
            <a:ext cx="8693150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50" tIns="50377" rIns="100750" bIns="503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3738" y="2012954"/>
            <a:ext cx="8693150" cy="479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50" tIns="50377" rIns="100750" bIns="503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738" y="7007225"/>
            <a:ext cx="2266950" cy="401638"/>
          </a:xfrm>
          <a:prstGeom prst="rect">
            <a:avLst/>
          </a:prstGeom>
        </p:spPr>
        <p:txBody>
          <a:bodyPr vert="horz" lIns="100750" tIns="50377" rIns="100750" bIns="50377" rtlCol="0" anchor="ctr"/>
          <a:lstStyle>
            <a:lvl1pPr algn="l" defTabSz="1007525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fld id="{4CCF893F-7BED-481B-8E7E-6D95BE80F7CE}" type="datetimeFigureOut">
              <a:rPr lang="ru-RU">
                <a:cs typeface="+mn-cs"/>
              </a:rPr>
              <a:pPr>
                <a:defRPr/>
              </a:pPr>
              <a:t>02.12.2016</a:t>
            </a:fld>
            <a:endParaRPr lang="ru-RU"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8513" y="7007225"/>
            <a:ext cx="3403600" cy="401638"/>
          </a:xfrm>
          <a:prstGeom prst="rect">
            <a:avLst/>
          </a:prstGeom>
        </p:spPr>
        <p:txBody>
          <a:bodyPr vert="horz" lIns="100750" tIns="50377" rIns="100750" bIns="50377" rtlCol="0" anchor="ctr"/>
          <a:lstStyle>
            <a:lvl1pPr algn="ctr" defTabSz="1007525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938" y="7007225"/>
            <a:ext cx="2266950" cy="401638"/>
          </a:xfrm>
          <a:prstGeom prst="rect">
            <a:avLst/>
          </a:prstGeom>
        </p:spPr>
        <p:txBody>
          <a:bodyPr vert="horz" lIns="100750" tIns="50377" rIns="100750" bIns="50377" rtlCol="0" anchor="ctr"/>
          <a:lstStyle>
            <a:lvl1pPr algn="r" defTabSz="1007525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fld id="{C048B777-E64F-448C-B7BC-9088553FC5D1}" type="slidenum">
              <a:rPr lang="ru-RU">
                <a:cs typeface="+mn-cs"/>
              </a:rPr>
              <a:pPr>
                <a:defRPr/>
              </a:pPr>
              <a:t>‹#›</a:t>
            </a:fld>
            <a:endParaRPr lang="ru-RU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1844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56" r:id="rId3"/>
    <p:sldLayoutId id="2147484157" r:id="rId4"/>
    <p:sldLayoutId id="2147484158" r:id="rId5"/>
    <p:sldLayoutId id="2147484159" r:id="rId6"/>
    <p:sldLayoutId id="2147484160" r:id="rId7"/>
    <p:sldLayoutId id="2147484161" r:id="rId8"/>
    <p:sldLayoutId id="2147484162" r:id="rId9"/>
    <p:sldLayoutId id="2147484163" r:id="rId10"/>
    <p:sldLayoutId id="2147484164" r:id="rId11"/>
  </p:sldLayoutIdLst>
  <p:txStyles>
    <p:titleStyle>
      <a:lvl1pPr algn="l" defTabSz="1006057" rtl="0" fontAlgn="base">
        <a:lnSpc>
          <a:spcPct val="90000"/>
        </a:lnSpc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006057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2pPr>
      <a:lvl3pPr algn="l" defTabSz="1006057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3pPr>
      <a:lvl4pPr algn="l" defTabSz="1006057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4pPr>
      <a:lvl5pPr algn="l" defTabSz="1006057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5pPr>
      <a:lvl6pPr marL="457010" algn="l" defTabSz="1006057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6pPr>
      <a:lvl7pPr marL="914021" algn="l" defTabSz="1006057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7pPr>
      <a:lvl8pPr marL="1371031" algn="l" defTabSz="1006057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8pPr>
      <a:lvl9pPr marL="1828041" algn="l" defTabSz="1006057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9pPr>
    </p:titleStyle>
    <p:bodyStyle>
      <a:lvl1pPr marL="250721" indent="-250721" algn="l" defTabSz="1006057" rtl="0" fontAlgn="base">
        <a:lnSpc>
          <a:spcPct val="90000"/>
        </a:lnSpc>
        <a:spcBef>
          <a:spcPts val="1100"/>
        </a:spcBef>
        <a:spcAft>
          <a:spcPct val="0"/>
        </a:spcAft>
        <a:buFont typeface="Arial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55337" indent="-250721" algn="l" defTabSz="1006057" rtl="0" fontAlgn="base">
        <a:lnSpc>
          <a:spcPct val="90000"/>
        </a:lnSpc>
        <a:spcBef>
          <a:spcPts val="55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366" indent="-250721" algn="l" defTabSz="1006057" rtl="0" fontAlgn="base">
        <a:lnSpc>
          <a:spcPct val="90000"/>
        </a:lnSpc>
        <a:spcBef>
          <a:spcPts val="550"/>
        </a:spcBef>
        <a:spcAft>
          <a:spcPct val="0"/>
        </a:spcAft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2981" indent="-250721" algn="l" defTabSz="1006057" rtl="0" fontAlgn="base">
        <a:lnSpc>
          <a:spcPct val="90000"/>
        </a:lnSpc>
        <a:spcBef>
          <a:spcPts val="55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66010" indent="-250721" algn="l" defTabSz="1006057" rtl="0" fontAlgn="base">
        <a:lnSpc>
          <a:spcPct val="90000"/>
        </a:lnSpc>
        <a:spcBef>
          <a:spcPts val="55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770695" indent="-251882" algn="l" defTabSz="100752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274457" indent="-251882" algn="l" defTabSz="100752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778220" indent="-251882" algn="l" defTabSz="100752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281982" indent="-251882" algn="l" defTabSz="100752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763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525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289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050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8813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2575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6337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0100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988557" y="0"/>
            <a:ext cx="1092068" cy="7559675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50" tIns="50377" rIns="100750" bIns="50377" anchor="ctr"/>
          <a:lstStyle>
            <a:extLst/>
          </a:lstStyle>
          <a:p>
            <a:pPr algn="ctr" defTabSz="1007525" fontAlgn="auto">
              <a:spcBef>
                <a:spcPts val="0"/>
              </a:spcBef>
              <a:spcAft>
                <a:spcPts val="0"/>
              </a:spcAft>
            </a:pPr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4031" y="352785"/>
            <a:ext cx="7980495" cy="1259946"/>
          </a:xfrm>
          <a:prstGeom prst="rect">
            <a:avLst/>
          </a:prstGeom>
        </p:spPr>
        <p:txBody>
          <a:bodyPr vert="horz" lIns="50377" tIns="0" rIns="50377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504031" y="1774083"/>
            <a:ext cx="7980495" cy="5342170"/>
          </a:xfrm>
          <a:prstGeom prst="rect">
            <a:avLst/>
          </a:prstGeom>
        </p:spPr>
        <p:txBody>
          <a:bodyPr vert="horz" lIns="100750" tIns="50377" rIns="100750" bIns="50377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680849" y="7228921"/>
            <a:ext cx="2207578" cy="250117"/>
          </a:xfrm>
          <a:prstGeom prst="rect">
            <a:avLst/>
          </a:prstGeom>
        </p:spPr>
        <p:txBody>
          <a:bodyPr vert="horz" lIns="100750" tIns="0" rIns="100750" bIns="0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defTabSz="1007525" fontAlgn="auto">
              <a:spcBef>
                <a:spcPts val="0"/>
              </a:spcBef>
              <a:spcAft>
                <a:spcPts val="0"/>
              </a:spcAft>
            </a:pPr>
            <a:fld id="{BE5D0D33-301E-4230-85B6-E084578DE54D}" type="datetimeFigureOut">
              <a:rPr lang="uk-UA" smtClean="0">
                <a:solidFill>
                  <a:srgbClr val="B13F9A"/>
                </a:solidFill>
                <a:latin typeface="Trebuchet MS"/>
                <a:ea typeface="+mn-ea"/>
                <a:cs typeface="+mn-cs"/>
              </a:rPr>
              <a:pPr defTabSz="1007525" fontAlgn="auto">
                <a:spcBef>
                  <a:spcPts val="0"/>
                </a:spcBef>
                <a:spcAft>
                  <a:spcPts val="0"/>
                </a:spcAft>
              </a:pPr>
              <a:t>02.12.2016</a:t>
            </a:fld>
            <a:endParaRPr lang="uk-UA">
              <a:solidFill>
                <a:srgbClr val="B13F9A"/>
              </a:solidFill>
              <a:latin typeface="Trebuchet MS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504031" y="7228921"/>
            <a:ext cx="4032250" cy="251989"/>
          </a:xfrm>
          <a:prstGeom prst="rect">
            <a:avLst/>
          </a:prstGeom>
        </p:spPr>
        <p:txBody>
          <a:bodyPr vert="horz" lIns="100750" tIns="0" rIns="10075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defTabSz="1007525"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srgbClr val="B13F9A"/>
              </a:solidFill>
              <a:latin typeface="Trebuchet MS"/>
              <a:ea typeface="+mn-ea"/>
              <a:cs typeface="+mn-cs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891787" y="7227049"/>
            <a:ext cx="648600" cy="251989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defTabSz="1007525" fontAlgn="auto">
              <a:spcBef>
                <a:spcPts val="0"/>
              </a:spcBef>
              <a:spcAft>
                <a:spcPts val="0"/>
              </a:spcAft>
            </a:pPr>
            <a:fld id="{02B5A120-4691-44CD-B26B-59081FF469A3}" type="slidenum">
              <a:rPr lang="uk-UA" smtClean="0">
                <a:solidFill>
                  <a:srgbClr val="B13F9A"/>
                </a:solidFill>
                <a:latin typeface="Trebuchet MS"/>
                <a:ea typeface="+mn-ea"/>
                <a:cs typeface="+mn-cs"/>
              </a:rPr>
              <a:pPr defTabSz="1007525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srgbClr val="B13F9A"/>
              </a:solidFill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4259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8" r:id="rId1"/>
    <p:sldLayoutId id="2147484169" r:id="rId2"/>
    <p:sldLayoutId id="2147484170" r:id="rId3"/>
    <p:sldLayoutId id="2147484171" r:id="rId4"/>
    <p:sldLayoutId id="2147484172" r:id="rId5"/>
    <p:sldLayoutId id="2147484173" r:id="rId6"/>
    <p:sldLayoutId id="2147484174" r:id="rId7"/>
    <p:sldLayoutId id="2147484175" r:id="rId8"/>
    <p:sldLayoutId id="2147484176" r:id="rId9"/>
    <p:sldLayoutId id="2147484177" r:id="rId10"/>
    <p:sldLayoutId id="2147484178" r:id="rId11"/>
  </p:sldLayoutIdLst>
  <p:txStyles>
    <p:titleStyle>
      <a:lvl1pPr algn="l" rtl="0" eaLnBrk="1" latinLnBrk="0" hangingPunct="1">
        <a:spcBef>
          <a:spcPct val="0"/>
        </a:spcBef>
        <a:buNone/>
        <a:defRPr kumimoji="0" sz="42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302256" indent="-302256" algn="l" rtl="0" eaLnBrk="1" latinLnBrk="0" hangingPunct="1">
        <a:spcBef>
          <a:spcPts val="661"/>
        </a:spcBef>
        <a:buClr>
          <a:schemeClr val="tx2"/>
        </a:buClr>
        <a:buSzPct val="73000"/>
        <a:buFont typeface="Wingdings 2"/>
        <a:buChar char=""/>
        <a:defRPr kumimoji="0" sz="29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74289" indent="-251882" algn="l" rtl="0" eaLnBrk="1" latinLnBrk="0" hangingPunct="1">
        <a:spcBef>
          <a:spcPts val="551"/>
        </a:spcBef>
        <a:buClr>
          <a:schemeClr val="accent4"/>
        </a:buClr>
        <a:buSzPct val="80000"/>
        <a:buFont typeface="Wingdings 2"/>
        <a:buChar char=""/>
        <a:defRPr kumimoji="0" sz="25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836248" indent="-251882" algn="l" rtl="0" eaLnBrk="1" latinLnBrk="0" hangingPunct="1">
        <a:spcBef>
          <a:spcPts val="441"/>
        </a:spcBef>
        <a:buClr>
          <a:schemeClr val="accent4"/>
        </a:buClr>
        <a:buSzPct val="60000"/>
        <a:buFont typeface="Wingdings"/>
        <a:buChar char="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08277" indent="-251882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2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410536" indent="-251882" algn="l" rtl="0" eaLnBrk="1" latinLnBrk="0" hangingPunct="1">
        <a:spcBef>
          <a:spcPts val="441"/>
        </a:spcBef>
        <a:buClr>
          <a:schemeClr val="accent4"/>
        </a:buClr>
        <a:buSzPct val="70000"/>
        <a:buFont typeface="Wingdings"/>
        <a:buChar char="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2116" indent="-201505" algn="l" rtl="0" eaLnBrk="1" latinLnBrk="0" hangingPunct="1">
        <a:spcBef>
          <a:spcPts val="441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843771" indent="-201505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035200" indent="-201505" algn="l" rtl="0" eaLnBrk="1" latinLnBrk="0" hangingPunct="1">
        <a:spcBef>
          <a:spcPts val="331"/>
        </a:spcBef>
        <a:buClr>
          <a:schemeClr val="accent4"/>
        </a:buClr>
        <a:buSzPct val="100000"/>
        <a:buChar char="•"/>
        <a:defRPr kumimoji="0" sz="18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266932" indent="-201505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376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7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1128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150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881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225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2633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301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04031" y="302737"/>
            <a:ext cx="9072563" cy="1259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94" tIns="50397" rIns="100794" bIns="503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04031" y="1763925"/>
            <a:ext cx="9072563" cy="498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94" tIns="50397" rIns="100794" bIns="503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4031" y="7006699"/>
            <a:ext cx="2352146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fld id="{43DD2993-0C0D-4D7E-BB42-931FA71984EB}" type="datetimeFigureOut">
              <a:rPr lang="ru-RU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defTabSz="914400">
                <a:defRPr/>
              </a:pPr>
              <a:t>02.12.2016</a:t>
            </a:fld>
            <a:endParaRPr lang="ru-RU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214" y="7006699"/>
            <a:ext cx="3192198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448" y="7006699"/>
            <a:ext cx="2352146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fld id="{836CC63D-D121-4050-A3A4-74E8D935EC47}" type="slidenum">
              <a:rPr lang="ru-RU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defTabSz="914400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6315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2" r:id="rId1"/>
    <p:sldLayoutId id="2147484193" r:id="rId2"/>
    <p:sldLayoutId id="2147484194" r:id="rId3"/>
    <p:sldLayoutId id="2147484195" r:id="rId4"/>
    <p:sldLayoutId id="2147484196" r:id="rId5"/>
    <p:sldLayoutId id="2147484197" r:id="rId6"/>
    <p:sldLayoutId id="2147484198" r:id="rId7"/>
    <p:sldLayoutId id="2147484199" r:id="rId8"/>
    <p:sldLayoutId id="2147484200" r:id="rId9"/>
    <p:sldLayoutId id="2147484201" r:id="rId10"/>
    <p:sldLayoutId id="214748420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5pPr>
      <a:lvl6pPr marL="503972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6pPr>
      <a:lvl7pPr marL="1007943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7pPr>
      <a:lvl8pPr marL="1511915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8pPr>
      <a:lvl9pPr marL="2015886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9pPr>
    </p:titleStyle>
    <p:bodyStyle>
      <a:lvl1pPr marL="377979" indent="-377979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8954" indent="-314982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503238" y="303217"/>
            <a:ext cx="9074150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17" tIns="50361" rIns="100717" bIns="503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503238" y="1763713"/>
            <a:ext cx="9074150" cy="498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17" tIns="50361" rIns="100717" bIns="503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3242" y="7007225"/>
            <a:ext cx="23526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l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srgbClr val="548DD4">
                    <a:tint val="75000"/>
                  </a:srgb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90072C0-89A7-4355-B216-E6E0376F72A6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875" y="7007225"/>
            <a:ext cx="31908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ctr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srgbClr val="548DD4">
                    <a:tint val="75000"/>
                  </a:srgb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717" y="7007225"/>
            <a:ext cx="23526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r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srgbClr val="548DD4">
                    <a:tint val="75000"/>
                  </a:srgb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ED5D42A-5CA7-440D-BC56-579F3716BA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5pPr>
      <a:lvl6pPr marL="503604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6pPr>
      <a:lvl7pPr marL="1007212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7pPr>
      <a:lvl8pPr marL="1510819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8pPr>
      <a:lvl9pPr marL="2014423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9pPr>
    </p:titleStyle>
    <p:bodyStyle>
      <a:lvl1pPr marL="377669" indent="-37766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7223" indent="-31419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366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1394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6010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69833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3439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7045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0650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604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212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0819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4423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8030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1636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5239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28847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C:\Documents and Settings\Admin\Рабочий стол\для шаблонов\Копия луг.gi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0625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 bwMode="auto">
          <a:xfrm>
            <a:off x="503238" y="303217"/>
            <a:ext cx="9074150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17" tIns="50361" rIns="100717" bIns="503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Текст 2"/>
          <p:cNvSpPr>
            <a:spLocks noGrp="1"/>
          </p:cNvSpPr>
          <p:nvPr>
            <p:ph type="body" idx="1"/>
          </p:nvPr>
        </p:nvSpPr>
        <p:spPr bwMode="auto">
          <a:xfrm>
            <a:off x="503238" y="1763713"/>
            <a:ext cx="9074150" cy="498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17" tIns="50361" rIns="100717" bIns="503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3242" y="7007225"/>
            <a:ext cx="23526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l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F2E6704-7587-43AA-B262-58E5620AFE9D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875" y="7007225"/>
            <a:ext cx="31908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ctr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717" y="7007225"/>
            <a:ext cx="23526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r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663F252-1C0B-4420-8D40-E99A6FD366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5pPr>
      <a:lvl6pPr marL="503604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6pPr>
      <a:lvl7pPr marL="1007212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7pPr>
      <a:lvl8pPr marL="1510819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8pPr>
      <a:lvl9pPr marL="2014423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9pPr>
    </p:titleStyle>
    <p:bodyStyle>
      <a:lvl1pPr marL="377669" indent="-37766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7223" indent="-31419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366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1394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6010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69833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3439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7045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0650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604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212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0819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4423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8030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1636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5239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28847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503238" y="303217"/>
            <a:ext cx="9074150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17" tIns="50361" rIns="100717" bIns="503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503238" y="1763713"/>
            <a:ext cx="9074150" cy="498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17" tIns="50361" rIns="100717" bIns="503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3242" y="7007225"/>
            <a:ext cx="23526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l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A426BED-93E6-433D-AEC8-18BAEC12A649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875" y="7007225"/>
            <a:ext cx="31908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ctr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717" y="7007225"/>
            <a:ext cx="23526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r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72EC531-1AA4-42A4-8B49-974CA49A5C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74" r:id="rId2"/>
    <p:sldLayoutId id="2147484075" r:id="rId3"/>
    <p:sldLayoutId id="2147484076" r:id="rId4"/>
    <p:sldLayoutId id="2147484077" r:id="rId5"/>
    <p:sldLayoutId id="2147484078" r:id="rId6"/>
    <p:sldLayoutId id="2147484079" r:id="rId7"/>
    <p:sldLayoutId id="2147484080" r:id="rId8"/>
    <p:sldLayoutId id="2147484081" r:id="rId9"/>
    <p:sldLayoutId id="2147484082" r:id="rId10"/>
    <p:sldLayoutId id="2147484083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5pPr>
      <a:lvl6pPr marL="503604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6pPr>
      <a:lvl7pPr marL="1007212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7pPr>
      <a:lvl8pPr marL="1510819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8pPr>
      <a:lvl9pPr marL="2014423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9pPr>
    </p:titleStyle>
    <p:bodyStyle>
      <a:lvl1pPr marL="377669" indent="-37766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7223" indent="-31419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366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1394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6010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69833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3439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7045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0650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604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212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0819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4423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8030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1636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5239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28847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503238" y="303217"/>
            <a:ext cx="9074150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17" tIns="50361" rIns="100717" bIns="503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503238" y="1763713"/>
            <a:ext cx="9074150" cy="498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17" tIns="50361" rIns="100717" bIns="503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3242" y="7007225"/>
            <a:ext cx="23526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l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srgbClr val="76923C">
                    <a:tint val="75000"/>
                  </a:srgb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165BDE0-98D8-46D5-8045-1A442D66E9FE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875" y="7007225"/>
            <a:ext cx="31908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ctr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srgbClr val="76923C">
                    <a:tint val="75000"/>
                  </a:srgb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717" y="7007225"/>
            <a:ext cx="23526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r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srgbClr val="76923C">
                    <a:tint val="75000"/>
                  </a:srgb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291354F-B613-4E95-8539-F5E5D3EBAA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4" r:id="rId1"/>
    <p:sldLayoutId id="2147484085" r:id="rId2"/>
    <p:sldLayoutId id="2147484086" r:id="rId3"/>
    <p:sldLayoutId id="2147484087" r:id="rId4"/>
    <p:sldLayoutId id="2147484088" r:id="rId5"/>
    <p:sldLayoutId id="2147484089" r:id="rId6"/>
    <p:sldLayoutId id="2147484090" r:id="rId7"/>
    <p:sldLayoutId id="2147484091" r:id="rId8"/>
    <p:sldLayoutId id="2147484092" r:id="rId9"/>
    <p:sldLayoutId id="2147484093" r:id="rId10"/>
    <p:sldLayoutId id="2147484094" r:id="rId11"/>
    <p:sldLayoutId id="2147484165" r:id="rId12"/>
    <p:sldLayoutId id="214748416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5pPr>
      <a:lvl6pPr marL="503604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6pPr>
      <a:lvl7pPr marL="1007212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7pPr>
      <a:lvl8pPr marL="1510819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8pPr>
      <a:lvl9pPr marL="2014423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9pPr>
    </p:titleStyle>
    <p:bodyStyle>
      <a:lvl1pPr marL="377669" indent="-37766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7223" indent="-31419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366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1394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6010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69833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3439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7045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0650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604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212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0819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4423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8030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1636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5239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28847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503238" y="303217"/>
            <a:ext cx="9074150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17" tIns="50361" rIns="100717" bIns="503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503238" y="1763713"/>
            <a:ext cx="9074150" cy="498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17" tIns="50361" rIns="100717" bIns="503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3242" y="7007225"/>
            <a:ext cx="23526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l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srgbClr val="244061">
                    <a:tint val="75000"/>
                  </a:srgb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7176A1E-149C-4C6A-A71E-545CB62F9D01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875" y="7007225"/>
            <a:ext cx="31908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ctr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srgbClr val="244061">
                    <a:tint val="75000"/>
                  </a:srgb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717" y="7007225"/>
            <a:ext cx="2352675" cy="401638"/>
          </a:xfrm>
          <a:prstGeom prst="rect">
            <a:avLst/>
          </a:prstGeom>
        </p:spPr>
        <p:txBody>
          <a:bodyPr vert="horz" lIns="100717" tIns="50361" rIns="100717" bIns="50361" rtlCol="0" anchor="ctr"/>
          <a:lstStyle>
            <a:lvl1pPr algn="r" defTabSz="913736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srgbClr val="244061">
                    <a:tint val="75000"/>
                  </a:srgb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0F3E90B-E5DA-4EEC-B808-7C5B83693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5" r:id="rId1"/>
    <p:sldLayoutId id="2147484096" r:id="rId2"/>
    <p:sldLayoutId id="2147484097" r:id="rId3"/>
    <p:sldLayoutId id="2147484098" r:id="rId4"/>
    <p:sldLayoutId id="2147484099" r:id="rId5"/>
    <p:sldLayoutId id="2147484100" r:id="rId6"/>
    <p:sldLayoutId id="2147484101" r:id="rId7"/>
    <p:sldLayoutId id="2147484102" r:id="rId8"/>
    <p:sldLayoutId id="2147484103" r:id="rId9"/>
    <p:sldLayoutId id="2147484104" r:id="rId10"/>
    <p:sldLayoutId id="214748410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5pPr>
      <a:lvl6pPr marL="503604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6pPr>
      <a:lvl7pPr marL="1007212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7pPr>
      <a:lvl8pPr marL="1510819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8pPr>
      <a:lvl9pPr marL="2014423" algn="ctr" rtl="0" eaLnBrk="1" fontAlgn="base" hangingPunct="1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9pPr>
    </p:titleStyle>
    <p:bodyStyle>
      <a:lvl1pPr marL="377669" indent="-37766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7223" indent="-31419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366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1394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6010" indent="-25072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69833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3439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7045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0650" indent="-251804" algn="l" defTabSz="10072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604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212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0819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4423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8030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1636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5239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28847" algn="l" defTabSz="10072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/>
          </p:cNvSpPr>
          <p:nvPr>
            <p:ph type="title"/>
          </p:nvPr>
        </p:nvSpPr>
        <p:spPr bwMode="auto">
          <a:xfrm>
            <a:off x="693738" y="403225"/>
            <a:ext cx="8693150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28" tIns="50366" rIns="100728" bIns="5036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71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3738" y="2012954"/>
            <a:ext cx="8693150" cy="479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28" tIns="50366" rIns="100728" bIns="5036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738" y="7007225"/>
            <a:ext cx="2266950" cy="401638"/>
          </a:xfrm>
          <a:prstGeom prst="rect">
            <a:avLst/>
          </a:prstGeom>
        </p:spPr>
        <p:txBody>
          <a:bodyPr vert="horz" lIns="100728" tIns="50366" rIns="100728" bIns="50366" rtlCol="0" anchor="ctr"/>
          <a:lstStyle>
            <a:lvl1pPr algn="l" defTabSz="913831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88A89C4-3A83-41AD-ABCF-49EF0BA14BAE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8513" y="7007225"/>
            <a:ext cx="3403600" cy="401638"/>
          </a:xfrm>
          <a:prstGeom prst="rect">
            <a:avLst/>
          </a:prstGeom>
        </p:spPr>
        <p:txBody>
          <a:bodyPr vert="horz" lIns="100728" tIns="50366" rIns="100728" bIns="50366" rtlCol="0" anchor="ctr"/>
          <a:lstStyle>
            <a:lvl1pPr algn="ctr" defTabSz="913831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itchFamily="16" charset="0"/>
              <a:buNone/>
              <a:defRPr sz="13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938" y="7007225"/>
            <a:ext cx="2266950" cy="401638"/>
          </a:xfrm>
          <a:prstGeom prst="rect">
            <a:avLst/>
          </a:prstGeom>
        </p:spPr>
        <p:txBody>
          <a:bodyPr vert="horz" wrap="square" lIns="100728" tIns="50366" rIns="100728" bIns="50366" numCol="1" anchor="ctr" anchorCtr="0" compatLnSpc="1">
            <a:prstTxWarp prst="textNoShape">
              <a:avLst/>
            </a:prstTxWarp>
          </a:bodyPr>
          <a:lstStyle>
            <a:lvl1pPr algn="r" defTabSz="913831" eaLnBrk="1" hangingPunct="1">
              <a:lnSpc>
                <a:spcPct val="100000"/>
              </a:lnSpc>
              <a:buClrTx/>
              <a:buSzTx/>
              <a:buFont typeface="Times New Roman" pitchFamily="16" charset="0"/>
              <a:buNone/>
              <a:defRPr sz="1300">
                <a:solidFill>
                  <a:srgbClr val="898989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C8217B82-58D1-4E84-949C-4DB9A7F86B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6" r:id="rId1"/>
    <p:sldLayoutId id="2147484107" r:id="rId2"/>
    <p:sldLayoutId id="2147484108" r:id="rId3"/>
    <p:sldLayoutId id="2147484109" r:id="rId4"/>
    <p:sldLayoutId id="2147484110" r:id="rId5"/>
    <p:sldLayoutId id="2147484111" r:id="rId6"/>
    <p:sldLayoutId id="2147484112" r:id="rId7"/>
    <p:sldLayoutId id="2147484113" r:id="rId8"/>
    <p:sldLayoutId id="2147484114" r:id="rId9"/>
    <p:sldLayoutId id="2147484115" r:id="rId10"/>
    <p:sldLayoutId id="214748411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5pPr>
      <a:lvl6pPr marL="503657" algn="l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6pPr>
      <a:lvl7pPr marL="1007317" algn="l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7pPr>
      <a:lvl8pPr marL="1510976" algn="l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8pPr>
      <a:lvl9pPr marL="2014632" algn="l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9pPr>
    </p:titleStyle>
    <p:bodyStyle>
      <a:lvl1pPr marL="250721" indent="-250721" algn="l" rtl="0" eaLnBrk="0" fontAlgn="base" hangingPunct="0">
        <a:lnSpc>
          <a:spcPct val="90000"/>
        </a:lnSpc>
        <a:spcBef>
          <a:spcPts val="1100"/>
        </a:spcBef>
        <a:spcAft>
          <a:spcPct val="0"/>
        </a:spcAft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55337" indent="-250721" algn="l" rtl="0" eaLnBrk="0" fontAlgn="base" hangingPunct="0">
        <a:lnSpc>
          <a:spcPct val="90000"/>
        </a:lnSpc>
        <a:spcBef>
          <a:spcPts val="55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366" indent="-250721" algn="l" rtl="0" eaLnBrk="0" fontAlgn="base" hangingPunct="0">
        <a:lnSpc>
          <a:spcPct val="90000"/>
        </a:lnSpc>
        <a:spcBef>
          <a:spcPts val="550"/>
        </a:spcBef>
        <a:spcAft>
          <a:spcPct val="0"/>
        </a:spcAft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1394" indent="-250721" algn="l" rtl="0" eaLnBrk="0" fontAlgn="base" hangingPunct="0">
        <a:lnSpc>
          <a:spcPct val="90000"/>
        </a:lnSpc>
        <a:spcBef>
          <a:spcPts val="55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266010" indent="-250721" algn="l" rtl="0" eaLnBrk="0" fontAlgn="base" hangingPunct="0">
        <a:lnSpc>
          <a:spcPct val="90000"/>
        </a:lnSpc>
        <a:spcBef>
          <a:spcPts val="55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770120" indent="-251830" algn="l" defTabSz="1007317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273778" indent="-251830" algn="l" defTabSz="1007317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777437" indent="-251830" algn="l" defTabSz="1007317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281094" indent="-251830" algn="l" defTabSz="1007317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31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657" algn="l" defTabSz="100731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317" algn="l" defTabSz="100731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0976" algn="l" defTabSz="100731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4632" algn="l" defTabSz="100731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8291" algn="l" defTabSz="100731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1949" algn="l" defTabSz="100731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5605" algn="l" defTabSz="100731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29265" algn="l" defTabSz="100731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/>
          </p:cNvSpPr>
          <p:nvPr>
            <p:ph type="title"/>
          </p:nvPr>
        </p:nvSpPr>
        <p:spPr bwMode="auto">
          <a:xfrm>
            <a:off x="693738" y="403225"/>
            <a:ext cx="8693150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50" tIns="50377" rIns="100750" bIns="503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3738" y="2012954"/>
            <a:ext cx="8693150" cy="479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50" tIns="50377" rIns="100750" bIns="503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738" y="7007225"/>
            <a:ext cx="2266950" cy="401638"/>
          </a:xfrm>
          <a:prstGeom prst="rect">
            <a:avLst/>
          </a:prstGeom>
        </p:spPr>
        <p:txBody>
          <a:bodyPr vert="horz" lIns="100750" tIns="50377" rIns="100750" bIns="50377" rtlCol="0" anchor="ctr"/>
          <a:lstStyle>
            <a:lvl1pPr algn="l" defTabSz="1007525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1F50A2A1-002B-43D8-B181-C30C49D9A88E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8513" y="7007225"/>
            <a:ext cx="3403600" cy="401638"/>
          </a:xfrm>
          <a:prstGeom prst="rect">
            <a:avLst/>
          </a:prstGeom>
        </p:spPr>
        <p:txBody>
          <a:bodyPr vert="horz" lIns="100750" tIns="50377" rIns="100750" bIns="50377" rtlCol="0" anchor="ctr"/>
          <a:lstStyle>
            <a:lvl1pPr algn="ctr" defTabSz="1007525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938" y="7007225"/>
            <a:ext cx="2266950" cy="401638"/>
          </a:xfrm>
          <a:prstGeom prst="rect">
            <a:avLst/>
          </a:prstGeom>
        </p:spPr>
        <p:txBody>
          <a:bodyPr vert="horz" lIns="100750" tIns="50377" rIns="100750" bIns="50377" rtlCol="0" anchor="ctr"/>
          <a:lstStyle>
            <a:lvl1pPr algn="r" defTabSz="1007525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3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80552457-10DD-466C-8454-46F8D6FF20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l" defTabSz="100605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00605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2pPr>
      <a:lvl3pPr algn="l" defTabSz="100605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3pPr>
      <a:lvl4pPr algn="l" defTabSz="100605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4pPr>
      <a:lvl5pPr algn="l" defTabSz="100605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5pPr>
      <a:lvl6pPr marL="457010" algn="l" defTabSz="1006057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6pPr>
      <a:lvl7pPr marL="914021" algn="l" defTabSz="1006057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7pPr>
      <a:lvl8pPr marL="1371031" algn="l" defTabSz="1006057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8pPr>
      <a:lvl9pPr marL="1828041" algn="l" defTabSz="1006057" rtl="0" fontAlgn="base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itchFamily="34" charset="0"/>
        </a:defRPr>
      </a:lvl9pPr>
    </p:titleStyle>
    <p:bodyStyle>
      <a:lvl1pPr marL="250721" indent="-250721" algn="l" defTabSz="1006057" rtl="0" eaLnBrk="0" fontAlgn="base" hangingPunct="0">
        <a:lnSpc>
          <a:spcPct val="90000"/>
        </a:lnSpc>
        <a:spcBef>
          <a:spcPts val="1100"/>
        </a:spcBef>
        <a:spcAft>
          <a:spcPct val="0"/>
        </a:spcAft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55337" indent="-250721" algn="l" defTabSz="1006057" rtl="0" eaLnBrk="0" fontAlgn="base" hangingPunct="0">
        <a:lnSpc>
          <a:spcPct val="90000"/>
        </a:lnSpc>
        <a:spcBef>
          <a:spcPts val="55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366" indent="-250721" algn="l" defTabSz="1006057" rtl="0" eaLnBrk="0" fontAlgn="base" hangingPunct="0">
        <a:lnSpc>
          <a:spcPct val="90000"/>
        </a:lnSpc>
        <a:spcBef>
          <a:spcPts val="550"/>
        </a:spcBef>
        <a:spcAft>
          <a:spcPct val="0"/>
        </a:spcAft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2981" indent="-250721" algn="l" defTabSz="1006057" rtl="0" eaLnBrk="0" fontAlgn="base" hangingPunct="0">
        <a:lnSpc>
          <a:spcPct val="90000"/>
        </a:lnSpc>
        <a:spcBef>
          <a:spcPts val="55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66010" indent="-250721" algn="l" defTabSz="1006057" rtl="0" eaLnBrk="0" fontAlgn="base" hangingPunct="0">
        <a:lnSpc>
          <a:spcPct val="90000"/>
        </a:lnSpc>
        <a:spcBef>
          <a:spcPts val="55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770695" indent="-251882" algn="l" defTabSz="100752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274457" indent="-251882" algn="l" defTabSz="100752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778220" indent="-251882" algn="l" defTabSz="100752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281982" indent="-251882" algn="l" defTabSz="100752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763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525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289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050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8813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2575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6337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0100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587375"/>
            <a:ext cx="907415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50" tIns="50377" rIns="100750" bIns="503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2" y="2184405"/>
            <a:ext cx="8653463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50" tIns="50377" rIns="100750" bIns="503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03242" y="6884990"/>
            <a:ext cx="2352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50" tIns="50377" rIns="100750" bIns="50377" numCol="1" anchor="t" anchorCtr="0" compatLnSpc="1">
            <a:prstTxWarp prst="textNoShape">
              <a:avLst/>
            </a:prstTxWarp>
          </a:bodyPr>
          <a:lstStyle>
            <a:lvl1pPr defTabSz="914021" hangingPunct="1">
              <a:lnSpc>
                <a:spcPct val="100000"/>
              </a:lnSpc>
              <a:buClrTx/>
              <a:buSzTx/>
              <a:buFontTx/>
              <a:buNone/>
              <a:defRPr sz="1300">
                <a:solidFill>
                  <a:srgbClr val="04617B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44875" y="6884990"/>
            <a:ext cx="3190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50" tIns="50377" rIns="100750" bIns="50377" numCol="1" anchor="t" anchorCtr="0" compatLnSpc="1">
            <a:prstTxWarp prst="textNoShape">
              <a:avLst/>
            </a:prstTxWarp>
          </a:bodyPr>
          <a:lstStyle>
            <a:lvl1pPr algn="ctr" defTabSz="914021" hangingPunct="1">
              <a:lnSpc>
                <a:spcPct val="100000"/>
              </a:lnSpc>
              <a:buClrTx/>
              <a:buSzTx/>
              <a:buFontTx/>
              <a:buNone/>
              <a:defRPr sz="1300">
                <a:solidFill>
                  <a:srgbClr val="04617B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4717" y="6884990"/>
            <a:ext cx="2352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750" tIns="50377" rIns="100750" bIns="50377" numCol="1" anchor="t" anchorCtr="0" compatLnSpc="1">
            <a:prstTxWarp prst="textNoShape">
              <a:avLst/>
            </a:prstTxWarp>
          </a:bodyPr>
          <a:lstStyle>
            <a:lvl1pPr algn="r" defTabSz="914021" hangingPunct="1">
              <a:lnSpc>
                <a:spcPct val="100000"/>
              </a:lnSpc>
              <a:buClrTx/>
              <a:buSzTx/>
              <a:buFontTx/>
              <a:buNone/>
              <a:defRPr sz="1300">
                <a:solidFill>
                  <a:srgbClr val="04617B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88F366B5-ADB5-4FE4-AA8F-EA7FA57109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8" r:id="rId1"/>
    <p:sldLayoutId id="2147484129" r:id="rId2"/>
    <p:sldLayoutId id="2147484130" r:id="rId3"/>
    <p:sldLayoutId id="2147484131" r:id="rId4"/>
    <p:sldLayoutId id="2147484132" r:id="rId5"/>
    <p:sldLayoutId id="2147484133" r:id="rId6"/>
    <p:sldLayoutId id="2147484134" r:id="rId7"/>
    <p:sldLayoutId id="2147484135" r:id="rId8"/>
    <p:sldLayoutId id="2147484136" r:id="rId9"/>
    <p:sldLayoutId id="2147484137" r:id="rId10"/>
    <p:sldLayoutId id="214748413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503763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100752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5112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201505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77669" indent="-377669" algn="l" rtl="0" eaLnBrk="0" fontAlgn="base" hangingPunct="0">
        <a:spcBef>
          <a:spcPct val="20000"/>
        </a:spcBef>
        <a:spcAft>
          <a:spcPct val="0"/>
        </a:spcAft>
        <a:buChar char="•"/>
        <a:defRPr sz="3100">
          <a:solidFill>
            <a:schemeClr val="tx2"/>
          </a:solidFill>
          <a:latin typeface="+mn-lt"/>
          <a:ea typeface="+mn-ea"/>
          <a:cs typeface="+mn-cs"/>
        </a:defRPr>
      </a:lvl1pPr>
      <a:lvl2pPr marL="817223" indent="-314193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2"/>
          </a:solidFill>
          <a:latin typeface="+mn-lt"/>
        </a:defRPr>
      </a:lvl2pPr>
      <a:lvl3pPr marL="1258366" indent="-250721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2"/>
          </a:solidFill>
          <a:latin typeface="+mn-lt"/>
        </a:defRPr>
      </a:lvl3pPr>
      <a:lvl4pPr marL="1762981" indent="-250721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266010" indent="-250721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770695" indent="-251882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3274457" indent="-251882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778220" indent="-251882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4281982" indent="-251882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763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525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289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050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8813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2575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6337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0100" algn="l" defTabSz="100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8.png"/><Relationship Id="rId7" Type="http://schemas.openxmlformats.org/officeDocument/2006/relationships/hyperlink" Target="&#1055;&#1056;&#1086;&#1101;&#1082;&#1090;&#1099;/1%20&#1050;&#1086;&#1084;&#1087;.&#1043;&#1088;&#1072;&#1092;&#1110;&#1082;&#1072;/&#1087;&#1088;&#1072;&#1074;&#1080;&#1083;&#1072;%20&#1090;&#1077;&#1093;&#1085;&#1110;&#1082;&#1080;%20&#1073;&#1077;&#1079;&#1087;&#1077;&#1082;&#1080;.mp4" TargetMode="External"/><Relationship Id="rId2" Type="http://schemas.openxmlformats.org/officeDocument/2006/relationships/hyperlink" Target="&#1055;&#1056;&#1086;&#1101;&#1082;&#1090;&#1099;/1%20&#1050;&#1086;&#1084;&#1087;.&#1043;&#1088;&#1072;&#1092;&#1110;&#1082;&#1072;/&#1075;&#1088;&#1072;&#1092;&#1110;&#1095;&#1085;&#1080;&#1081;%20&#1088;&#1077;&#1076;&#1072;&#1082;&#1090;&#1086;&#1088;%20Paint.mp4" TargetMode="Externa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24.jpeg"/><Relationship Id="rId5" Type="http://schemas.openxmlformats.org/officeDocument/2006/relationships/hyperlink" Target="http://promichikivirt.blogspot.com/2016/02/5.html" TargetMode="Externa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promichikivirt.blogspot.com/2016/03/blog-post.html" TargetMode="External"/><Relationship Id="rId2" Type="http://schemas.openxmlformats.org/officeDocument/2006/relationships/slide" Target="slide9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24.jpeg"/><Relationship Id="rId5" Type="http://schemas.openxmlformats.org/officeDocument/2006/relationships/image" Target="../media/image25.png"/><Relationship Id="rId4" Type="http://schemas.openxmlformats.org/officeDocument/2006/relationships/hyperlink" Target="&#1055;&#1056;&#1086;&#1101;&#1082;&#1090;&#1099;/1%20&#1050;&#1086;&#1084;&#1087;.&#1043;&#1088;&#1072;&#1092;&#1110;&#1082;&#1072;/&#1087;&#1088;&#1072;&#1074;&#1080;&#1083;&#1072;%20&#1090;&#1077;&#1093;&#1085;&#1110;&#1082;&#1080;%20&#1073;&#1077;&#1079;&#1087;&#1077;&#1082;&#1080;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promichikivirt.blogspot.com/2016/02/ms-word.html" TargetMode="External"/><Relationship Id="rId1" Type="http://schemas.openxmlformats.org/officeDocument/2006/relationships/slideLayout" Target="../slideLayouts/slideLayout5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36.png"/><Relationship Id="rId4" Type="http://schemas.openxmlformats.org/officeDocument/2006/relationships/image" Target="../media/image3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image" Target="../media/image38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7.png"/><Relationship Id="rId5" Type="http://schemas.openxmlformats.org/officeDocument/2006/relationships/image" Target="../media/image33.gif"/><Relationship Id="rId4" Type="http://schemas.openxmlformats.org/officeDocument/2006/relationships/hyperlink" Target="https://promichikivirt.blogspot.com/2016/06/blog-post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7.xml"/><Relationship Id="rId6" Type="http://schemas.openxmlformats.org/officeDocument/2006/relationships/slide" Target="slide19.xml"/><Relationship Id="rId5" Type="http://schemas.openxmlformats.org/officeDocument/2006/relationships/image" Target="../media/image38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customXml" Target="../ink/ink1.xml"/><Relationship Id="rId7" Type="http://schemas.openxmlformats.org/officeDocument/2006/relationships/customXml" Target="../ink/ink2.xml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43.xml"/><Relationship Id="rId6" Type="http://schemas.openxmlformats.org/officeDocument/2006/relationships/image" Target="../media/image3.emf"/><Relationship Id="rId10" Type="http://schemas.openxmlformats.org/officeDocument/2006/relationships/image" Target="../media/image42.png"/><Relationship Id="rId9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6.png"/><Relationship Id="rId5" Type="http://schemas.openxmlformats.org/officeDocument/2006/relationships/image" Target="../media/image43.jpe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&#1055;&#1056;&#1086;&#1101;&#1082;&#1090;&#1099;/4%20Excel/&#1084;&#1077;&#1090;&#1077;&#1083;&#1080;&#1082;&#1080;.xls" TargetMode="External"/><Relationship Id="rId2" Type="http://schemas.openxmlformats.org/officeDocument/2006/relationships/hyperlink" Target="&#1055;&#1056;&#1086;&#1101;&#1082;&#1090;&#1099;/4%20Excel/&#1074;&#1089;&#1077;.xls" TargetMode="External"/><Relationship Id="rId1" Type="http://schemas.openxmlformats.org/officeDocument/2006/relationships/slideLayout" Target="../slideLayouts/slideLayout4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1.xls"/><Relationship Id="rId2" Type="http://schemas.openxmlformats.org/officeDocument/2006/relationships/slideLayout" Target="../slideLayouts/slideLayout5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7.emf"/><Relationship Id="rId4" Type="http://schemas.openxmlformats.org/officeDocument/2006/relationships/image" Target="../media/image46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oleObject" Target="../embeddings/_____Microsoft_Excel_97-20032.xls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5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jpeg"/><Relationship Id="rId10" Type="http://schemas.openxmlformats.org/officeDocument/2006/relationships/image" Target="../media/image54.png"/><Relationship Id="rId4" Type="http://schemas.openxmlformats.org/officeDocument/2006/relationships/image" Target="../media/image48.emf"/><Relationship Id="rId9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4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ua-referat.com/%D0%90%D0%BD%D1%96%D0%BC%D0%B0%D1%86%D1%96%D1%8F" TargetMode="External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8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promichikivirt.blogspot.com/2016/07/macromedia-flash-mx.html" TargetMode="External"/><Relationship Id="rId1" Type="http://schemas.openxmlformats.org/officeDocument/2006/relationships/slideLayout" Target="../slideLayouts/slideLayout8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0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0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promichikivirt.blogspot.com/2016/11/blog-post.html" TargetMode="External"/><Relationship Id="rId2" Type="http://schemas.openxmlformats.org/officeDocument/2006/relationships/hyperlink" Target="&#1055;&#1056;&#1086;&#1101;&#1082;&#1090;&#1099;/6%20Scratch/&#1055;&#1088;&#1086;&#1077;&#1082;&#1090;%20&#1051;&#1091;&#1095;&#1082;&#1080;%20%20&#1110;%20&#1053;&#1072;&#1079;&#1072;&#1088;&#1077;&#1085;&#1082;&#1086;/&#1075;&#1088;&#1072;%20&#1074;%20&#1089;&#1082;&#1088;&#1077;&#1090;&#1095;.sb2" TargetMode="External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gif"/><Relationship Id="rId2" Type="http://schemas.openxmlformats.org/officeDocument/2006/relationships/slideLayout" Target="../slideLayouts/slideLayout91.xml"/><Relationship Id="rId1" Type="http://schemas.openxmlformats.org/officeDocument/2006/relationships/audio" Target="file:///C:\Users\user\Desktop\&#1079;&#1076;&#1088;&#1072;&#1074;&#1089;&#1090;&#1074;&#1091;&#1081;%20&#1096;&#1082;&#1086;&#1083;&#1072;!\&#1063;&#1077;&#1084;&#1091;%20&#1059;&#1095;&#1072;&#1090;%20&#1042;%20&#1064;&#1082;&#1086;&#1083;&#1077;%20.mp3" TargetMode="External"/><Relationship Id="rId6" Type="http://schemas.openxmlformats.org/officeDocument/2006/relationships/image" Target="../media/image65.gif"/><Relationship Id="rId5" Type="http://schemas.openxmlformats.org/officeDocument/2006/relationships/image" Target="../media/image64.gif"/><Relationship Id="rId4" Type="http://schemas.openxmlformats.org/officeDocument/2006/relationships/image" Target="../media/image63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promichikivirt.blogspot.com/2016/02/blog-post_6.html" TargetMode="Externa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&#1055;&#1056;&#1086;&#1101;&#1082;&#1090;&#1099;/7%20VB/&#1084;&#1103;&#1095;&#1080;&#1082;2.0.exe" TargetMode="External"/><Relationship Id="rId2" Type="http://schemas.openxmlformats.org/officeDocument/2006/relationships/hyperlink" Target="&#1055;&#1056;&#1086;&#1101;&#1082;&#1090;&#1099;/7%20VB/&#1084;&#1103;&#1095;&#1080;&#1082;/&#1084;&#1103;&#1095;&#1080;&#1082;.exe" TargetMode="External"/><Relationship Id="rId1" Type="http://schemas.openxmlformats.org/officeDocument/2006/relationships/slideLayout" Target="../slideLayouts/slideLayout92.xml"/><Relationship Id="rId6" Type="http://schemas.openxmlformats.org/officeDocument/2006/relationships/hyperlink" Target="&#1055;&#1056;&#1086;&#1101;&#1082;&#1090;&#1099;/7%20VB/&#1052;&#1110;&#1096;&#1077;&#1085;&#1100;.exe" TargetMode="External"/><Relationship Id="rId5" Type="http://schemas.openxmlformats.org/officeDocument/2006/relationships/hyperlink" Target="&#1055;&#1056;&#1086;&#1101;&#1082;&#1090;&#1099;/7%20VB/ROOMS.exe" TargetMode="External"/><Relationship Id="rId4" Type="http://schemas.openxmlformats.org/officeDocument/2006/relationships/hyperlink" Target="&#1055;&#1056;&#1086;&#1101;&#1082;&#1090;&#1099;/7%20VB/&#1055;&#1103;&#1090;&#1085;&#1072;&#1096;&#1082;&#1080;.exe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4U_4zFMLumY" TargetMode="Externa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5;&#1056;&#1086;&#1101;&#1082;&#1090;&#1099;/1%20&#1050;&#1086;&#1084;&#1087;.&#1043;&#1088;&#1072;&#1092;&#1110;&#1082;&#1072;/&#1087;&#1088;&#1072;&#1074;&#1080;&#1083;&#1072;%20&#1090;&#1077;&#1093;&#1085;&#1110;&#1082;&#1080;%20&#1073;&#1077;&#1079;&#1087;&#1077;&#1082;&#1080;.mp4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&#1055;&#1056;&#1086;&#1101;&#1082;&#1090;&#1099;/1%20&#1050;&#1086;&#1084;&#1087;.&#1043;&#1088;&#1072;&#1092;&#1110;&#1082;&#1072;/&#1087;&#1088;&#1072;&#1074;&#1080;&#1083;&#1072;%20&#1090;&#1077;&#1093;&#1085;&#1110;&#1082;&#1080;%20&#1073;&#1077;&#1079;&#1087;&#1077;&#1082;&#1080;.mp4" TargetMode="External"/><Relationship Id="rId3" Type="http://schemas.openxmlformats.org/officeDocument/2006/relationships/diagramLayout" Target="../diagrams/layout1.xml"/><Relationship Id="rId7" Type="http://schemas.openxmlformats.org/officeDocument/2006/relationships/image" Target="../media/image2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55;&#1056;&#1086;&#1101;&#1082;&#1090;&#1099;/1%20&#1050;&#1086;&#1084;&#1087;.&#1043;&#1088;&#1072;&#1092;&#1110;&#1082;&#1072;/&#1087;&#1088;&#1072;&#1074;&#1080;&#1083;&#1072;%20&#1090;&#1077;&#1093;&#1085;&#1110;&#1082;&#1080;%20&#1073;&#1077;&#1079;&#1087;&#1077;&#1082;&#1080;.mp4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&#1055;&#1056;&#1086;&#1101;&#1082;&#1090;&#1099;/1%20&#1050;&#1086;&#1084;&#1087;.&#1043;&#1088;&#1072;&#1092;&#1110;&#1082;&#1072;/&#1087;&#1088;&#1072;&#1074;&#1080;&#1083;&#1072;%20&#1090;&#1077;&#1093;&#1085;&#1110;&#1082;&#1080;%20&#1073;&#1077;&#1079;&#1087;&#1077;&#1082;&#1080;.mp4" TargetMode="External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24.jpeg"/><Relationship Id="rId5" Type="http://schemas.openxmlformats.org/officeDocument/2006/relationships/image" Target="../media/image29.png"/><Relationship Id="rId4" Type="http://schemas.openxmlformats.org/officeDocument/2006/relationships/slide" Target="slide11.xml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F:\xx\картинки\ecology_plane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850" y="3133725"/>
            <a:ext cx="4327525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32697" y="972521"/>
            <a:ext cx="5904409" cy="722057"/>
          </a:xfrm>
          <a:prstGeom prst="rect">
            <a:avLst/>
          </a:prstGeom>
          <a:noFill/>
        </p:spPr>
        <p:txBody>
          <a:bodyPr lIns="91374" tIns="45686" rIns="91374" bIns="45686">
            <a:spAutoFit/>
          </a:bodyPr>
          <a:lstStyle/>
          <a:p>
            <a:pPr algn="ctr"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uk-UA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  <a:ea typeface="MS Gothic" charset="-128"/>
                <a:cs typeface="+mn-cs"/>
              </a:rPr>
              <a:t>Ярмарок проектів</a:t>
            </a:r>
            <a:endParaRPr 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omic Sans MS" pitchFamily="66" charset="0"/>
              <a:ea typeface="MS Gothic" charset="-128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41988" y="1763620"/>
            <a:ext cx="5785559" cy="865173"/>
          </a:xfrm>
          <a:prstGeom prst="rect">
            <a:avLst/>
          </a:prstGeom>
          <a:noFill/>
        </p:spPr>
        <p:txBody>
          <a:bodyPr wrap="none" lIns="91374" tIns="45686" rIns="91374" bIns="45686">
            <a:spAutoFit/>
          </a:bodyPr>
          <a:lstStyle/>
          <a:p>
            <a:pPr algn="ctr" defTabSz="448936" hangingPunct="0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MS Gothic" charset="-128"/>
                <a:cs typeface="+mn-cs"/>
              </a:rPr>
              <a:t>«</a:t>
            </a: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MS Gothic" charset="-128"/>
                <a:cs typeface="+mn-cs"/>
              </a:rPr>
              <a:t>Розваги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  <a:ea typeface="MS Gothic" charset="-128"/>
                <a:cs typeface="+mn-cs"/>
              </a:rPr>
              <a:t> на ПК»</a:t>
            </a:r>
          </a:p>
        </p:txBody>
      </p:sp>
      <p:sp>
        <p:nvSpPr>
          <p:cNvPr id="103429" name="TextBox 3"/>
          <p:cNvSpPr txBox="1">
            <a:spLocks noChangeArrowheads="1"/>
          </p:cNvSpPr>
          <p:nvPr/>
        </p:nvSpPr>
        <p:spPr bwMode="auto">
          <a:xfrm>
            <a:off x="6408742" y="4356103"/>
            <a:ext cx="3095625" cy="1380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1" tIns="45701" rIns="91401" bIns="45701">
            <a:spAutoFit/>
          </a:bodyPr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1pPr>
            <a:lvl2pPr marL="742950" indent="-28575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2pPr>
            <a:lvl3pPr marL="11430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3pPr>
            <a:lvl4pPr marL="16002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4pPr>
            <a:lvl5pPr marL="20574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9pPr>
          </a:lstStyle>
          <a:p>
            <a:pPr eaLnBrk="1"/>
            <a:r>
              <a:rPr lang="uk-UA">
                <a:solidFill>
                  <a:srgbClr val="002060"/>
                </a:solidFill>
              </a:rPr>
              <a:t>Підготували учні 11-Б класу ВРГ «Інтелект»</a:t>
            </a:r>
          </a:p>
          <a:p>
            <a:pPr eaLnBrk="1"/>
            <a:endParaRPr lang="uk-UA">
              <a:solidFill>
                <a:srgbClr val="002060"/>
              </a:solidFill>
            </a:endParaRPr>
          </a:p>
          <a:p>
            <a:pPr eaLnBrk="1"/>
            <a:r>
              <a:rPr lang="uk-UA">
                <a:solidFill>
                  <a:srgbClr val="002060"/>
                </a:solidFill>
              </a:rPr>
              <a:t>Вчитель інформатики</a:t>
            </a:r>
          </a:p>
          <a:p>
            <a:pPr eaLnBrk="1"/>
            <a:r>
              <a:rPr lang="uk-UA">
                <a:solidFill>
                  <a:srgbClr val="002060"/>
                </a:solidFill>
              </a:rPr>
              <a:t>Соболь-Хоменко С.В.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2" y="611188"/>
            <a:ext cx="1223963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Управляющая кнопка: в конец 5">
            <a:hlinkClick r:id="rId4" action="ppaction://hlinksldjump" highlightClick="1"/>
          </p:cNvPr>
          <p:cNvSpPr/>
          <p:nvPr/>
        </p:nvSpPr>
        <p:spPr>
          <a:xfrm>
            <a:off x="9144002" y="5038729"/>
            <a:ext cx="576263" cy="431800"/>
          </a:xfrm>
          <a:prstGeom prst="actionButtonE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01" tIns="45701" rIns="91401" bIns="45701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190286" y="536549"/>
            <a:ext cx="7848628" cy="584737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r>
              <a:rPr lang="en-US" sz="3200" dirty="0" smtClean="0">
                <a:solidFill>
                  <a:srgbClr val="003300"/>
                </a:solidFill>
                <a:latin typeface="Comic Sans MS" pitchFamily="66" charset="0"/>
                <a:hlinkClick r:id="rId5"/>
              </a:rPr>
              <a:t>Paint - </a:t>
            </a:r>
            <a:r>
              <a:rPr lang="ru-RU" sz="3200" dirty="0" smtClean="0">
                <a:solidFill>
                  <a:srgbClr val="003300"/>
                </a:solidFill>
                <a:latin typeface="Comic Sans MS" pitchFamily="66" charset="0"/>
                <a:hlinkClick r:id="rId5"/>
              </a:rPr>
              <a:t>д</a:t>
            </a:r>
            <a:r>
              <a:rPr lang="uk-UA" sz="3200" dirty="0" smtClean="0">
                <a:solidFill>
                  <a:srgbClr val="003300"/>
                </a:solidFill>
                <a:latin typeface="Comic Sans MS" pitchFamily="66" charset="0"/>
                <a:hlinkClick r:id="rId5"/>
              </a:rPr>
              <a:t>уже </a:t>
            </a:r>
            <a:r>
              <a:rPr lang="uk-UA" sz="3200" dirty="0">
                <a:solidFill>
                  <a:srgbClr val="003300"/>
                </a:solidFill>
                <a:latin typeface="Comic Sans MS" pitchFamily="66" charset="0"/>
                <a:hlinkClick r:id="rId5"/>
              </a:rPr>
              <a:t>сер</a:t>
            </a:r>
            <a:r>
              <a:rPr lang="en-US" sz="3200" dirty="0">
                <a:solidFill>
                  <a:srgbClr val="003300"/>
                </a:solidFill>
                <a:latin typeface="Comic Sans MS" pitchFamily="66" charset="0"/>
                <a:hlinkClick r:id="rId5"/>
              </a:rPr>
              <a:t>’</a:t>
            </a:r>
            <a:r>
              <a:rPr lang="uk-UA" sz="3200" dirty="0" err="1">
                <a:solidFill>
                  <a:srgbClr val="003300"/>
                </a:solidFill>
                <a:latin typeface="Comic Sans MS" pitchFamily="66" charset="0"/>
                <a:hlinkClick r:id="rId5"/>
              </a:rPr>
              <a:t>йозна</a:t>
            </a:r>
            <a:r>
              <a:rPr lang="uk-UA" sz="3200" dirty="0">
                <a:solidFill>
                  <a:srgbClr val="003300"/>
                </a:solidFill>
                <a:latin typeface="Comic Sans MS" pitchFamily="66" charset="0"/>
                <a:hlinkClick r:id="rId5"/>
              </a:rPr>
              <a:t> дитяча забавка</a:t>
            </a:r>
            <a:endParaRPr lang="ru-RU" sz="3200" dirty="0">
              <a:solidFill>
                <a:srgbClr val="003300"/>
              </a:solidFill>
              <a:latin typeface="Comic Sans MS" pitchFamily="66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271792" y="4427909"/>
            <a:ext cx="1872208" cy="2579757"/>
            <a:chOff x="7271792" y="4427909"/>
            <a:chExt cx="1872208" cy="2579757"/>
          </a:xfrm>
        </p:grpSpPr>
        <p:pic>
          <p:nvPicPr>
            <p:cNvPr id="4" name="Picture 7" descr="E:\WorkSusVas\відкритий урок в 11-б\рисН\KG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644"/>
            <a:stretch/>
          </p:blipFill>
          <p:spPr bwMode="auto">
            <a:xfrm>
              <a:off x="7271792" y="4427909"/>
              <a:ext cx="1872208" cy="2411852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Documents and Settings\School_PC\Рабочий стол\sai3.png">
              <a:hlinkClick r:id="rId7" action="ppaction://hlinkfile"/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4564" y="5724053"/>
              <a:ext cx="1086663" cy="1283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5760392" y="1223169"/>
            <a:ext cx="3959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Робота </a:t>
            </a:r>
            <a:r>
              <a:rPr lang="ru-RU" dirty="0" err="1" smtClean="0">
                <a:solidFill>
                  <a:srgbClr val="002060"/>
                </a:solidFill>
                <a:latin typeface="Comic Sans MS" pitchFamily="66" charset="0"/>
              </a:rPr>
              <a:t>учня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 11-Б </a:t>
            </a:r>
            <a:r>
              <a:rPr lang="ru-RU" dirty="0" err="1" smtClean="0">
                <a:solidFill>
                  <a:srgbClr val="002060"/>
                </a:solidFill>
                <a:latin typeface="Comic Sans MS" pitchFamily="66" charset="0"/>
              </a:rPr>
              <a:t>класу</a:t>
            </a:r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> А.Брехта</a:t>
            </a:r>
            <a:endParaRPr lang="uk-UA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в конец 4">
            <a:hlinkClick r:id="rId2" action="ppaction://hlinksldjump" highlightClick="1"/>
          </p:cNvPr>
          <p:cNvSpPr/>
          <p:nvPr/>
        </p:nvSpPr>
        <p:spPr>
          <a:xfrm>
            <a:off x="9144002" y="5038729"/>
            <a:ext cx="576263" cy="431800"/>
          </a:xfrm>
          <a:prstGeom prst="actionButtonE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01" tIns="45701" rIns="91401" bIns="45701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716690" y="326801"/>
            <a:ext cx="8380423" cy="523182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r>
              <a:rPr lang="ru-RU" sz="2800" dirty="0" err="1">
                <a:solidFill>
                  <a:srgbClr val="003300"/>
                </a:solidFill>
                <a:latin typeface="Comic Sans MS" pitchFamily="66" charset="0"/>
                <a:hlinkClick r:id="rId3"/>
              </a:rPr>
              <a:t>Програма</a:t>
            </a:r>
            <a:r>
              <a:rPr lang="ru-RU" sz="2800" dirty="0">
                <a:solidFill>
                  <a:srgbClr val="003300"/>
                </a:solidFill>
                <a:latin typeface="Comic Sans MS" pitchFamily="66" charset="0"/>
                <a:hlinkClick r:id="rId3"/>
              </a:rPr>
              <a:t> </a:t>
            </a:r>
            <a:r>
              <a:rPr lang="en-US" sz="2800" dirty="0" smtClean="0">
                <a:solidFill>
                  <a:srgbClr val="003300"/>
                </a:solidFill>
                <a:latin typeface="Comic Sans MS" pitchFamily="66" charset="0"/>
                <a:hlinkClick r:id="rId3"/>
              </a:rPr>
              <a:t>SAI </a:t>
            </a:r>
            <a:r>
              <a:rPr lang="ru-RU" sz="2800" dirty="0" smtClean="0">
                <a:solidFill>
                  <a:srgbClr val="003300"/>
                </a:solidFill>
                <a:latin typeface="Comic Sans MS" pitchFamily="66" charset="0"/>
              </a:rPr>
              <a:t>для </a:t>
            </a:r>
            <a:r>
              <a:rPr lang="ru-RU" sz="2800" dirty="0" err="1">
                <a:solidFill>
                  <a:srgbClr val="003300"/>
                </a:solidFill>
                <a:latin typeface="Comic Sans MS" pitchFamily="66" charset="0"/>
              </a:rPr>
              <a:t>майбутн</a:t>
            </a:r>
            <a:r>
              <a:rPr lang="uk-UA" sz="2800" dirty="0" err="1">
                <a:solidFill>
                  <a:srgbClr val="003300"/>
                </a:solidFill>
                <a:latin typeface="Comic Sans MS" pitchFamily="66" charset="0"/>
              </a:rPr>
              <a:t>іх</a:t>
            </a:r>
            <a:r>
              <a:rPr lang="uk-UA" sz="2800" dirty="0">
                <a:solidFill>
                  <a:srgbClr val="003300"/>
                </a:solidFill>
                <a:latin typeface="Comic Sans MS" pitchFamily="66" charset="0"/>
              </a:rPr>
              <a:t> мультиплікаторів</a:t>
            </a:r>
            <a:endParaRPr lang="ru-RU" sz="2800" dirty="0">
              <a:solidFill>
                <a:srgbClr val="003300"/>
              </a:solidFill>
              <a:latin typeface="Comic Sans MS" pitchFamily="66" charset="0"/>
            </a:endParaRPr>
          </a:p>
        </p:txBody>
      </p:sp>
      <p:pic>
        <p:nvPicPr>
          <p:cNvPr id="5122" name="Picture 2" descr="C:\Documents and Settings\School_PC\Рабочий стол\sai3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21" y="660047"/>
            <a:ext cx="1086663" cy="128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39545" y="906417"/>
            <a:ext cx="648072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Правила </a:t>
            </a:r>
            <a:r>
              <a:rPr lang="ru-RU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поведінки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та </a:t>
            </a:r>
            <a:r>
              <a:rPr lang="ru-RU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техніки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безпеки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в 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к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ом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’</a:t>
            </a:r>
            <a:r>
              <a:rPr lang="uk-UA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ютерному</a:t>
            </a:r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класі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6853111" y="4680979"/>
            <a:ext cx="1872208" cy="2411852"/>
            <a:chOff x="6853111" y="4680979"/>
            <a:chExt cx="1872208" cy="2411852"/>
          </a:xfrm>
        </p:grpSpPr>
        <p:pic>
          <p:nvPicPr>
            <p:cNvPr id="4" name="Picture 7" descr="E:\WorkSusVas\відкритий урок в 11-б\рисН\KG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644"/>
            <a:stretch/>
          </p:blipFill>
          <p:spPr bwMode="auto">
            <a:xfrm>
              <a:off x="6853111" y="4680979"/>
              <a:ext cx="1872208" cy="2411852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Documents and Settings\School_PC\Рабочий стол\sai3.png">
              <a:hlinkClick r:id="rId4" action="ppaction://hlinkfile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3828" y="6040612"/>
              <a:ext cx="890773" cy="10522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6696496" y="2987749"/>
            <a:ext cx="302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>Робота учнів 11-Б класу О.Дубовика та А.Брехта</a:t>
            </a:r>
            <a:endParaRPr lang="uk-UA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Заголовок 1"/>
          <p:cNvSpPr>
            <a:spLocks noGrp="1"/>
          </p:cNvSpPr>
          <p:nvPr>
            <p:ph type="ctrTitle"/>
          </p:nvPr>
        </p:nvSpPr>
        <p:spPr>
          <a:xfrm>
            <a:off x="5688017" y="395288"/>
            <a:ext cx="4016375" cy="1619250"/>
          </a:xfrm>
        </p:spPr>
        <p:txBody>
          <a:bodyPr/>
          <a:lstStyle/>
          <a:p>
            <a:pPr eaLnBrk="1" hangingPunct="1"/>
            <a:r>
              <a:rPr lang="uk-UA" b="1" smtClean="0">
                <a:solidFill>
                  <a:schemeClr val="bg2"/>
                </a:solidFill>
                <a:latin typeface="Comic Sans MS" pitchFamily="66" charset="0"/>
              </a:rPr>
              <a:t>Розвага №2</a:t>
            </a:r>
            <a:endParaRPr lang="uk-UA" smtClean="0">
              <a:solidFill>
                <a:schemeClr val="bg2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439916" y="3641784"/>
            <a:ext cx="3617596" cy="3035126"/>
            <a:chOff x="1367903" y="3631966"/>
            <a:chExt cx="3617596" cy="3035126"/>
          </a:xfrm>
        </p:grpSpPr>
        <p:pic>
          <p:nvPicPr>
            <p:cNvPr id="1026" name="Picture 2" descr="E:\WorkSusVas\відкритий урок в 11-б\рисН\w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3211" y="3631966"/>
              <a:ext cx="2592288" cy="2939654"/>
            </a:xfrm>
            <a:prstGeom prst="flowChartMagneticDisk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1367903" y="3635449"/>
              <a:ext cx="1352037" cy="3031643"/>
            </a:xfrm>
            <a:prstGeom prst="rect">
              <a:avLst/>
            </a:prstGeom>
            <a:noFill/>
          </p:spPr>
          <p:txBody>
            <a:bodyPr vert="wordArtVert"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2800" b="1" spc="50" dirty="0">
                  <a:ln w="11430"/>
                  <a:solidFill>
                    <a:srgbClr val="00206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MS WORD</a:t>
              </a:r>
              <a:endParaRPr lang="ru-RU" sz="2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pPr eaLnBrk="1" hangingPunct="1"/>
            <a:r>
              <a:rPr lang="uk-UA" b="1" smtClean="0">
                <a:latin typeface="Comic Sans MS" pitchFamily="66" charset="0"/>
              </a:rPr>
              <a:t>Текстовий процесор </a:t>
            </a:r>
            <a:br>
              <a:rPr lang="uk-UA" b="1" smtClean="0">
                <a:latin typeface="Comic Sans MS" pitchFamily="66" charset="0"/>
              </a:rPr>
            </a:br>
            <a:r>
              <a:rPr lang="en-US" b="1" smtClean="0">
                <a:latin typeface="Comic Sans MS" pitchFamily="66" charset="0"/>
              </a:rPr>
              <a:t>MS WORD</a:t>
            </a:r>
            <a:endParaRPr lang="uk-UA" smtClean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35488" y="5867404"/>
            <a:ext cx="5545137" cy="1081088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Проект </a:t>
            </a:r>
            <a:r>
              <a:rPr lang="ru-RU" sz="2400" dirty="0" err="1">
                <a:solidFill>
                  <a:srgbClr val="002060"/>
                </a:solidFill>
                <a:latin typeface="Comic Sans MS" pitchFamily="66" charset="0"/>
              </a:rPr>
              <a:t>учнів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 11-Б </a:t>
            </a:r>
            <a:r>
              <a:rPr lang="ru-RU" sz="2400" dirty="0" err="1">
                <a:solidFill>
                  <a:srgbClr val="002060"/>
                </a:solidFill>
                <a:latin typeface="Comic Sans MS" pitchFamily="66" charset="0"/>
              </a:rPr>
              <a:t>класу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Донченка 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Д., 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Лози В. та </a:t>
            </a:r>
            <a:r>
              <a:rPr lang="uk-UA" sz="2400" dirty="0" err="1" smtClean="0">
                <a:solidFill>
                  <a:srgbClr val="002060"/>
                </a:solidFill>
                <a:latin typeface="Comic Sans MS" pitchFamily="66" charset="0"/>
              </a:rPr>
              <a:t>Роговенка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 Д.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4" name="Picture 2" descr="E:\WorkSusVas\відкритий урок в 11-б\рисН\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0" y="3995861"/>
            <a:ext cx="2592288" cy="2939654"/>
          </a:xfrm>
          <a:prstGeom prst="flowChartMagneticDisk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Заголовок 1"/>
          <p:cNvSpPr>
            <a:spLocks noGrp="1"/>
          </p:cNvSpPr>
          <p:nvPr>
            <p:ph type="title"/>
          </p:nvPr>
        </p:nvSpPr>
        <p:spPr>
          <a:xfrm>
            <a:off x="1034584" y="1170173"/>
            <a:ext cx="9074150" cy="1258887"/>
          </a:xfrm>
        </p:spPr>
        <p:txBody>
          <a:bodyPr/>
          <a:lstStyle/>
          <a:p>
            <a:pPr eaLnBrk="1" hangingPunct="1"/>
            <a:r>
              <a:rPr lang="uk-UA" dirty="0" smtClean="0"/>
              <a:t>Текстовий процесор</a:t>
            </a:r>
          </a:p>
        </p:txBody>
      </p:sp>
      <p:pic>
        <p:nvPicPr>
          <p:cNvPr id="4" name="Picture 2" descr="E:\WorkSusVas\відкритий урок в 11-б\рисН\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64" y="683493"/>
            <a:ext cx="1968474" cy="2232248"/>
          </a:xfrm>
          <a:prstGeom prst="flowChartMagneticDisk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15" name="Объект 2"/>
          <p:cNvSpPr>
            <a:spLocks noGrp="1"/>
          </p:cNvSpPr>
          <p:nvPr>
            <p:ph idx="1"/>
          </p:nvPr>
        </p:nvSpPr>
        <p:spPr>
          <a:xfrm>
            <a:off x="503808" y="2771725"/>
            <a:ext cx="9074150" cy="3456384"/>
          </a:xfrm>
        </p:spPr>
        <p:txBody>
          <a:bodyPr/>
          <a:lstStyle/>
          <a:p>
            <a:pPr eaLnBrk="1" hangingPunct="1"/>
            <a:r>
              <a:rPr lang="uk-UA" sz="2800" dirty="0">
                <a:latin typeface="Comic Sans MS" pitchFamily="66" charset="0"/>
              </a:rPr>
              <a:t>Програма, що забезпечує створення, редагування і збереження </a:t>
            </a:r>
            <a:r>
              <a:rPr lang="uk-UA" sz="2800" dirty="0" err="1">
                <a:latin typeface="Comic Sans MS" pitchFamily="66" charset="0"/>
              </a:rPr>
              <a:t>форматованого</a:t>
            </a:r>
            <a:r>
              <a:rPr lang="uk-UA" sz="2800" dirty="0">
                <a:latin typeface="Comic Sans MS" pitchFamily="66" charset="0"/>
              </a:rPr>
              <a:t> тексту у файлах. </a:t>
            </a:r>
          </a:p>
          <a:p>
            <a:pPr eaLnBrk="1" hangingPunct="1"/>
            <a:endParaRPr lang="uk-UA" sz="2800" dirty="0">
              <a:latin typeface="Comic Sans MS" pitchFamily="66" charset="0"/>
            </a:endParaRPr>
          </a:p>
          <a:p>
            <a:pPr eaLnBrk="1" hangingPunct="1"/>
            <a:r>
              <a:rPr lang="uk-UA" sz="2800" dirty="0">
                <a:latin typeface="Comic Sans MS" pitchFamily="66" charset="0"/>
              </a:rPr>
              <a:t>Такі файли можуть містити зображення, діаграми, таблиці, формули, звукові вставки, відео кліпи та інші об'єкти.</a:t>
            </a:r>
          </a:p>
          <a:p>
            <a:pPr eaLnBrk="1" hangingPunct="1"/>
            <a:endParaRPr lang="uk-UA" sz="2800" dirty="0">
              <a:latin typeface="Comic Sans MS" pitchFamily="66" charset="0"/>
            </a:endParaRPr>
          </a:p>
          <a:p>
            <a:pPr>
              <a:buFont typeface="Arial" pitchFamily="34" charset="0"/>
              <a:buNone/>
            </a:pPr>
            <a:endParaRPr lang="ru-RU" sz="2800" dirty="0">
              <a:ea typeface="Calibri" pitchFamily="34" charset="0"/>
              <a:cs typeface="Times New Roman" pitchFamily="18" charset="0"/>
            </a:endParaRPr>
          </a:p>
          <a:p>
            <a:pPr eaLnBrk="1" hangingPunct="1">
              <a:buFont typeface="Arial" pitchFamily="34" charset="0"/>
              <a:buNone/>
            </a:pPr>
            <a:endParaRPr lang="ru-RU" sz="3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Заголовок 1"/>
          <p:cNvSpPr>
            <a:spLocks noGrp="1"/>
          </p:cNvSpPr>
          <p:nvPr>
            <p:ph type="title"/>
          </p:nvPr>
        </p:nvSpPr>
        <p:spPr>
          <a:xfrm>
            <a:off x="503238" y="611192"/>
            <a:ext cx="9074150" cy="1258887"/>
          </a:xfrm>
        </p:spPr>
        <p:txBody>
          <a:bodyPr/>
          <a:lstStyle/>
          <a:p>
            <a:pPr eaLnBrk="1" hangingPunct="1"/>
            <a:r>
              <a:rPr lang="uk-UA" sz="4400">
                <a:latin typeface="Comic Sans MS" pitchFamily="66" charset="0"/>
              </a:rPr>
              <a:t>Вітальні листівки у програмі</a:t>
            </a:r>
            <a:r>
              <a:rPr lang="en-US" sz="4400">
                <a:latin typeface="Comic Sans MS" pitchFamily="66" charset="0"/>
              </a:rPr>
              <a:t/>
            </a:r>
            <a:br>
              <a:rPr lang="en-US" sz="4400">
                <a:latin typeface="Comic Sans MS" pitchFamily="66" charset="0"/>
              </a:rPr>
            </a:br>
            <a:r>
              <a:rPr lang="uk-UA" sz="4400">
                <a:latin typeface="Comic Sans MS" pitchFamily="66" charset="0"/>
              </a:rPr>
              <a:t> </a:t>
            </a:r>
            <a:r>
              <a:rPr lang="en-US" sz="4400" b="1">
                <a:solidFill>
                  <a:srgbClr val="244061"/>
                </a:solidFill>
                <a:latin typeface="Comic Sans MS" pitchFamily="66" charset="0"/>
              </a:rPr>
              <a:t>MS WORD</a:t>
            </a:r>
            <a:endParaRPr lang="uk-UA" sz="4400">
              <a:latin typeface="Comic Sans MS" pitchFamily="66" charset="0"/>
            </a:endParaRPr>
          </a:p>
        </p:txBody>
      </p:sp>
      <p:sp>
        <p:nvSpPr>
          <p:cNvPr id="118787" name="Содержимое 2"/>
          <p:cNvSpPr>
            <a:spLocks noGrp="1"/>
          </p:cNvSpPr>
          <p:nvPr>
            <p:ph idx="1"/>
          </p:nvPr>
        </p:nvSpPr>
        <p:spPr>
          <a:xfrm>
            <a:off x="503238" y="2339978"/>
            <a:ext cx="9074150" cy="3887788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 </a:t>
            </a:r>
            <a:r>
              <a:rPr lang="en-US" dirty="0" smtClean="0"/>
              <a:t>    </a:t>
            </a:r>
            <a:r>
              <a:rPr lang="ru-RU" sz="2800" dirty="0" err="1">
                <a:latin typeface="Comic Sans MS" pitchFamily="66" charset="0"/>
              </a:rPr>
              <a:t>Всі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вміють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дуже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гарно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друкувати</a:t>
            </a:r>
            <a:r>
              <a:rPr lang="ru-RU" sz="2800" dirty="0">
                <a:latin typeface="Comic Sans MS" pitchFamily="66" charset="0"/>
              </a:rPr>
              <a:t>, </a:t>
            </a:r>
            <a:r>
              <a:rPr lang="ru-RU" sz="2800" dirty="0" err="1">
                <a:latin typeface="Comic Sans MS" pitchFamily="66" charset="0"/>
              </a:rPr>
              <a:t>редагувати</a:t>
            </a:r>
            <a:r>
              <a:rPr lang="ru-RU" sz="2800" dirty="0">
                <a:latin typeface="Comic Sans MS" pitchFamily="66" charset="0"/>
              </a:rPr>
              <a:t> та  </a:t>
            </a:r>
            <a:r>
              <a:rPr lang="ru-RU" sz="2800" dirty="0" err="1">
                <a:latin typeface="Comic Sans MS" pitchFamily="66" charset="0"/>
              </a:rPr>
              <a:t>форматувати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текстові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данні</a:t>
            </a:r>
            <a:r>
              <a:rPr lang="ru-RU" sz="2800" dirty="0">
                <a:latin typeface="Comic Sans MS" pitchFamily="66" charset="0"/>
              </a:rPr>
              <a:t>. А коли приходить </a:t>
            </a:r>
            <a:r>
              <a:rPr lang="ru-RU" sz="2800" dirty="0" err="1">
                <a:latin typeface="Comic Sans MS" pitchFamily="66" charset="0"/>
              </a:rPr>
              <a:t>втома</a:t>
            </a:r>
            <a:r>
              <a:rPr lang="ru-RU" sz="2800" dirty="0">
                <a:latin typeface="Comic Sans MS" pitchFamily="66" charset="0"/>
              </a:rPr>
              <a:t>, </a:t>
            </a:r>
            <a:r>
              <a:rPr lang="ru-RU" sz="2800" dirty="0" err="1">
                <a:latin typeface="Comic Sans MS" pitchFamily="66" charset="0"/>
              </a:rPr>
              <a:t>можна</a:t>
            </a:r>
            <a:r>
              <a:rPr lang="ru-RU" sz="2800" dirty="0">
                <a:latin typeface="Comic Sans MS" pitchFamily="66" charset="0"/>
              </a:rPr>
              <a:t> й </a:t>
            </a:r>
            <a:r>
              <a:rPr lang="ru-RU" sz="2800" dirty="0" err="1">
                <a:latin typeface="Comic Sans MS" pitchFamily="66" charset="0"/>
              </a:rPr>
              <a:t>помалювати</a:t>
            </a:r>
            <a:r>
              <a:rPr lang="ru-RU" sz="2800" dirty="0">
                <a:latin typeface="Comic Sans MS" pitchFamily="66" charset="0"/>
              </a:rPr>
              <a:t>, </a:t>
            </a:r>
            <a:r>
              <a:rPr lang="ru-RU" sz="2800" dirty="0" err="1">
                <a:latin typeface="Comic Sans MS" pitchFamily="66" charset="0"/>
              </a:rPr>
              <a:t>зняти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напругу</a:t>
            </a:r>
            <a:r>
              <a:rPr lang="ru-RU" sz="2800" dirty="0">
                <a:latin typeface="Comic Sans MS" pitchFamily="66" charset="0"/>
              </a:rPr>
              <a:t>.</a:t>
            </a:r>
          </a:p>
          <a:p>
            <a:pPr marL="0" indent="0">
              <a:buNone/>
            </a:pPr>
            <a:r>
              <a:rPr lang="ru-RU" sz="2800" dirty="0">
                <a:latin typeface="Comic Sans MS" pitchFamily="66" charset="0"/>
              </a:rPr>
              <a:t>	</a:t>
            </a:r>
          </a:p>
          <a:p>
            <a:pPr marL="0" indent="0">
              <a:buNone/>
            </a:pPr>
            <a:r>
              <a:rPr lang="ru-RU" sz="2800" dirty="0">
                <a:latin typeface="Comic Sans MS" pitchFamily="66" charset="0"/>
              </a:rPr>
              <a:t>	</a:t>
            </a:r>
            <a:r>
              <a:rPr lang="ru-RU" sz="2800" dirty="0" err="1">
                <a:latin typeface="Comic Sans MS" pitchFamily="66" charset="0"/>
              </a:rPr>
              <a:t>Отже</a:t>
            </a:r>
            <a:r>
              <a:rPr lang="ru-RU" sz="2800" dirty="0">
                <a:latin typeface="Comic Sans MS" pitchFamily="66" charset="0"/>
              </a:rPr>
              <a:t>, у </a:t>
            </a:r>
            <a:r>
              <a:rPr lang="ru-RU" sz="2800" dirty="0" err="1" smtClean="0">
                <a:latin typeface="Comic Sans MS" pitchFamily="66" charset="0"/>
              </a:rPr>
              <a:t>цій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програмі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можна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дуже</a:t>
            </a:r>
            <a:r>
              <a:rPr lang="ru-RU" sz="2800" dirty="0">
                <a:latin typeface="Comic Sans MS" pitchFamily="66" charset="0"/>
              </a:rPr>
              <a:t> легко та </a:t>
            </a:r>
            <a:r>
              <a:rPr lang="ru-RU" sz="2800" dirty="0" err="1">
                <a:latin typeface="Comic Sans MS" pitchFamily="66" charset="0"/>
              </a:rPr>
              <a:t>швидко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створити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вітальну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 smtClean="0">
                <a:latin typeface="Comic Sans MS" pitchFamily="66" charset="0"/>
              </a:rPr>
              <a:t>листівку</a:t>
            </a:r>
            <a:endParaRPr lang="en-US" sz="280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sz="2800" dirty="0">
                <a:latin typeface="Comic Sans MS" pitchFamily="66" charset="0"/>
              </a:rPr>
              <a:t>та </a:t>
            </a:r>
            <a:r>
              <a:rPr lang="ru-RU" sz="2800" dirty="0" err="1">
                <a:latin typeface="Comic Sans MS" pitchFamily="66" charset="0"/>
              </a:rPr>
              <a:t>подарувати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радість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своїм</a:t>
            </a:r>
            <a:r>
              <a:rPr lang="ru-RU" sz="2800" dirty="0">
                <a:latin typeface="Comic Sans MS" pitchFamily="66" charset="0"/>
              </a:rPr>
              <a:t> </a:t>
            </a:r>
            <a:r>
              <a:rPr lang="ru-RU" sz="2800" dirty="0" err="1">
                <a:latin typeface="Comic Sans MS" pitchFamily="66" charset="0"/>
              </a:rPr>
              <a:t>друзям</a:t>
            </a:r>
            <a:r>
              <a:rPr lang="ru-RU" sz="2800" dirty="0">
                <a:latin typeface="Comic Sans MS" pitchFamily="66" charset="0"/>
              </a:rPr>
              <a:t>.</a:t>
            </a:r>
          </a:p>
          <a:p>
            <a:pPr marL="0" indent="0" eaLnBrk="1" hangingPunct="1">
              <a:buNone/>
            </a:pPr>
            <a:endParaRPr lang="uk-UA" dirty="0" smtClean="0">
              <a:latin typeface="Comic Sans MS" pitchFamily="66" charset="0"/>
            </a:endParaRPr>
          </a:p>
          <a:p>
            <a:pPr marL="0" indent="0" eaLnBrk="1" hangingPunct="1">
              <a:buNone/>
            </a:pPr>
            <a:r>
              <a:rPr lang="uk-UA" dirty="0" smtClean="0">
                <a:latin typeface="Comic Sans MS" pitchFamily="66" charset="0"/>
                <a:hlinkClick r:id="rId2"/>
              </a:rPr>
              <a:t>Приклад</a:t>
            </a:r>
            <a:endParaRPr lang="uk-UA" dirty="0" smtClean="0">
              <a:latin typeface="Comic Sans MS" pitchFamily="66" charset="0"/>
            </a:endParaRPr>
          </a:p>
        </p:txBody>
      </p:sp>
      <p:pic>
        <p:nvPicPr>
          <p:cNvPr id="4" name="Picture 2" descr="E:\WorkSusVas\відкритий урок в 11-б\рисН\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552" y="4975749"/>
            <a:ext cx="1728192" cy="1959769"/>
          </a:xfrm>
          <a:prstGeom prst="flowChartMagneticDisk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Заголовок 1"/>
          <p:cNvSpPr>
            <a:spLocks noGrp="1"/>
          </p:cNvSpPr>
          <p:nvPr>
            <p:ph type="ctrTitle"/>
          </p:nvPr>
        </p:nvSpPr>
        <p:spPr>
          <a:xfrm>
            <a:off x="4535488" y="1042988"/>
            <a:ext cx="4808538" cy="1620837"/>
          </a:xfrm>
        </p:spPr>
        <p:txBody>
          <a:bodyPr/>
          <a:lstStyle/>
          <a:p>
            <a:pPr eaLnBrk="1" hangingPunct="1"/>
            <a:r>
              <a:rPr lang="uk-UA" sz="5400" b="1" dirty="0">
                <a:solidFill>
                  <a:schemeClr val="bg2"/>
                </a:solidFill>
                <a:latin typeface="Comic Sans MS" pitchFamily="66" charset="0"/>
              </a:rPr>
              <a:t>Розвага №3</a:t>
            </a:r>
          </a:p>
        </p:txBody>
      </p:sp>
      <p:pic>
        <p:nvPicPr>
          <p:cNvPr id="3" name="Picture 8" descr="2b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972" y="4355906"/>
            <a:ext cx="3121921" cy="179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2651704" y="3596025"/>
            <a:ext cx="1536179" cy="3036429"/>
            <a:chOff x="2652042" y="3568526"/>
            <a:chExt cx="1536178" cy="3036429"/>
          </a:xfrm>
        </p:grpSpPr>
        <p:pic>
          <p:nvPicPr>
            <p:cNvPr id="120840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2879" y="3568526"/>
              <a:ext cx="970829" cy="825932"/>
            </a:xfrm>
            <a:prstGeom prst="flowChartAlternate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0841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2042" y="5738378"/>
              <a:ext cx="1536178" cy="866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Прямоугольник 7"/>
          <p:cNvSpPr/>
          <p:nvPr/>
        </p:nvSpPr>
        <p:spPr>
          <a:xfrm rot="18900190">
            <a:off x="704046" y="2200340"/>
            <a:ext cx="5357063" cy="5229352"/>
          </a:xfrm>
          <a:prstGeom prst="rect">
            <a:avLst/>
          </a:prstGeom>
          <a:noFill/>
        </p:spPr>
        <p:txBody>
          <a:bodyPr wrap="none" lIns="91401" tIns="45701" rIns="91401" bIns="45701">
            <a:prstTxWarp prst="textButtonPour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hangingPunct="0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en-US" sz="4000" dirty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Comic Sans MS" pitchFamily="66" charset="0"/>
                <a:ea typeface="MS Gothic" charset="-128"/>
              </a:rPr>
              <a:t>Microsoft</a:t>
            </a:r>
          </a:p>
          <a:p>
            <a:pPr lvl="0" algn="ctr" hangingPunct="0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en-US" sz="4000" dirty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Comic Sans MS" pitchFamily="66" charset="0"/>
                <a:ea typeface="MS Gothic" charset="-128"/>
              </a:rPr>
              <a:t> </a:t>
            </a:r>
            <a:r>
              <a:rPr lang="ru-RU" sz="4000" dirty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Comic Sans MS" pitchFamily="66" charset="0"/>
                <a:ea typeface="MS Gothic" charset="-128"/>
              </a:rPr>
              <a:t/>
            </a:r>
            <a:br>
              <a:rPr lang="ru-RU" sz="4000" dirty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Comic Sans MS" pitchFamily="66" charset="0"/>
                <a:ea typeface="MS Gothic" charset="-128"/>
              </a:rPr>
            </a:br>
            <a:r>
              <a:rPr lang="en-US" sz="4000" dirty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Comic Sans MS" pitchFamily="66" charset="0"/>
                <a:ea typeface="MS Gothic" charset="-128"/>
              </a:rPr>
              <a:t>Power Point</a:t>
            </a:r>
            <a:endParaRPr lang="ru-RU" sz="4000" spc="50" dirty="0">
              <a:ln w="11430"/>
              <a:solidFill>
                <a:srgbClr val="C00000"/>
              </a:solidFill>
              <a:effectLst>
                <a:glow rad="101600">
                  <a:srgbClr val="FF00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940425"/>
            <a:ext cx="7344568" cy="1931987"/>
          </a:xfrm>
        </p:spPr>
        <p:txBody>
          <a:bodyPr/>
          <a:lstStyle/>
          <a:p>
            <a:pPr eaLnBrk="1" hangingPunct="1"/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Проект </a:t>
            </a:r>
            <a:r>
              <a:rPr lang="ru-RU" sz="2400" dirty="0" err="1">
                <a:solidFill>
                  <a:srgbClr val="002060"/>
                </a:solidFill>
                <a:latin typeface="Comic Sans MS" pitchFamily="66" charset="0"/>
              </a:rPr>
              <a:t>учнів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 11-Б </a:t>
            </a:r>
            <a:r>
              <a:rPr lang="ru-RU" sz="2400" dirty="0" err="1">
                <a:solidFill>
                  <a:srgbClr val="002060"/>
                </a:solidFill>
                <a:latin typeface="Comic Sans MS" pitchFamily="66" charset="0"/>
              </a:rPr>
              <a:t>класу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 </a:t>
            </a:r>
          </a:p>
          <a:p>
            <a:pPr eaLnBrk="1" hangingPunct="1"/>
            <a:r>
              <a:rPr lang="ru-RU" sz="2400" dirty="0" err="1">
                <a:solidFill>
                  <a:srgbClr val="002060"/>
                </a:solidFill>
                <a:latin typeface="Comic Sans MS" pitchFamily="66" charset="0"/>
              </a:rPr>
              <a:t>Возного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 І., Тернового Є, Прошина М.</a:t>
            </a:r>
          </a:p>
        </p:txBody>
      </p:sp>
      <p:pic>
        <p:nvPicPr>
          <p:cNvPr id="4" name="Picture 8" descr="2b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064" y="3039490"/>
            <a:ext cx="3888432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07868" y="4335638"/>
            <a:ext cx="8424936" cy="722057"/>
          </a:xfrm>
          <a:prstGeom prst="rect">
            <a:avLst/>
          </a:prstGeom>
        </p:spPr>
        <p:txBody>
          <a:bodyPr wrap="square" lIns="91401" tIns="45701" rIns="91401" bIns="45701">
            <a:spAutoFit/>
          </a:bodyPr>
          <a:lstStyle/>
          <a:p>
            <a:pPr lvl="0" algn="ctr" hangingPunct="0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en-US" sz="4400" b="1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ea typeface="MS Gothic" charset="-128"/>
                <a:cs typeface="+mn-cs"/>
              </a:rPr>
              <a:t>Microsoft </a:t>
            </a:r>
            <a:r>
              <a:rPr lang="en-US" sz="4400" b="1" dirty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ea typeface="MS Gothic" charset="-128"/>
                <a:cs typeface="+mn-cs"/>
              </a:rPr>
              <a:t>Power Point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  <a:ea typeface="MS Gothic" charset="-128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5037" y="2374696"/>
            <a:ext cx="8424936" cy="664797"/>
          </a:xfrm>
          <a:prstGeom prst="rect">
            <a:avLst/>
          </a:prstGeom>
        </p:spPr>
        <p:txBody>
          <a:bodyPr wrap="square" lIns="91401" tIns="45701" rIns="91401" bIns="45701">
            <a:spAutoFit/>
          </a:bodyPr>
          <a:lstStyle/>
          <a:p>
            <a:pPr lvl="0" algn="ctr" hangingPunct="0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uk-UA" sz="4000" b="1" dirty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ea typeface="MS Gothic" charset="-128"/>
                <a:cs typeface="+mn-cs"/>
              </a:rPr>
              <a:t>Редактор Презентацій</a:t>
            </a:r>
            <a:endParaRPr lang="ru-RU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  <a:ea typeface="MS Gothic" charset="-128"/>
              <a:cs typeface="+mn-cs"/>
            </a:endParaRPr>
          </a:p>
        </p:txBody>
      </p:sp>
      <p:pic>
        <p:nvPicPr>
          <p:cNvPr id="2" name="06 - Sonata 12 Opus 3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8000.6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95838" y="3535363"/>
            <a:ext cx="487362" cy="487362"/>
          </a:xfrm>
          <a:prstGeom prst="rect">
            <a:avLst/>
          </a:prstGeom>
        </p:spPr>
      </p:pic>
      <p:pic>
        <p:nvPicPr>
          <p:cNvPr id="3" name="06 - Sonata 12 Opus 3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4883.911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95838" y="3535363"/>
            <a:ext cx="487362" cy="48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numSld="999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dirty="0">
                <a:solidFill>
                  <a:srgbClr val="002060"/>
                </a:solidFill>
                <a:latin typeface="Comic Sans MS" pitchFamily="66" charset="0"/>
              </a:rPr>
              <a:t>Microsoft PowerPoint</a:t>
            </a:r>
            <a:r>
              <a:rPr lang="uk-UA" sz="5400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endParaRPr lang="uk-UA" dirty="0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  <a:defRPr/>
            </a:pPr>
            <a:r>
              <a:rPr lang="uk-UA" sz="2000" dirty="0">
                <a:solidFill>
                  <a:srgbClr val="002060"/>
                </a:solidFill>
                <a:latin typeface="Comic Sans MS" pitchFamily="66" charset="0"/>
              </a:rPr>
              <a:t>Це популярний додаток для створення презентацій для різних сфер людської діяльності. Їх можна використовувати для:</a:t>
            </a:r>
            <a:endParaRPr lang="ru-RU" sz="2000" b="1" dirty="0">
              <a:solidFill>
                <a:srgbClr val="002060"/>
              </a:solidFill>
              <a:latin typeface="Comic Sans MS" pitchFamily="66" charset="0"/>
            </a:endParaRPr>
          </a:p>
          <a:p>
            <a:pPr marL="0" indent="0" eaLnBrk="1" hangingPunct="1">
              <a:buNone/>
              <a:defRPr/>
            </a:pPr>
            <a:r>
              <a:rPr lang="uk-UA" sz="2000" dirty="0">
                <a:solidFill>
                  <a:srgbClr val="002060"/>
                </a:solidFill>
                <a:latin typeface="Comic Sans MS" pitchFamily="66" charset="0"/>
              </a:rPr>
              <a:t> </a:t>
            </a:r>
            <a:endParaRPr lang="ru-RU" sz="2000" dirty="0">
              <a:solidFill>
                <a:srgbClr val="002060"/>
              </a:solidFill>
              <a:latin typeface="Comic Sans MS" pitchFamily="66" charset="0"/>
            </a:endParaRPr>
          </a:p>
          <a:p>
            <a:pPr marL="377704" indent="-377704" eaLnBrk="1" hangingPunct="1">
              <a:buFont typeface="Arial" charset="0"/>
              <a:buChar char="•"/>
              <a:defRPr/>
            </a:pPr>
            <a:r>
              <a:rPr lang="uk-UA" sz="2000" dirty="0">
                <a:solidFill>
                  <a:srgbClr val="002060"/>
                </a:solidFill>
                <a:latin typeface="Comic Sans MS" pitchFamily="66" charset="0"/>
              </a:rPr>
              <a:t>унаочнення навчального матеріалу,</a:t>
            </a:r>
            <a:endParaRPr lang="ru-RU" sz="2000" b="1" dirty="0">
              <a:solidFill>
                <a:srgbClr val="002060"/>
              </a:solidFill>
              <a:latin typeface="Comic Sans MS" pitchFamily="66" charset="0"/>
            </a:endParaRPr>
          </a:p>
          <a:p>
            <a:pPr marL="377704" indent="-377704" eaLnBrk="1" hangingPunct="1">
              <a:buFont typeface="Arial" charset="0"/>
              <a:buChar char="•"/>
              <a:defRPr/>
            </a:pPr>
            <a:r>
              <a:rPr lang="uk-UA" sz="2000" dirty="0">
                <a:solidFill>
                  <a:srgbClr val="002060"/>
                </a:solidFill>
                <a:latin typeface="Comic Sans MS" pitchFamily="66" charset="0"/>
              </a:rPr>
              <a:t>управління навчально-пізнавальною діяльністю учнів,</a:t>
            </a:r>
            <a:endParaRPr lang="ru-RU" sz="2000" b="1" dirty="0">
              <a:solidFill>
                <a:srgbClr val="002060"/>
              </a:solidFill>
              <a:latin typeface="Comic Sans MS" pitchFamily="66" charset="0"/>
            </a:endParaRPr>
          </a:p>
          <a:p>
            <a:pPr marL="377704" indent="-377704" eaLnBrk="1" hangingPunct="1">
              <a:buFont typeface="Arial" charset="0"/>
              <a:buChar char="•"/>
              <a:defRPr/>
            </a:pPr>
            <a:r>
              <a:rPr lang="uk-UA" sz="2000" dirty="0">
                <a:solidFill>
                  <a:srgbClr val="002060"/>
                </a:solidFill>
                <a:latin typeface="Comic Sans MS" pitchFamily="66" charset="0"/>
              </a:rPr>
              <a:t>контролю та перевірки засвоєння навчального матеріалу,</a:t>
            </a:r>
            <a:endParaRPr lang="ru-RU" sz="2000" b="1" dirty="0">
              <a:solidFill>
                <a:srgbClr val="002060"/>
              </a:solidFill>
              <a:latin typeface="Comic Sans MS" pitchFamily="66" charset="0"/>
            </a:endParaRPr>
          </a:p>
          <a:p>
            <a:pPr marL="377704" indent="-377704" eaLnBrk="1" hangingPunct="1">
              <a:buFont typeface="Arial" charset="0"/>
              <a:buChar char="•"/>
              <a:defRPr/>
            </a:pPr>
            <a:r>
              <a:rPr lang="uk-UA" sz="2000" dirty="0">
                <a:solidFill>
                  <a:srgbClr val="002060"/>
                </a:solidFill>
                <a:latin typeface="Comic Sans MS" pitchFamily="66" charset="0"/>
              </a:rPr>
              <a:t>узагальнення та систематизації знань,</a:t>
            </a:r>
            <a:endParaRPr lang="ru-RU" sz="2000" b="1" dirty="0">
              <a:solidFill>
                <a:srgbClr val="002060"/>
              </a:solidFill>
              <a:latin typeface="Comic Sans MS" pitchFamily="66" charset="0"/>
            </a:endParaRPr>
          </a:p>
          <a:p>
            <a:pPr marL="377704" indent="-377704" eaLnBrk="1" hangingPunct="1">
              <a:buFont typeface="Arial" charset="0"/>
              <a:buChar char="•"/>
              <a:defRPr/>
            </a:pPr>
            <a:r>
              <a:rPr lang="uk-UA" sz="2000" dirty="0">
                <a:solidFill>
                  <a:srgbClr val="002060"/>
                </a:solidFill>
                <a:latin typeface="Comic Sans MS" pitchFamily="66" charset="0"/>
              </a:rPr>
              <a:t>сфери бізнесу,</a:t>
            </a:r>
            <a:endParaRPr lang="ru-RU" sz="2000" b="1" dirty="0">
              <a:solidFill>
                <a:srgbClr val="002060"/>
              </a:solidFill>
              <a:latin typeface="Comic Sans MS" pitchFamily="66" charset="0"/>
            </a:endParaRPr>
          </a:p>
          <a:p>
            <a:pPr marL="377704" indent="-377704" eaLnBrk="1" hangingPunct="1">
              <a:buFont typeface="Arial" charset="0"/>
              <a:buChar char="•"/>
              <a:defRPr/>
            </a:pPr>
            <a:r>
              <a:rPr lang="uk-UA" sz="2000" dirty="0">
                <a:solidFill>
                  <a:srgbClr val="002060"/>
                </a:solidFill>
                <a:latin typeface="Comic Sans MS" pitchFamily="66" charset="0"/>
              </a:rPr>
              <a:t>рекламування товарів, послуг,</a:t>
            </a:r>
            <a:endParaRPr lang="ru-RU" sz="2000" b="1" dirty="0">
              <a:solidFill>
                <a:srgbClr val="002060"/>
              </a:solidFill>
              <a:latin typeface="Comic Sans MS" pitchFamily="66" charset="0"/>
            </a:endParaRPr>
          </a:p>
          <a:p>
            <a:pPr marL="377704" indent="-377704" eaLnBrk="1" hangingPunct="1">
              <a:buFont typeface="Arial" charset="0"/>
              <a:buChar char="•"/>
              <a:defRPr/>
            </a:pPr>
            <a:r>
              <a:rPr lang="uk-UA" sz="2000" b="1" dirty="0">
                <a:solidFill>
                  <a:srgbClr val="002060"/>
                </a:solidFill>
                <a:latin typeface="Comic Sans MS" pitchFamily="66" charset="0"/>
              </a:rPr>
              <a:t>створення фотоальбомів та анімаційних малюнків.</a:t>
            </a:r>
          </a:p>
          <a:p>
            <a:pPr marL="0" indent="0" eaLnBrk="1" hangingPunct="1">
              <a:buNone/>
              <a:defRPr/>
            </a:pPr>
            <a:endParaRPr lang="uk-UA" sz="2000" b="1" dirty="0">
              <a:solidFill>
                <a:srgbClr val="002060"/>
              </a:solidFill>
              <a:latin typeface="Comic Sans MS" pitchFamily="66" charset="0"/>
            </a:endParaRPr>
          </a:p>
          <a:p>
            <a:pPr marL="0" indent="0" eaLnBrk="1" hangingPunct="1">
              <a:buNone/>
              <a:defRPr/>
            </a:pPr>
            <a:r>
              <a:rPr lang="uk-UA" sz="2000" b="1" dirty="0">
                <a:solidFill>
                  <a:srgbClr val="002060"/>
                </a:solidFill>
                <a:latin typeface="Comic Sans MS" pitchFamily="66" charset="0"/>
              </a:rPr>
              <a:t>Життя – це постійний рух. Завдяки анімації ми можемо відчути цей рух та відтворити політ своїх думок. Бажаю вам отримувати задоволення від використання анімації в редакторі презентацій!</a:t>
            </a:r>
            <a:endParaRPr lang="ru-RU" sz="20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4" name="Picture 8" descr="2b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604" y="3923853"/>
            <a:ext cx="1836513" cy="1110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56" b="36208"/>
          <a:stretch/>
        </p:blipFill>
        <p:spPr bwMode="auto">
          <a:xfrm>
            <a:off x="8233645" y="6971184"/>
            <a:ext cx="1846981" cy="539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>
                <a:solidFill>
                  <a:srgbClr val="002060"/>
                </a:solidFill>
                <a:latin typeface="Comic Sans MS" pitchFamily="66" charset="0"/>
              </a:rPr>
              <a:t>Приклади</a:t>
            </a:r>
          </a:p>
        </p:txBody>
      </p:sp>
      <p:sp>
        <p:nvSpPr>
          <p:cNvPr id="12390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dirty="0" smtClean="0">
                <a:solidFill>
                  <a:srgbClr val="002060"/>
                </a:solidFill>
                <a:latin typeface="Comic Sans MS" pitchFamily="66" charset="0"/>
                <a:hlinkClick r:id="rId2" action="ppaction://hlinksldjump"/>
              </a:rPr>
              <a:t>Паротяг</a:t>
            </a:r>
            <a:endParaRPr lang="uk-UA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eaLnBrk="1" hangingPunct="1"/>
            <a:endParaRPr lang="uk-UA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eaLnBrk="1" hangingPunct="1"/>
            <a:r>
              <a:rPr lang="uk-UA" dirty="0" smtClean="0">
                <a:solidFill>
                  <a:srgbClr val="002060"/>
                </a:solidFill>
                <a:latin typeface="Comic Sans MS" pitchFamily="66" charset="0"/>
                <a:hlinkClick r:id="rId3" action="ppaction://hlinksldjump"/>
              </a:rPr>
              <a:t>Обертання землі навколо сонця</a:t>
            </a:r>
            <a:endParaRPr lang="uk-UA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eaLnBrk="1" hangingPunct="1"/>
            <a:endParaRPr lang="uk-UA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eaLnBrk="1" hangingPunct="1"/>
            <a:r>
              <a:rPr lang="uk-UA" dirty="0" smtClean="0">
                <a:solidFill>
                  <a:srgbClr val="002060"/>
                </a:solidFill>
                <a:latin typeface="Comic Sans MS" pitchFamily="66" charset="0"/>
                <a:hlinkClick r:id="rId4"/>
              </a:rPr>
              <a:t>Пори року</a:t>
            </a:r>
            <a:endParaRPr lang="uk-UA" dirty="0" smtClean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4" name="Picture 8" descr="2b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632" y="1547589"/>
            <a:ext cx="2057400" cy="123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56" b="36208"/>
          <a:stretch/>
        </p:blipFill>
        <p:spPr bwMode="auto">
          <a:xfrm>
            <a:off x="8033816" y="6876180"/>
            <a:ext cx="1944216" cy="553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Содержимое 65" descr="Рисунок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96096" y="1562470"/>
            <a:ext cx="3016585" cy="11315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08 0.02812 L 0.68581 0.1137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87" y="42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 noGrp="1"/>
          </p:cNvSpPr>
          <p:nvPr>
            <p:ph type="ctrTitle"/>
          </p:nvPr>
        </p:nvSpPr>
        <p:spPr>
          <a:xfrm>
            <a:off x="3312120" y="1259557"/>
            <a:ext cx="6319838" cy="2771378"/>
          </a:xfrm>
        </p:spPr>
        <p:txBody>
          <a:bodyPr/>
          <a:lstStyle/>
          <a:p>
            <a:pPr eaLnBrk="1" hangingPunct="1"/>
            <a:r>
              <a:rPr lang="uk-UA" sz="5400" b="1" dirty="0" smtClean="0">
                <a:solidFill>
                  <a:schemeClr val="bg2"/>
                </a:solidFill>
                <a:latin typeface="Comic Sans MS" pitchFamily="66" charset="0"/>
                <a:cs typeface="Calibri" pitchFamily="34" charset="0"/>
              </a:rPr>
              <a:t>Візитна </a:t>
            </a:r>
            <a:r>
              <a:rPr lang="uk-UA" sz="5400" b="1" dirty="0">
                <a:solidFill>
                  <a:schemeClr val="bg2"/>
                </a:solidFill>
                <a:latin typeface="Comic Sans MS" pitchFamily="66" charset="0"/>
                <a:cs typeface="Calibri" pitchFamily="34" charset="0"/>
              </a:rPr>
              <a:t>картка Ярмарку проектів</a:t>
            </a:r>
            <a:endParaRPr lang="uk-UA" sz="5400" dirty="0">
              <a:solidFill>
                <a:schemeClr val="bg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5816" y="1219629"/>
            <a:ext cx="51705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>
                <a:solidFill>
                  <a:schemeClr val="bg2"/>
                </a:solidFill>
                <a:latin typeface="Comic Sans MS" pitchFamily="66" charset="0"/>
                <a:cs typeface="Calibri" pitchFamily="34" charset="0"/>
              </a:rPr>
              <a:t>Зв</a:t>
            </a:r>
            <a:r>
              <a:rPr lang="en-US" sz="3200" b="1" dirty="0">
                <a:solidFill>
                  <a:schemeClr val="bg2"/>
                </a:solidFill>
                <a:latin typeface="Comic Sans MS" pitchFamily="66" charset="0"/>
                <a:cs typeface="Calibri" pitchFamily="34" charset="0"/>
              </a:rPr>
              <a:t>’</a:t>
            </a:r>
            <a:r>
              <a:rPr lang="uk-UA" sz="3200" b="1" dirty="0" err="1">
                <a:solidFill>
                  <a:schemeClr val="bg2"/>
                </a:solidFill>
                <a:latin typeface="Comic Sans MS" pitchFamily="66" charset="0"/>
                <a:cs typeface="Calibri" pitchFamily="34" charset="0"/>
              </a:rPr>
              <a:t>язок</a:t>
            </a:r>
            <a:r>
              <a:rPr lang="uk-UA" sz="3200" b="1" dirty="0">
                <a:solidFill>
                  <a:schemeClr val="bg2"/>
                </a:solidFill>
                <a:latin typeface="Comic Sans MS" pitchFamily="66" charset="0"/>
                <a:cs typeface="Calibri" pitchFamily="34" charset="0"/>
              </a:rPr>
              <a:t> з </a:t>
            </a:r>
            <a:r>
              <a:rPr lang="uk-UA" sz="3200" b="1" dirty="0" err="1" smtClean="0">
                <a:solidFill>
                  <a:schemeClr val="bg2"/>
                </a:solidFill>
                <a:latin typeface="Comic Sans MS" pitchFamily="66" charset="0"/>
                <a:cs typeface="Calibri" pitchFamily="34" charset="0"/>
              </a:rPr>
              <a:t>громадкістю</a:t>
            </a:r>
            <a:r>
              <a:rPr lang="uk-UA" sz="3200" b="1" dirty="0">
                <a:solidFill>
                  <a:schemeClr val="bg2"/>
                </a:solidFill>
                <a:latin typeface="Comic Sans MS" pitchFamily="66" charset="0"/>
                <a:cs typeface="Calibri" pitchFamily="34" charset="0"/>
              </a:rPr>
              <a:t>:</a:t>
            </a:r>
            <a:r>
              <a:rPr lang="en-US" b="1" dirty="0">
                <a:solidFill>
                  <a:schemeClr val="bg2"/>
                </a:solidFill>
                <a:latin typeface="Comic Sans MS" pitchFamily="66" charset="0"/>
                <a:cs typeface="Calibri" pitchFamily="34" charset="0"/>
              </a:rPr>
              <a:t/>
            </a:r>
            <a:br>
              <a:rPr lang="en-US" b="1" dirty="0">
                <a:solidFill>
                  <a:schemeClr val="bg2"/>
                </a:solidFill>
                <a:latin typeface="Comic Sans MS" pitchFamily="66" charset="0"/>
                <a:cs typeface="Calibri" pitchFamily="34" charset="0"/>
              </a:rPr>
            </a:br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1295896" y="3291453"/>
            <a:ext cx="4320480" cy="3177208"/>
            <a:chOff x="1295896" y="3291453"/>
            <a:chExt cx="4320480" cy="3177208"/>
          </a:xfrm>
        </p:grpSpPr>
        <p:pic>
          <p:nvPicPr>
            <p:cNvPr id="105476" name="Picture 4" descr="E:\WorkSusVas\відкритий урок в 11-б\ПРоэкты\8 Брехт, Лоза, Панасюк\пшпр\All-My-Books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t="1" r="-3648" b="-5671"/>
            <a:stretch/>
          </p:blipFill>
          <p:spPr bwMode="auto">
            <a:xfrm>
              <a:off x="1636179" y="3846242"/>
              <a:ext cx="3049852" cy="2439880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1295896" y="3291453"/>
              <a:ext cx="4320480" cy="3177208"/>
            </a:xfrm>
            <a:prstGeom prst="rect">
              <a:avLst/>
            </a:prstGeom>
            <a:noFill/>
          </p:spPr>
          <p:txBody>
            <a:bodyPr lIns="91401" tIns="45701" rIns="91401" bIns="45701">
              <a:prstTxWarp prst="textArchDown">
                <a:avLst/>
              </a:prstTxWarp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hangingPunct="0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6" charset="0"/>
                <a:buNone/>
                <a:defRPr/>
              </a:pPr>
              <a:r>
                <a:rPr lang="uk-UA" sz="3600" b="1" dirty="0">
                  <a:ln w="11430"/>
                  <a:solidFill>
                    <a:srgbClr val="B03E1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  <a:ea typeface="MS Gothic" charset="-128"/>
                  <a:cs typeface="+mn-cs"/>
                </a:rPr>
                <a:t>Підліток та ПК</a:t>
              </a:r>
              <a:endParaRPr lang="ru-RU" sz="3600" b="1" dirty="0">
                <a:ln w="11430"/>
                <a:solidFill>
                  <a:srgbClr val="B03E1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ea typeface="MS Gothic" charset="-128"/>
                <a:cs typeface="+mn-cs"/>
              </a:endParaRPr>
            </a:p>
          </p:txBody>
        </p:sp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152" y="3846242"/>
              <a:ext cx="1800200" cy="1949819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Рисунок 81" descr="Рисунок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5364" y="3779839"/>
            <a:ext cx="10080625" cy="1185532"/>
          </a:xfrm>
          <a:prstGeom prst="rect">
            <a:avLst/>
          </a:prstGeom>
        </p:spPr>
      </p:pic>
      <p:pic>
        <p:nvPicPr>
          <p:cNvPr id="66" name="Содержимое 65" descr="Рисунок1.pn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359792" y="1691605"/>
            <a:ext cx="6033170" cy="226301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68504" y="539477"/>
            <a:ext cx="2808312" cy="1259946"/>
          </a:xfrm>
        </p:spPr>
        <p:txBody>
          <a:bodyPr>
            <a:normAutofit/>
          </a:bodyPr>
          <a:lstStyle/>
          <a:p>
            <a:r>
              <a:rPr lang="uk-UA" dirty="0" smtClean="0"/>
              <a:t>Паротяг</a:t>
            </a:r>
            <a:endParaRPr lang="ru-RU" dirty="0"/>
          </a:p>
        </p:txBody>
      </p:sp>
      <p:pic>
        <p:nvPicPr>
          <p:cNvPr id="6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56" b="36208"/>
          <a:stretch/>
        </p:blipFill>
        <p:spPr bwMode="auto">
          <a:xfrm>
            <a:off x="8033816" y="6876180"/>
            <a:ext cx="1944216" cy="553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2408489"/>
      </p:ext>
    </p:extLst>
  </p:cSld>
  <p:clrMapOvr>
    <a:masterClrMapping/>
  </p:clrMapOvr>
  <p:transition advClick="0" advTm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167 -0.0037 L 1.88993 -0.003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235300" y="1496138"/>
            <a:ext cx="3413504" cy="341314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rtlCol="0" anchor="ctr"/>
          <a:lstStyle/>
          <a:p>
            <a:pPr algn="ctr" defTabSz="1007838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6817121" y="2431776"/>
            <a:ext cx="1685717" cy="1233576"/>
            <a:chOff x="5076056" y="2597954"/>
            <a:chExt cx="1529091" cy="1119078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8104" y="2846677"/>
              <a:ext cx="720080" cy="650952"/>
            </a:xfrm>
            <a:prstGeom prst="rect">
              <a:avLst/>
            </a:prstGeom>
          </p:spPr>
        </p:pic>
        <p:sp>
          <p:nvSpPr>
            <p:cNvPr id="7" name="Овал 6"/>
            <p:cNvSpPr/>
            <p:nvPr/>
          </p:nvSpPr>
          <p:spPr>
            <a:xfrm>
              <a:off x="6461131" y="2597954"/>
              <a:ext cx="144016" cy="14401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07838" fontAlgn="auto">
                <a:spcBef>
                  <a:spcPts val="0"/>
                </a:spcBef>
                <a:spcAft>
                  <a:spcPts val="0"/>
                </a:spcAft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>
              <a:off x="5076056" y="3573016"/>
              <a:ext cx="144016" cy="14401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07838" fontAlgn="auto">
                <a:spcBef>
                  <a:spcPts val="0"/>
                </a:spcBef>
                <a:spcAft>
                  <a:spcPts val="0"/>
                </a:spcAft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Рукописные данные 11"/>
              <p14:cNvContentPartPr/>
              <p14:nvPr/>
            </p14:nvContentPartPr>
            <p14:xfrm>
              <a:off x="3889375" y="3116332"/>
              <a:ext cx="42466" cy="1277010"/>
            </p14:xfrm>
          </p:contentPart>
        </mc:Choice>
        <mc:Fallback xmlns="">
          <p:pic>
            <p:nvPicPr>
              <p:cNvPr id="12" name="Рукописные данные 1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512160" y="2763360"/>
                <a:ext cx="70200" cy="128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3" name="Рукописные данные 12"/>
              <p14:cNvContentPartPr/>
              <p14:nvPr/>
            </p14:nvContentPartPr>
            <p14:xfrm>
              <a:off x="3763565" y="4015161"/>
              <a:ext cx="159941" cy="50795"/>
            </p14:xfrm>
          </p:contentPart>
        </mc:Choice>
        <mc:Fallback xmlns="">
          <p:pic>
            <p:nvPicPr>
              <p:cNvPr id="13" name="Рукописные данные 12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98040" y="3578760"/>
                <a:ext cx="176760" cy="173160"/>
              </a:xfrm>
              <a:prstGeom prst="rect">
                <a:avLst/>
              </a:prstGeom>
            </p:spPr>
          </p:pic>
        </mc:Fallback>
      </mc:AlternateContent>
      <p:pic>
        <p:nvPicPr>
          <p:cNvPr id="4098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640" y="6950147"/>
            <a:ext cx="1944688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55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3 -0.00713 C 0.01638 0.20848 -0.12893 0.40542 -0.32352 0.43205 C -0.51889 0.45953 -0.69049 0.30495 -0.70655 0.08998 C -0.72323 -0.12562 -0.57855 -0.32047 -0.38413 -0.34836 C -0.18891 -0.375 -0.01763 -0.22105 -0.00063 -0.00713 Z " pathEditMode="relative" rAng="5049127" ptsTypes="fffff">
                                      <p:cBhvr>
                                        <p:cTn id="8" dur="2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96" y="49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Заголовок 1"/>
          <p:cNvSpPr>
            <a:spLocks noGrp="1"/>
          </p:cNvSpPr>
          <p:nvPr>
            <p:ph type="ctrTitle"/>
          </p:nvPr>
        </p:nvSpPr>
        <p:spPr>
          <a:xfrm>
            <a:off x="4968875" y="1187454"/>
            <a:ext cx="4535488" cy="1620838"/>
          </a:xfrm>
        </p:spPr>
        <p:txBody>
          <a:bodyPr/>
          <a:lstStyle/>
          <a:p>
            <a:pPr eaLnBrk="1" hangingPunct="1"/>
            <a:r>
              <a:rPr lang="uk-UA" sz="5400" b="1">
                <a:solidFill>
                  <a:schemeClr val="bg2"/>
                </a:solidFill>
                <a:latin typeface="Comic Sans MS" pitchFamily="66" charset="0"/>
              </a:rPr>
              <a:t>Розвага №4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1511920" y="3347789"/>
            <a:ext cx="4286080" cy="3744416"/>
            <a:chOff x="1511920" y="3347789"/>
            <a:chExt cx="4286080" cy="3744416"/>
          </a:xfrm>
        </p:grpSpPr>
        <p:pic>
          <p:nvPicPr>
            <p:cNvPr id="124931" name="Picture 3" descr="E:\WorkSusVas\відкритий урок в 11-б\рисН\ex2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229"/>
            <a:stretch/>
          </p:blipFill>
          <p:spPr bwMode="auto">
            <a:xfrm>
              <a:off x="1511920" y="3635821"/>
              <a:ext cx="3467100" cy="2765735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3744168" y="3347789"/>
              <a:ext cx="2053832" cy="3744416"/>
            </a:xfrm>
            <a:prstGeom prst="rect">
              <a:avLst/>
            </a:prstGeom>
          </p:spPr>
          <p:txBody>
            <a:bodyPr vert="wordArtVert"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en-US" sz="3200" b="1" spc="50" dirty="0">
                  <a:ln w="11430"/>
                  <a:solidFill>
                    <a:srgbClr val="009E47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MS Excel</a:t>
              </a:r>
              <a:r>
                <a:rPr lang="ru-RU" sz="3200" b="1" spc="50" dirty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/>
              </a:r>
              <a:br>
                <a:rPr lang="ru-RU" sz="3200" b="1" spc="50" dirty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</a:br>
              <a:endParaRPr lang="ru-RU" sz="32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089150" y="6083303"/>
            <a:ext cx="7991475" cy="938213"/>
          </a:xfrm>
        </p:spPr>
        <p:txBody>
          <a:bodyPr rtlCol="0">
            <a:normAutofit/>
          </a:bodyPr>
          <a:lstStyle/>
          <a:p>
            <a:pPr algn="r" eaLnBrk="1" fontAlgn="auto" hangingPunct="1">
              <a:spcAft>
                <a:spcPts val="0"/>
              </a:spcAft>
              <a:buNone/>
              <a:defRPr/>
            </a:pP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Проект </a:t>
            </a:r>
            <a:r>
              <a:rPr lang="ru-RU" sz="2000" dirty="0" err="1">
                <a:solidFill>
                  <a:srgbClr val="002060"/>
                </a:solidFill>
                <a:latin typeface="Comic Sans MS" pitchFamily="66" charset="0"/>
              </a:rPr>
              <a:t>учениць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 11-Б </a:t>
            </a:r>
            <a:r>
              <a:rPr lang="ru-RU" sz="2000" dirty="0" err="1">
                <a:solidFill>
                  <a:srgbClr val="002060"/>
                </a:solidFill>
                <a:latin typeface="Comic Sans MS" pitchFamily="66" charset="0"/>
              </a:rPr>
              <a:t>класу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endParaRPr lang="en-US" sz="2000" dirty="0">
              <a:solidFill>
                <a:srgbClr val="002060"/>
              </a:solidFill>
              <a:latin typeface="Comic Sans MS" pitchFamily="66" charset="0"/>
            </a:endParaRPr>
          </a:p>
          <a:p>
            <a:pPr algn="r" eaLnBrk="1" fontAlgn="auto" hangingPunct="1">
              <a:spcAft>
                <a:spcPts val="0"/>
              </a:spcAft>
              <a:buNone/>
              <a:defRPr/>
            </a:pP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Панасюк А.,</a:t>
            </a:r>
            <a:r>
              <a:rPr lang="ru-RU" sz="2000" dirty="0" err="1">
                <a:solidFill>
                  <a:srgbClr val="002060"/>
                </a:solidFill>
                <a:latin typeface="Comic Sans MS" pitchFamily="66" charset="0"/>
              </a:rPr>
              <a:t>Мартиненко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 Г., </a:t>
            </a:r>
            <a:r>
              <a:rPr lang="ru-RU" sz="2000" dirty="0" err="1">
                <a:solidFill>
                  <a:srgbClr val="002060"/>
                </a:solidFill>
                <a:latin typeface="Comic Sans MS" pitchFamily="66" charset="0"/>
              </a:rPr>
              <a:t>Шерстньової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 В.</a:t>
            </a:r>
          </a:p>
        </p:txBody>
      </p:sp>
      <p:pic>
        <p:nvPicPr>
          <p:cNvPr id="7" name="Picture 3" descr="E:\WorkSusVas\відкритий урок в 11-б\рисН\ex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29"/>
          <a:stretch/>
        </p:blipFill>
        <p:spPr bwMode="auto">
          <a:xfrm>
            <a:off x="1655936" y="1907633"/>
            <a:ext cx="5544616" cy="397967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428244" y="2189305"/>
            <a:ext cx="5038725" cy="3416321"/>
          </a:xfrm>
          <a:prstGeom prst="rect">
            <a:avLst/>
          </a:prstGeom>
        </p:spPr>
        <p:txBody>
          <a:bodyPr lIns="91401" tIns="45701" rIns="91401" bIns="45701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Табличний </a:t>
            </a:r>
            <a:endParaRPr lang="en-US" sz="5400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54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процесор </a:t>
            </a:r>
            <a:br>
              <a:rPr lang="uk-UA" sz="54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54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    MS Excel</a:t>
            </a:r>
            <a:r>
              <a:rPr lang="ru-RU" sz="54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54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</a:br>
            <a:endParaRPr lang="ru-RU" sz="5400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10. ексель Ai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00551" y="6300117"/>
            <a:ext cx="487363" cy="48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3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Заголовок 1"/>
          <p:cNvSpPr>
            <a:spLocks noGrp="1"/>
          </p:cNvSpPr>
          <p:nvPr>
            <p:ph type="title"/>
          </p:nvPr>
        </p:nvSpPr>
        <p:spPr>
          <a:xfrm>
            <a:off x="359793" y="303217"/>
            <a:ext cx="9361040" cy="1258887"/>
          </a:xfrm>
        </p:spPr>
        <p:txBody>
          <a:bodyPr/>
          <a:lstStyle/>
          <a:p>
            <a:pPr eaLnBrk="1" hangingPunct="1"/>
            <a:r>
              <a:rPr lang="uk-UA" dirty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Табличний процесор </a:t>
            </a:r>
            <a:endParaRPr lang="uk-UA" dirty="0">
              <a:latin typeface="Comic Sans MS" pitchFamily="66" charset="0"/>
            </a:endParaRPr>
          </a:p>
        </p:txBody>
      </p:sp>
      <p:sp>
        <p:nvSpPr>
          <p:cNvPr id="1269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355453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None/>
              <a:defRPr/>
            </a:pPr>
            <a:r>
              <a:rPr lang="uk-UA" sz="2400" dirty="0">
                <a:solidFill>
                  <a:schemeClr val="bg2">
                    <a:lumMod val="25000"/>
                  </a:schemeClr>
                </a:solidFill>
              </a:rPr>
              <a:t>Спеціальний пакет програм, що розроблені для розв'язування задач на опрацювання даних, які можна подати у вигляді електронної таблиці.</a:t>
            </a:r>
          </a:p>
          <a:p>
            <a:pPr marL="0" indent="355453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None/>
              <a:defRPr/>
            </a:pPr>
            <a:r>
              <a:rPr lang="uk-UA" sz="2400" dirty="0">
                <a:solidFill>
                  <a:schemeClr val="bg1">
                    <a:lumMod val="25000"/>
                  </a:schemeClr>
                </a:solidFill>
              </a:rPr>
              <a:t>Особливістю пакету є автоматизація обчислень: дані опрацьовуються за допомогою формул, які можна застосувати до цілої групи розрахунків, що повторюються, незалежно від кількості однотипних даних.</a:t>
            </a:r>
            <a:br>
              <a:rPr lang="uk-UA" sz="2400" dirty="0">
                <a:solidFill>
                  <a:schemeClr val="bg1">
                    <a:lumMod val="25000"/>
                  </a:schemeClr>
                </a:solidFill>
              </a:rPr>
            </a:br>
            <a:r>
              <a:rPr lang="uk-UA" sz="2400" dirty="0">
                <a:solidFill>
                  <a:schemeClr val="bg1">
                    <a:lumMod val="25000"/>
                  </a:schemeClr>
                </a:solidFill>
              </a:rPr>
              <a:t>      При зміні вихідних даних автоматично оновлюються всі дані клітинок, що містять на них посилання у формулах. </a:t>
            </a:r>
          </a:p>
          <a:p>
            <a:pPr marL="0" indent="355453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None/>
              <a:defRPr/>
            </a:pPr>
            <a:r>
              <a:rPr lang="uk-UA" sz="2400" dirty="0">
                <a:solidFill>
                  <a:schemeClr val="bg1">
                    <a:lumMod val="25000"/>
                  </a:schemeClr>
                </a:solidFill>
              </a:rPr>
              <a:t>Тобто це - електронна таблиця що не є статичною, а динамічною. В ній можна швидко знаходити необхідні дані за заданими критеріями, будувати  діаграми для наочного подання даних таблиці тощо.</a:t>
            </a:r>
            <a:endParaRPr lang="ru-RU" sz="2400" dirty="0">
              <a:solidFill>
                <a:schemeClr val="bg1">
                  <a:lumMod val="25000"/>
                </a:schemeClr>
              </a:solidFill>
            </a:endParaRPr>
          </a:p>
          <a:p>
            <a:pPr marL="0" indent="355453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None/>
              <a:defRPr/>
            </a:pPr>
            <a:endParaRPr lang="uk-UA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5" y="31532"/>
            <a:ext cx="1944216" cy="17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dirty="0" smtClean="0">
                <a:hlinkClick r:id="rId2" action="ppaction://hlinkfile"/>
              </a:rPr>
              <a:t>А ще в </a:t>
            </a:r>
            <a:r>
              <a:rPr lang="en-US" dirty="0" smtClean="0">
                <a:hlinkClick r:id="rId2" action="ppaction://hlinkfile"/>
              </a:rPr>
              <a:t>Excel</a:t>
            </a:r>
            <a:r>
              <a:rPr lang="uk-UA" dirty="0" smtClean="0">
                <a:hlinkClick r:id="rId2" action="ppaction://hlinkfile"/>
              </a:rPr>
              <a:t> можна розважатись:</a:t>
            </a:r>
            <a:endParaRPr lang="uk-UA" dirty="0" smtClean="0"/>
          </a:p>
        </p:txBody>
      </p:sp>
      <p:sp>
        <p:nvSpPr>
          <p:cNvPr id="1269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dirty="0" smtClean="0"/>
              <a:t>Малювати</a:t>
            </a:r>
          </a:p>
          <a:p>
            <a:pPr eaLnBrk="1" hangingPunct="1"/>
            <a:r>
              <a:rPr lang="uk-UA" dirty="0" smtClean="0"/>
              <a:t>Створювати математичні ігри</a:t>
            </a:r>
          </a:p>
          <a:p>
            <a:pPr eaLnBrk="1" hangingPunct="1"/>
            <a:r>
              <a:rPr lang="uk-UA" dirty="0" smtClean="0"/>
              <a:t>Швидко </a:t>
            </a:r>
            <a:r>
              <a:rPr lang="uk-UA" dirty="0" err="1" smtClean="0"/>
              <a:t>розв</a:t>
            </a:r>
            <a:r>
              <a:rPr lang="en-US" dirty="0" smtClean="0"/>
              <a:t>’</a:t>
            </a:r>
            <a:r>
              <a:rPr lang="uk-UA" dirty="0" err="1" smtClean="0"/>
              <a:t>язувати</a:t>
            </a:r>
            <a:r>
              <a:rPr lang="uk-UA" dirty="0" smtClean="0"/>
              <a:t> квадратні рівняння</a:t>
            </a:r>
          </a:p>
          <a:p>
            <a:pPr eaLnBrk="1" hangingPunct="1"/>
            <a:r>
              <a:rPr lang="uk-UA" dirty="0" smtClean="0"/>
              <a:t>Грати з друзями в морський бій</a:t>
            </a:r>
          </a:p>
          <a:p>
            <a:pPr eaLnBrk="1" hangingPunct="1"/>
            <a:r>
              <a:rPr lang="uk-UA" dirty="0" smtClean="0"/>
              <a:t>Забавляться діаграмами</a:t>
            </a:r>
          </a:p>
          <a:p>
            <a:pPr eaLnBrk="1" hangingPunct="1"/>
            <a:r>
              <a:rPr lang="uk-UA" dirty="0" smtClean="0"/>
              <a:t>Уявляти себе підприємцем</a:t>
            </a:r>
            <a:endParaRPr lang="en-US" dirty="0" smtClean="0"/>
          </a:p>
          <a:p>
            <a:pPr eaLnBrk="1" hangingPunct="1"/>
            <a:r>
              <a:rPr lang="en-US" dirty="0" smtClean="0">
                <a:hlinkClick r:id="rId3" action="ppaction://hlinkfile"/>
              </a:rPr>
              <a:t>C</a:t>
            </a:r>
            <a:r>
              <a:rPr lang="uk-UA" dirty="0" err="1" smtClean="0">
                <a:hlinkClick r:id="rId3" action="ppaction://hlinkfile"/>
              </a:rPr>
              <a:t>творювати</a:t>
            </a:r>
            <a:r>
              <a:rPr lang="uk-UA" dirty="0" smtClean="0">
                <a:hlinkClick r:id="rId3" action="ppaction://hlinkfile"/>
              </a:rPr>
              <a:t> анімаційні зображення </a:t>
            </a: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352522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277283" y="971525"/>
            <a:ext cx="9458078" cy="1592935"/>
          </a:xfrm>
        </p:spPr>
        <p:txBody>
          <a:bodyPr/>
          <a:lstStyle/>
          <a:p>
            <a:pPr algn="r">
              <a:lnSpc>
                <a:spcPct val="100000"/>
              </a:lnSpc>
              <a:defRPr/>
            </a:pPr>
            <a:r>
              <a:rPr lang="uk-UA" sz="4400" b="1" dirty="0">
                <a:solidFill>
                  <a:srgbClr val="C00000"/>
                </a:solidFill>
                <a:latin typeface="Arial" pitchFamily="34" charset="0"/>
                <a:ea typeface="+mn-ea"/>
                <a:cs typeface="Arial" pitchFamily="34" charset="0"/>
              </a:rPr>
              <a:t>                  </a:t>
            </a:r>
            <a:r>
              <a:rPr lang="uk-UA" sz="2000" b="1" dirty="0">
                <a:latin typeface="Arial" pitchFamily="34" charset="0"/>
                <a:ea typeface="+mn-ea"/>
                <a:cs typeface="Arial" pitchFamily="34" charset="0"/>
              </a:rPr>
              <a:t>Без гри немає і не може бути </a:t>
            </a:r>
            <a:br>
              <a:rPr lang="uk-UA" sz="2000" b="1" dirty="0">
                <a:latin typeface="Arial" pitchFamily="34" charset="0"/>
                <a:ea typeface="+mn-ea"/>
                <a:cs typeface="Arial" pitchFamily="34" charset="0"/>
              </a:rPr>
            </a:br>
            <a:r>
              <a:rPr lang="uk-UA" sz="2000" b="1" dirty="0">
                <a:latin typeface="Arial" pitchFamily="34" charset="0"/>
                <a:ea typeface="+mn-ea"/>
                <a:cs typeface="Arial" pitchFamily="34" charset="0"/>
              </a:rPr>
              <a:t>                       морального і розумового розвитку людини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899555" y="6887704"/>
            <a:ext cx="8348100" cy="503978"/>
          </a:xfrm>
        </p:spPr>
        <p:txBody>
          <a:bodyPr/>
          <a:lstStyle/>
          <a:p>
            <a:r>
              <a:rPr lang="ru-RU" smtClean="0"/>
              <a:t>Робота учителя інформатики ВРГ Інтелект Соболь-Хоменко С.В.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224448" y="7055700"/>
            <a:ext cx="2352146" cy="353485"/>
          </a:xfrm>
        </p:spPr>
        <p:txBody>
          <a:bodyPr/>
          <a:lstStyle/>
          <a:p>
            <a:pPr>
              <a:defRPr/>
            </a:pPr>
            <a:fld id="{0DFDEF2F-D148-4553-84E6-0652F92E20C0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26</a:t>
            </a:fld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24581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54218"/>
              </p:ext>
            </p:extLst>
          </p:nvPr>
        </p:nvGraphicFramePr>
        <p:xfrm>
          <a:off x="282029" y="2771725"/>
          <a:ext cx="9431369" cy="2448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Лист" r:id="rId3" imgW="9382103" imgH="2600482" progId="Excel.Sheet.8">
                  <p:embed/>
                </p:oleObj>
              </mc:Choice>
              <mc:Fallback>
                <p:oleObj name="Лист" r:id="rId3" imgW="9382103" imgH="2600482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029" y="2771725"/>
                        <a:ext cx="9431369" cy="2448272"/>
                      </a:xfrm>
                      <a:prstGeom prst="rect">
                        <a:avLst/>
                      </a:prstGeom>
                      <a:solidFill>
                        <a:srgbClr val="72BFC5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9793" y="467472"/>
            <a:ext cx="9361040" cy="846377"/>
          </a:xfrm>
          <a:prstGeom prst="rect">
            <a:avLst/>
          </a:prstGeom>
          <a:noFill/>
        </p:spPr>
        <p:txBody>
          <a:bodyPr wrap="square" lIns="91401" tIns="45701" rIns="91401" bIns="45701" rtlCol="0">
            <a:spAutoFit/>
          </a:bodyPr>
          <a:lstStyle/>
          <a:p>
            <a:pPr algn="ctr"/>
            <a:r>
              <a:rPr lang="uk-UA" sz="4900" b="1" dirty="0">
                <a:solidFill>
                  <a:srgbClr val="B03E10"/>
                </a:solidFill>
                <a:latin typeface="Comic Sans MS" pitchFamily="66" charset="0"/>
              </a:rPr>
              <a:t>Економічна гра </a:t>
            </a:r>
            <a:endParaRPr lang="ru-RU" sz="4900" dirty="0"/>
          </a:p>
        </p:txBody>
      </p:sp>
      <p:pic>
        <p:nvPicPr>
          <p:cNvPr id="11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84" y="2689226"/>
            <a:ext cx="9433048" cy="2957753"/>
          </a:xfrm>
          <a:prstGeom prst="rect">
            <a:avLst/>
          </a:prstGeom>
          <a:solidFill>
            <a:srgbClr val="FFFC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287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87788" y="302737"/>
            <a:ext cx="9433047" cy="1259946"/>
          </a:xfrm>
        </p:spPr>
        <p:txBody>
          <a:bodyPr/>
          <a:lstStyle/>
          <a:p>
            <a:r>
              <a:rPr lang="uk-UA" sz="4000" dirty="0">
                <a:solidFill>
                  <a:srgbClr val="993300"/>
                </a:solidFill>
                <a:latin typeface="Comic Sans MS" pitchFamily="66" charset="0"/>
                <a:cs typeface="Arial" pitchFamily="34" charset="0"/>
              </a:rPr>
              <a:t>Приклад підсумків результатів</a:t>
            </a:r>
            <a:endParaRPr lang="ru-RU" sz="4000" dirty="0">
              <a:solidFill>
                <a:srgbClr val="993300"/>
              </a:solidFill>
              <a:latin typeface="Comic Sans MS" pitchFamily="66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96659948"/>
              </p:ext>
            </p:extLst>
          </p:nvPr>
        </p:nvGraphicFramePr>
        <p:xfrm>
          <a:off x="504033" y="3779837"/>
          <a:ext cx="9072560" cy="3494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080"/>
                <a:gridCol w="1296080"/>
                <a:gridCol w="1296080"/>
                <a:gridCol w="1296080"/>
                <a:gridCol w="1296080"/>
                <a:gridCol w="1296080"/>
                <a:gridCol w="1296080"/>
              </a:tblGrid>
              <a:tr h="436781">
                <a:tc>
                  <a:txBody>
                    <a:bodyPr/>
                    <a:lstStyle/>
                    <a:p>
                      <a:endParaRPr lang="ru-RU" sz="2200" dirty="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</a:tr>
              <a:tr h="436781"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</a:tr>
              <a:tr h="436781"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</a:tr>
              <a:tr h="436781"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</a:tr>
              <a:tr h="436781"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</a:tr>
              <a:tr h="436781"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</a:tr>
              <a:tr h="436781"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</a:tr>
              <a:tr h="436781"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 dirty="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/>
                    </a:p>
                  </a:txBody>
                  <a:tcPr marL="100806" marR="100806" marT="50398" marB="50398"/>
                </a:tc>
                <a:tc>
                  <a:txBody>
                    <a:bodyPr/>
                    <a:lstStyle/>
                    <a:p>
                      <a:endParaRPr lang="ru-RU" sz="2200" dirty="0"/>
                    </a:p>
                  </a:txBody>
                  <a:tcPr marL="100806" marR="100806" marT="50398" marB="50398"/>
                </a:tc>
              </a:tr>
            </a:tbl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26689" y="7006704"/>
            <a:ext cx="8441587" cy="402483"/>
          </a:xfrm>
        </p:spPr>
        <p:txBody>
          <a:bodyPr/>
          <a:lstStyle/>
          <a:p>
            <a:pPr>
              <a:defRPr/>
            </a:pPr>
            <a:r>
              <a:rPr lang="ru-RU" smtClean="0"/>
              <a:t>Робота учителя інформатики ВРГ Інтелект Соболь-Хоменко С.В.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224448" y="7055700"/>
            <a:ext cx="2352146" cy="353485"/>
          </a:xfrm>
        </p:spPr>
        <p:txBody>
          <a:bodyPr/>
          <a:lstStyle/>
          <a:p>
            <a:pPr>
              <a:defRPr/>
            </a:pPr>
            <a:fld id="{2680F64B-1743-40D9-9E65-98EDB40728EA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27</a:t>
            </a:fld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519116"/>
              </p:ext>
            </p:extLst>
          </p:nvPr>
        </p:nvGraphicFramePr>
        <p:xfrm>
          <a:off x="504031" y="3767614"/>
          <a:ext cx="9072563" cy="2992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Лист" r:id="rId3" imgW="12172995" imgH="5419703" progId="Excel.Sheet.8">
                  <p:embed/>
                </p:oleObj>
              </mc:Choice>
              <mc:Fallback>
                <p:oleObj name="Лист" r:id="rId3" imgW="12172995" imgH="5419703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031" y="3767614"/>
                        <a:ext cx="9072563" cy="29923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2718562" y="1326159"/>
            <a:ext cx="4427601" cy="2511848"/>
            <a:chOff x="0" y="0"/>
            <a:chExt cx="8999220" cy="5105400"/>
          </a:xfrm>
        </p:grpSpPr>
        <p:pic>
          <p:nvPicPr>
            <p:cNvPr id="17" name="Picture 5" descr="forestseamap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999220" cy="496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" descr="njgjh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6020" y="762000"/>
              <a:ext cx="1554480" cy="53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8" descr="дорога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7280" y="1295400"/>
              <a:ext cx="845820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" descr="njgjh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4500" y="1767840"/>
              <a:ext cx="1554480" cy="53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8" descr="дорога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710904">
              <a:off x="3520440" y="1211580"/>
              <a:ext cx="716280" cy="388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8" descr="дорога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84224">
              <a:off x="5463540" y="2682240"/>
              <a:ext cx="754380" cy="1988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1813560"/>
              <a:ext cx="1386840" cy="115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4980" y="899160"/>
              <a:ext cx="2606040" cy="1196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5840" y="335280"/>
              <a:ext cx="1706880" cy="115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11" descr="rhfy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3380" y="784860"/>
              <a:ext cx="762000" cy="1394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703488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4752284" y="1043533"/>
            <a:ext cx="4952479" cy="1620838"/>
          </a:xfrm>
        </p:spPr>
        <p:txBody>
          <a:bodyPr/>
          <a:lstStyle/>
          <a:p>
            <a:pPr eaLnBrk="1" hangingPunct="1">
              <a:defRPr/>
            </a:pPr>
            <a:r>
              <a:rPr lang="uk-UA" sz="5400" b="1" dirty="0">
                <a:solidFill>
                  <a:schemeClr val="bg2"/>
                </a:solidFill>
                <a:latin typeface="Comic Sans MS" pitchFamily="66" charset="0"/>
              </a:rPr>
              <a:t>Розвага №5</a:t>
            </a:r>
          </a:p>
        </p:txBody>
      </p:sp>
      <p:pic>
        <p:nvPicPr>
          <p:cNvPr id="5122" name="Picture 2" descr="H:\Відкритий урок\ПРоэкты\1 Комп.Графіка\Фото\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0" y="3203773"/>
            <a:ext cx="4968552" cy="36004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54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/>
          <p:nvPr/>
        </p:nvSpPr>
        <p:spPr>
          <a:xfrm>
            <a:off x="1187885" y="4901159"/>
            <a:ext cx="8424936" cy="1575455"/>
          </a:xfrm>
          <a:custGeom>
            <a:avLst/>
            <a:gdLst>
              <a:gd name="connsiteX0" fmla="*/ 45848 w 8578598"/>
              <a:gd name="connsiteY0" fmla="*/ 250142 h 1820871"/>
              <a:gd name="connsiteX1" fmla="*/ 1007750 w 8578598"/>
              <a:gd name="connsiteY1" fmla="*/ 760 h 1820871"/>
              <a:gd name="connsiteX2" fmla="*/ 2468415 w 8578598"/>
              <a:gd name="connsiteY2" fmla="*/ 167015 h 1820871"/>
              <a:gd name="connsiteX3" fmla="*/ 3026555 w 8578598"/>
              <a:gd name="connsiteY3" fmla="*/ 760 h 1820871"/>
              <a:gd name="connsiteX4" fmla="*/ 8239822 w 8578598"/>
              <a:gd name="connsiteY4" fmla="*/ 155139 h 1820871"/>
              <a:gd name="connsiteX5" fmla="*/ 7871687 w 8578598"/>
              <a:gd name="connsiteY5" fmla="*/ 986412 h 1820871"/>
              <a:gd name="connsiteX6" fmla="*/ 6268519 w 8578598"/>
              <a:gd name="connsiteY6" fmla="*/ 1330797 h 1820871"/>
              <a:gd name="connsiteX7" fmla="*/ 5330368 w 8578598"/>
              <a:gd name="connsiteY7" fmla="*/ 1473300 h 1820871"/>
              <a:gd name="connsiteX8" fmla="*/ 5294742 w 8578598"/>
              <a:gd name="connsiteY8" fmla="*/ 1437674 h 1820871"/>
              <a:gd name="connsiteX9" fmla="*/ 4748477 w 8578598"/>
              <a:gd name="connsiteY9" fmla="*/ 986412 h 1820871"/>
              <a:gd name="connsiteX10" fmla="*/ 3442191 w 8578598"/>
              <a:gd name="connsiteY10" fmla="*/ 1817685 h 1820871"/>
              <a:gd name="connsiteX11" fmla="*/ 1185880 w 8578598"/>
              <a:gd name="connsiteY11" fmla="*/ 1247669 h 1820871"/>
              <a:gd name="connsiteX12" fmla="*/ 758368 w 8578598"/>
              <a:gd name="connsiteY12" fmla="*/ 618277 h 1820871"/>
              <a:gd name="connsiteX13" fmla="*/ 212103 w 8578598"/>
              <a:gd name="connsiteY13" fmla="*/ 1022038 h 1820871"/>
              <a:gd name="connsiteX14" fmla="*/ 45848 w 8578598"/>
              <a:gd name="connsiteY14" fmla="*/ 250142 h 182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578598" h="1820871">
                <a:moveTo>
                  <a:pt x="45848" y="250142"/>
                </a:moveTo>
                <a:cubicBezTo>
                  <a:pt x="178456" y="79929"/>
                  <a:pt x="603989" y="14614"/>
                  <a:pt x="1007750" y="760"/>
                </a:cubicBezTo>
                <a:cubicBezTo>
                  <a:pt x="1411511" y="-13094"/>
                  <a:pt x="2131948" y="167015"/>
                  <a:pt x="2468415" y="167015"/>
                </a:cubicBezTo>
                <a:cubicBezTo>
                  <a:pt x="2804882" y="167015"/>
                  <a:pt x="2064654" y="2739"/>
                  <a:pt x="3026555" y="760"/>
                </a:cubicBezTo>
                <a:cubicBezTo>
                  <a:pt x="3988456" y="-1219"/>
                  <a:pt x="7432300" y="-9136"/>
                  <a:pt x="8239822" y="155139"/>
                </a:cubicBezTo>
                <a:cubicBezTo>
                  <a:pt x="9047344" y="319414"/>
                  <a:pt x="8200237" y="790469"/>
                  <a:pt x="7871687" y="986412"/>
                </a:cubicBezTo>
                <a:cubicBezTo>
                  <a:pt x="7543137" y="1182355"/>
                  <a:pt x="6692072" y="1249649"/>
                  <a:pt x="6268519" y="1330797"/>
                </a:cubicBezTo>
                <a:cubicBezTo>
                  <a:pt x="5844966" y="1411945"/>
                  <a:pt x="5492664" y="1455487"/>
                  <a:pt x="5330368" y="1473300"/>
                </a:cubicBezTo>
                <a:cubicBezTo>
                  <a:pt x="5168072" y="1491113"/>
                  <a:pt x="5391724" y="1518822"/>
                  <a:pt x="5294742" y="1437674"/>
                </a:cubicBezTo>
                <a:cubicBezTo>
                  <a:pt x="5197760" y="1356526"/>
                  <a:pt x="5057235" y="923077"/>
                  <a:pt x="4748477" y="986412"/>
                </a:cubicBezTo>
                <a:cubicBezTo>
                  <a:pt x="4439719" y="1049747"/>
                  <a:pt x="4035957" y="1774142"/>
                  <a:pt x="3442191" y="1817685"/>
                </a:cubicBezTo>
                <a:cubicBezTo>
                  <a:pt x="2848425" y="1861228"/>
                  <a:pt x="1633184" y="1447570"/>
                  <a:pt x="1185880" y="1247669"/>
                </a:cubicBezTo>
                <a:cubicBezTo>
                  <a:pt x="738576" y="1047768"/>
                  <a:pt x="920664" y="655882"/>
                  <a:pt x="758368" y="618277"/>
                </a:cubicBezTo>
                <a:cubicBezTo>
                  <a:pt x="596072" y="580672"/>
                  <a:pt x="324919" y="1083394"/>
                  <a:pt x="212103" y="1022038"/>
                </a:cubicBezTo>
                <a:cubicBezTo>
                  <a:pt x="99287" y="960682"/>
                  <a:pt x="-86760" y="420355"/>
                  <a:pt x="45848" y="250142"/>
                </a:cubicBezTo>
                <a:close/>
              </a:path>
            </a:pathLst>
          </a:cu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1401" tIns="45701" rIns="91401" bIns="45701" rtlCol="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24287" y="971525"/>
            <a:ext cx="5256341" cy="2631887"/>
          </a:xfrm>
        </p:spPr>
        <p:txBody>
          <a:bodyPr rtlCol="0">
            <a:normAutofit/>
          </a:bodyPr>
          <a:lstStyle/>
          <a:p>
            <a:pPr defTabSz="1007525" fontAlgn="auto">
              <a:spcAft>
                <a:spcPts val="0"/>
              </a:spcAft>
              <a:defRPr/>
            </a:pPr>
            <a:r>
              <a:rPr lang="en-US" b="1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Macromedia </a:t>
            </a:r>
            <a:r>
              <a:rPr lang="ru-RU" b="1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b="1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b="1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rgbClr val="FF0000">
                      <a:alpha val="6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Flash MX</a:t>
            </a:r>
            <a:endParaRPr lang="ru-RU" b="1" dirty="0">
              <a:ln w="22225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glow rad="101600">
                  <a:srgbClr val="FF0000">
                    <a:alpha val="60000"/>
                  </a:srgb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493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24288" y="4934184"/>
            <a:ext cx="4859536" cy="1080120"/>
          </a:xfrm>
        </p:spPr>
        <p:txBody>
          <a:bodyPr/>
          <a:lstStyle/>
          <a:p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Проект </a:t>
            </a:r>
            <a:r>
              <a:rPr lang="ru-RU" sz="2000" dirty="0" err="1">
                <a:solidFill>
                  <a:srgbClr val="002060"/>
                </a:solidFill>
                <a:latin typeface="Comic Sans MS" pitchFamily="66" charset="0"/>
              </a:rPr>
              <a:t>учениць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 11-Б </a:t>
            </a:r>
            <a:r>
              <a:rPr lang="ru-RU" sz="2000" dirty="0" err="1">
                <a:solidFill>
                  <a:srgbClr val="002060"/>
                </a:solidFill>
                <a:latin typeface="Comic Sans MS" pitchFamily="66" charset="0"/>
              </a:rPr>
              <a:t>класу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 </a:t>
            </a:r>
          </a:p>
          <a:p>
            <a:r>
              <a:rPr lang="ru-RU" sz="2000" dirty="0" err="1">
                <a:solidFill>
                  <a:srgbClr val="002060"/>
                </a:solidFill>
                <a:latin typeface="Comic Sans MS" pitchFamily="66" charset="0"/>
              </a:rPr>
              <a:t>Нілової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 Є. та </a:t>
            </a:r>
            <a:r>
              <a:rPr lang="ru-RU" sz="2000" dirty="0" err="1">
                <a:solidFill>
                  <a:srgbClr val="002060"/>
                </a:solidFill>
                <a:latin typeface="Comic Sans MS" pitchFamily="66" charset="0"/>
              </a:rPr>
              <a:t>Голдибан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 Ю.</a:t>
            </a:r>
          </a:p>
        </p:txBody>
      </p:sp>
      <p:sp>
        <p:nvSpPr>
          <p:cNvPr id="6" name="Арка 5"/>
          <p:cNvSpPr/>
          <p:nvPr/>
        </p:nvSpPr>
        <p:spPr>
          <a:xfrm flipV="1">
            <a:off x="2600679" y="5581713"/>
            <a:ext cx="576064" cy="195152"/>
          </a:xfrm>
          <a:prstGeom prst="blockArc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rtlCol="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Арка 9"/>
          <p:cNvSpPr/>
          <p:nvPr/>
        </p:nvSpPr>
        <p:spPr>
          <a:xfrm flipV="1">
            <a:off x="1521944" y="5024845"/>
            <a:ext cx="576064" cy="195152"/>
          </a:xfrm>
          <a:prstGeom prst="blockArc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rtlCol="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3" name="Арка 12"/>
          <p:cNvSpPr/>
          <p:nvPr/>
        </p:nvSpPr>
        <p:spPr>
          <a:xfrm flipV="1">
            <a:off x="1816669" y="5353821"/>
            <a:ext cx="576064" cy="195152"/>
          </a:xfrm>
          <a:prstGeom prst="blockArc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rtlCol="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4" name="Арка 13"/>
          <p:cNvSpPr/>
          <p:nvPr/>
        </p:nvSpPr>
        <p:spPr>
          <a:xfrm flipV="1">
            <a:off x="2584828" y="5219997"/>
            <a:ext cx="576064" cy="195152"/>
          </a:xfrm>
          <a:prstGeom prst="blockArc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rtlCol="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5" name="Арка 14"/>
          <p:cNvSpPr/>
          <p:nvPr/>
        </p:nvSpPr>
        <p:spPr>
          <a:xfrm flipV="1">
            <a:off x="3140437" y="5097894"/>
            <a:ext cx="576064" cy="195152"/>
          </a:xfrm>
          <a:prstGeom prst="blockArc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rtlCol="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" name="Арка 15"/>
          <p:cNvSpPr/>
          <p:nvPr/>
        </p:nvSpPr>
        <p:spPr>
          <a:xfrm flipV="1">
            <a:off x="3361804" y="5688887"/>
            <a:ext cx="576064" cy="195152"/>
          </a:xfrm>
          <a:prstGeom prst="blockArc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rtlCol="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Арка 17"/>
          <p:cNvSpPr/>
          <p:nvPr/>
        </p:nvSpPr>
        <p:spPr>
          <a:xfrm flipV="1">
            <a:off x="4648570" y="5195470"/>
            <a:ext cx="576064" cy="195152"/>
          </a:xfrm>
          <a:prstGeom prst="blockArc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rtlCol="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9" name="Арка 18"/>
          <p:cNvSpPr/>
          <p:nvPr/>
        </p:nvSpPr>
        <p:spPr>
          <a:xfrm flipV="1">
            <a:off x="3915204" y="5042474"/>
            <a:ext cx="576064" cy="195152"/>
          </a:xfrm>
          <a:prstGeom prst="blockArc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rtlCol="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0" name="Арка 19"/>
          <p:cNvSpPr/>
          <p:nvPr/>
        </p:nvSpPr>
        <p:spPr>
          <a:xfrm flipV="1">
            <a:off x="4824288" y="5556310"/>
            <a:ext cx="576064" cy="195152"/>
          </a:xfrm>
          <a:prstGeom prst="blockArc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rtlCol="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1" name="Арка 20"/>
          <p:cNvSpPr/>
          <p:nvPr/>
        </p:nvSpPr>
        <p:spPr>
          <a:xfrm flipV="1">
            <a:off x="3627172" y="6035861"/>
            <a:ext cx="576064" cy="195152"/>
          </a:xfrm>
          <a:prstGeom prst="blockArc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rtlCol="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Арка 21"/>
          <p:cNvSpPr/>
          <p:nvPr/>
        </p:nvSpPr>
        <p:spPr>
          <a:xfrm flipV="1">
            <a:off x="4346131" y="6084139"/>
            <a:ext cx="576064" cy="195152"/>
          </a:xfrm>
          <a:prstGeom prst="blockArc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rtlCol="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3" name="Арка 22"/>
          <p:cNvSpPr/>
          <p:nvPr/>
        </p:nvSpPr>
        <p:spPr>
          <a:xfrm flipV="1">
            <a:off x="4069499" y="5392604"/>
            <a:ext cx="576064" cy="195152"/>
          </a:xfrm>
          <a:prstGeom prst="blockArc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rtlCol="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Арка 23"/>
          <p:cNvSpPr/>
          <p:nvPr/>
        </p:nvSpPr>
        <p:spPr>
          <a:xfrm flipV="1">
            <a:off x="4346131" y="5835255"/>
            <a:ext cx="576064" cy="97576"/>
          </a:xfrm>
          <a:prstGeom prst="blockArc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rtlCol="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5" name="Арка 24"/>
          <p:cNvSpPr/>
          <p:nvPr/>
        </p:nvSpPr>
        <p:spPr>
          <a:xfrm flipV="1">
            <a:off x="2720460" y="5872276"/>
            <a:ext cx="576064" cy="195152"/>
          </a:xfrm>
          <a:prstGeom prst="blockArc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rtlCol="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6" name="Арка 25"/>
          <p:cNvSpPr/>
          <p:nvPr/>
        </p:nvSpPr>
        <p:spPr>
          <a:xfrm flipV="1">
            <a:off x="2568060" y="5572115"/>
            <a:ext cx="576064" cy="195152"/>
          </a:xfrm>
          <a:prstGeom prst="blockArc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rtlCol="0"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prstClr val="black"/>
              </a:solidFill>
            </a:endParaRPr>
          </a:p>
        </p:txBody>
      </p:sp>
      <p:pic>
        <p:nvPicPr>
          <p:cNvPr id="4098" name="Picture 2" descr="H:\Відкритий урок\ПРоэкты\1 Комп.Графіка\логотипы\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33" b="978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276" y="287198"/>
            <a:ext cx="4094432" cy="511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685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338684" y="5412979"/>
            <a:ext cx="9022108" cy="1258887"/>
          </a:xfrm>
        </p:spPr>
        <p:txBody>
          <a:bodyPr/>
          <a:lstStyle/>
          <a:p>
            <a:pPr marL="377669" indent="-377669" algn="l" eaLnBrk="1" hangingPunct="1">
              <a:spcBef>
                <a:spcPct val="20000"/>
              </a:spcBef>
              <a:defRPr/>
            </a:pPr>
            <a:r>
              <a:rPr lang="uk-UA" sz="2800" b="1" dirty="0" smtClean="0">
                <a:solidFill>
                  <a:srgbClr val="002060"/>
                </a:solidFill>
                <a:latin typeface="Comic Sans MS" pitchFamily="66" charset="0"/>
                <a:ea typeface="Calibri"/>
                <a:cs typeface="Calibri"/>
              </a:rPr>
              <a:t>Соціальне опитування</a:t>
            </a:r>
            <a:r>
              <a:rPr lang="uk-UA" sz="3200" dirty="0" smtClean="0">
                <a:solidFill>
                  <a:srgbClr val="002060"/>
                </a:solidFill>
                <a:latin typeface="Comic Sans MS" pitchFamily="66" charset="0"/>
                <a:ea typeface="Calibri"/>
                <a:cs typeface="Calibri"/>
              </a:rPr>
              <a:t>: </a:t>
            </a:r>
            <a:r>
              <a:rPr lang="uk-UA" sz="3200" dirty="0" smtClean="0">
                <a:solidFill>
                  <a:srgbClr val="C00000"/>
                </a:solidFill>
                <a:latin typeface="Georgia"/>
                <a:ea typeface="Calibri"/>
                <a:cs typeface="Calibri"/>
              </a:rPr>
              <a:t>«</a:t>
            </a:r>
            <a:r>
              <a:rPr lang="uk-UA" sz="3200" dirty="0" smtClean="0">
                <a:solidFill>
                  <a:srgbClr val="C00000"/>
                </a:solidFill>
                <a:latin typeface="Comic Sans MS" pitchFamily="66" charset="0"/>
                <a:ea typeface="Calibri"/>
                <a:cs typeface="Calibri"/>
              </a:rPr>
              <a:t>Як підліток, на вашу думку, може розважитись за ПК?»</a:t>
            </a:r>
            <a:r>
              <a:rPr lang="ru-RU" sz="3200" dirty="0" smtClean="0">
                <a:solidFill>
                  <a:srgbClr val="C00000"/>
                </a:solidFill>
                <a:latin typeface="Comic Sans MS" pitchFamily="66" charset="0"/>
                <a:ea typeface="Calibri"/>
                <a:cs typeface="Calibri"/>
              </a:rPr>
              <a:t> </a:t>
            </a:r>
            <a:endParaRPr lang="uk-UA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150" y="2654238"/>
            <a:ext cx="2520280" cy="2781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3558" y="467469"/>
            <a:ext cx="898387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Ще в стародавньому Римі крилатий вираз</a:t>
            </a:r>
          </a:p>
          <a:p>
            <a:pPr algn="r"/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«</a:t>
            </a:r>
            <a:r>
              <a:rPr lang="uk-UA" sz="2800" dirty="0" smtClean="0">
                <a:solidFill>
                  <a:srgbClr val="C00000"/>
                </a:solidFill>
                <a:latin typeface="Comic Sans MS" pitchFamily="66" charset="0"/>
              </a:rPr>
              <a:t>Хліба та видовищ</a:t>
            </a:r>
            <a:r>
              <a:rPr lang="en-US" sz="2800" dirty="0" smtClean="0">
                <a:solidFill>
                  <a:srgbClr val="C00000"/>
                </a:solidFill>
                <a:latin typeface="Comic Sans MS" pitchFamily="66" charset="0"/>
              </a:rPr>
              <a:t>!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»(</a:t>
            </a:r>
            <a:r>
              <a:rPr lang="uk-UA" sz="2400" dirty="0" err="1" smtClean="0">
                <a:solidFill>
                  <a:srgbClr val="002060"/>
                </a:solidFill>
                <a:latin typeface="Comic Sans MS" pitchFamily="66" charset="0"/>
              </a:rPr>
              <a:t>Panem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Comic Sans MS" pitchFamily="66" charset="0"/>
              </a:rPr>
              <a:t>et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Comic Sans MS" pitchFamily="66" charset="0"/>
              </a:rPr>
              <a:t>cicenses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!) </a:t>
            </a:r>
            <a:endParaRPr lang="en-US" sz="2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r"/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відображав прагнення людини до розваг</a:t>
            </a:r>
            <a:r>
              <a:rPr lang="uk-UA" sz="2400" dirty="0" smtClean="0"/>
              <a:t>. </a:t>
            </a:r>
          </a:p>
          <a:p>
            <a:endParaRPr lang="uk-UA" sz="28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Сучасна людина теж не може весь </a:t>
            </a:r>
            <a:endParaRPr lang="en-US" sz="28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час перебувати в напруженому стані, відпочинок є важливою потребою людини. </a:t>
            </a:r>
          </a:p>
          <a:p>
            <a:endParaRPr lang="uk-UA" sz="28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Але від інтелектуального, морального та естетичного розвитку людини залежить спосіб її відпочинку та розваг.</a:t>
            </a:r>
          </a:p>
          <a:p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10" y="404309"/>
            <a:ext cx="2316514" cy="1672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Объект 2"/>
          <p:cNvSpPr>
            <a:spLocks noGrp="1"/>
          </p:cNvSpPr>
          <p:nvPr>
            <p:ph idx="1"/>
          </p:nvPr>
        </p:nvSpPr>
        <p:spPr>
          <a:xfrm>
            <a:off x="1079875" y="899517"/>
            <a:ext cx="8333111" cy="504056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 smtClean="0">
                <a:solidFill>
                  <a:srgbClr val="002060"/>
                </a:solidFill>
                <a:latin typeface="Comic Sans MS" pitchFamily="66" charset="0"/>
              </a:rPr>
              <a:t> Те</a:t>
            </a:r>
            <a:r>
              <a:rPr lang="ru-RU" altLang="ru-RU" dirty="0">
                <a:solidFill>
                  <a:srgbClr val="002060"/>
                </a:solidFill>
                <a:latin typeface="Comic Sans MS" pitchFamily="66" charset="0"/>
              </a:rPr>
              <a:t>, </a:t>
            </a:r>
            <a:r>
              <a:rPr lang="ru-RU" altLang="ru-RU" dirty="0" err="1">
                <a:solidFill>
                  <a:srgbClr val="002060"/>
                </a:solidFill>
                <a:latin typeface="Comic Sans MS" pitchFamily="66" charset="0"/>
              </a:rPr>
              <a:t>що</a:t>
            </a:r>
            <a:r>
              <a:rPr lang="ru-RU" altLang="ru-RU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altLang="ru-RU" dirty="0" err="1">
                <a:solidFill>
                  <a:srgbClr val="002060"/>
                </a:solidFill>
                <a:latin typeface="Comic Sans MS" pitchFamily="66" charset="0"/>
              </a:rPr>
              <a:t>дає</a:t>
            </a:r>
            <a:r>
              <a:rPr lang="ru-RU" altLang="ru-RU" dirty="0">
                <a:solidFill>
                  <a:srgbClr val="002060"/>
                </a:solidFill>
                <a:latin typeface="Comic Sans MS" pitchFamily="66" charset="0"/>
              </a:rPr>
              <a:t> нам </a:t>
            </a:r>
            <a:r>
              <a:rPr lang="ru-RU" altLang="ru-RU" dirty="0" err="1">
                <a:solidFill>
                  <a:srgbClr val="002060"/>
                </a:solidFill>
                <a:latin typeface="Comic Sans MS" pitchFamily="66" charset="0"/>
              </a:rPr>
              <a:t>Flash</a:t>
            </a:r>
            <a:r>
              <a:rPr lang="ru-RU" altLang="ru-RU" dirty="0">
                <a:solidFill>
                  <a:srgbClr val="002060"/>
                </a:solidFill>
                <a:latin typeface="Comic Sans MS" pitchFamily="66" charset="0"/>
              </a:rPr>
              <a:t>, </a:t>
            </a:r>
            <a:r>
              <a:rPr lang="ru-RU" altLang="ru-RU" dirty="0" err="1">
                <a:solidFill>
                  <a:srgbClr val="002060"/>
                </a:solidFill>
                <a:latin typeface="Comic Sans MS" pitchFamily="66" charset="0"/>
              </a:rPr>
              <a:t>можна</a:t>
            </a:r>
            <a:r>
              <a:rPr lang="ru-RU" altLang="ru-RU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altLang="ru-RU" dirty="0" err="1">
                <a:solidFill>
                  <a:srgbClr val="002060"/>
                </a:solidFill>
                <a:latin typeface="Comic Sans MS" pitchFamily="66" charset="0"/>
              </a:rPr>
              <a:t>виразити</a:t>
            </a:r>
            <a:r>
              <a:rPr lang="ru-RU" altLang="ru-RU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altLang="ru-RU" dirty="0" err="1">
                <a:solidFill>
                  <a:srgbClr val="002060"/>
                </a:solidFill>
                <a:latin typeface="Comic Sans MS" pitchFamily="66" charset="0"/>
              </a:rPr>
              <a:t>трьома</a:t>
            </a:r>
            <a:r>
              <a:rPr lang="ru-RU" altLang="ru-RU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altLang="ru-RU" dirty="0" smtClean="0">
                <a:solidFill>
                  <a:srgbClr val="002060"/>
                </a:solidFill>
                <a:latin typeface="Comic Sans MS" pitchFamily="66" charset="0"/>
              </a:rPr>
              <a:t>словами: </a:t>
            </a:r>
            <a:r>
              <a:rPr lang="ru-RU" altLang="ru-RU" dirty="0" err="1" smtClean="0">
                <a:solidFill>
                  <a:srgbClr val="002060"/>
                </a:solidFill>
                <a:latin typeface="Comic Sans MS" pitchFamily="66" charset="0"/>
              </a:rPr>
              <a:t>компактність</a:t>
            </a:r>
            <a:r>
              <a:rPr lang="ru-RU" altLang="ru-RU" dirty="0" smtClean="0">
                <a:solidFill>
                  <a:srgbClr val="002060"/>
                </a:solidFill>
                <a:latin typeface="Comic Sans MS" pitchFamily="66" charset="0"/>
              </a:rPr>
              <a:t>, </a:t>
            </a:r>
            <a:r>
              <a:rPr lang="ru-RU" altLang="ru-RU" dirty="0" err="1" smtClean="0">
                <a:solidFill>
                  <a:srgbClr val="002060"/>
                </a:solidFill>
                <a:latin typeface="Comic Sans MS" pitchFamily="66" charset="0"/>
              </a:rPr>
              <a:t>безпека</a:t>
            </a:r>
            <a:r>
              <a:rPr lang="ru-RU" altLang="ru-RU" dirty="0" smtClean="0">
                <a:solidFill>
                  <a:srgbClr val="002060"/>
                </a:solidFill>
                <a:latin typeface="Comic Sans MS" pitchFamily="66" charset="0"/>
              </a:rPr>
              <a:t>, </a:t>
            </a:r>
            <a:r>
              <a:rPr lang="ru-RU" altLang="ru-RU" dirty="0" err="1" smtClean="0">
                <a:solidFill>
                  <a:srgbClr val="002060"/>
                </a:solidFill>
                <a:latin typeface="Comic Sans MS" pitchFamily="66" charset="0"/>
              </a:rPr>
              <a:t>інтерактивність</a:t>
            </a:r>
            <a:r>
              <a:rPr lang="ru-RU" altLang="ru-RU" dirty="0" smtClean="0">
                <a:solidFill>
                  <a:srgbClr val="002060"/>
                </a:solidFill>
                <a:latin typeface="Comic Sans MS" pitchFamily="66" charset="0"/>
              </a:rPr>
              <a:t>.</a:t>
            </a:r>
          </a:p>
          <a:p>
            <a:pPr marL="0" indent="0" eaLnBrk="1" hangingPunct="1">
              <a:buNone/>
            </a:pPr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Flash</a:t>
            </a:r>
            <a:r>
              <a:rPr lang="en-US" dirty="0">
                <a:solidFill>
                  <a:srgbClr val="002060"/>
                </a:solidFill>
                <a:latin typeface="Comic Sans MS" pitchFamily="66" charset="0"/>
              </a:rPr>
              <a:t>, </a:t>
            </a:r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>надає </a:t>
            </a:r>
            <a:r>
              <a:rPr lang="uk-UA" dirty="0">
                <a:solidFill>
                  <a:srgbClr val="002060"/>
                </a:solidFill>
                <a:latin typeface="Comic Sans MS" pitchFamily="66" charset="0"/>
              </a:rPr>
              <a:t>можливість створення гібридної графіки.</a:t>
            </a:r>
            <a:endParaRPr lang="en-US" dirty="0">
              <a:solidFill>
                <a:srgbClr val="002060"/>
              </a:solidFill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Char char="ü"/>
            </a:pPr>
            <a:endParaRPr lang="en-US" sz="3200" i="1" u="sng" dirty="0"/>
          </a:p>
          <a:p>
            <a:pPr eaLnBrk="1" hangingPunct="1">
              <a:buFont typeface="Wingdings" pitchFamily="2" charset="2"/>
              <a:buChar char="ü"/>
            </a:pPr>
            <a:endParaRPr lang="ru-RU" dirty="0" smtClean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357927317"/>
              </p:ext>
            </p:extLst>
          </p:nvPr>
        </p:nvGraphicFramePr>
        <p:xfrm>
          <a:off x="2664048" y="3563813"/>
          <a:ext cx="4824536" cy="29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11922" y="3299380"/>
            <a:ext cx="7779755" cy="4584916"/>
          </a:xfrm>
          <a:prstGeom prst="rect">
            <a:avLst/>
          </a:prstGeom>
          <a:noFill/>
        </p:spPr>
        <p:txBody>
          <a:bodyPr wrap="square" lIns="91401" tIns="45701" rIns="91401" bIns="45701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Сфери використання: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896" y="179437"/>
            <a:ext cx="8568952" cy="1152128"/>
          </a:xfrm>
        </p:spPr>
        <p:txBody>
          <a:bodyPr/>
          <a:lstStyle/>
          <a:p>
            <a:r>
              <a:rPr lang="en-US" sz="4000" dirty="0" err="1">
                <a:solidFill>
                  <a:srgbClr val="FF0000"/>
                </a:solidFill>
                <a:latin typeface="Comic Sans MS" pitchFamily="66" charset="0"/>
              </a:rPr>
              <a:t>Чому</a:t>
            </a:r>
            <a:r>
              <a:rPr lang="en-US" sz="4000" dirty="0">
                <a:solidFill>
                  <a:srgbClr val="FF0000"/>
                </a:solidFill>
                <a:latin typeface="Comic Sans MS" pitchFamily="66" charset="0"/>
              </a:rPr>
              <a:t> </a:t>
            </a:r>
            <a:r>
              <a:rPr lang="en-US" sz="4000" dirty="0" err="1">
                <a:solidFill>
                  <a:srgbClr val="FF0000"/>
                </a:solidFill>
                <a:latin typeface="Comic Sans MS" pitchFamily="66" charset="0"/>
              </a:rPr>
              <a:t>саме</a:t>
            </a:r>
            <a:r>
              <a:rPr lang="en-US" sz="4000" dirty="0">
                <a:solidFill>
                  <a:srgbClr val="FF0000"/>
                </a:solidFill>
                <a:latin typeface="Comic Sans MS" pitchFamily="66" charset="0"/>
              </a:rPr>
              <a:t> Macromedia Flash </a:t>
            </a:r>
            <a: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  <a:t>MS?</a:t>
            </a:r>
            <a:endParaRPr lang="ru-RU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6" b="8432"/>
          <a:stretch/>
        </p:blipFill>
        <p:spPr bwMode="auto">
          <a:xfrm>
            <a:off x="3384128" y="2555701"/>
            <a:ext cx="5553122" cy="13153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77880" y="1238954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>
                <a:solidFill>
                  <a:srgbClr val="002060"/>
                </a:solidFill>
                <a:latin typeface="Comic Sans MS" pitchFamily="66" charset="0"/>
              </a:rPr>
              <a:t>Більше півмільйона чоловік по всьому світу використовують </a:t>
            </a:r>
            <a:r>
              <a:rPr lang="ru-RU" sz="2800" dirty="0" err="1">
                <a:solidFill>
                  <a:srgbClr val="002060"/>
                </a:solidFill>
                <a:latin typeface="Comic Sans MS" pitchFamily="66" charset="0"/>
              </a:rPr>
              <a:t>Flash</a:t>
            </a:r>
            <a:r>
              <a:rPr lang="uk-UA" sz="2800" dirty="0">
                <a:solidFill>
                  <a:srgbClr val="002060"/>
                </a:solidFill>
                <a:latin typeface="Comic Sans MS" pitchFamily="66" charset="0"/>
              </a:rPr>
              <a:t> для створення барвистих </a:t>
            </a:r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і</a:t>
            </a:r>
            <a:r>
              <a:rPr lang="en-US" sz="28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компактних </a:t>
            </a:r>
            <a:r>
              <a:rPr lang="ru-RU" sz="2800" dirty="0" err="1">
                <a:solidFill>
                  <a:srgbClr val="002060"/>
                </a:solidFill>
                <a:latin typeface="Comic Sans MS" pitchFamily="66" charset="0"/>
              </a:rPr>
              <a:t>Web</a:t>
            </a:r>
            <a:r>
              <a:rPr lang="uk-UA" sz="2800" dirty="0">
                <a:solidFill>
                  <a:srgbClr val="002060"/>
                </a:solidFill>
                <a:latin typeface="Comic Sans MS" pitchFamily="66" charset="0"/>
              </a:rPr>
              <a:t>-ресурсів. </a:t>
            </a:r>
            <a:endParaRPr lang="ru-RU" sz="28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sz="28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uk-UA" sz="2800" dirty="0">
                <a:solidFill>
                  <a:srgbClr val="002060"/>
                </a:solidFill>
                <a:latin typeface="Comic Sans MS" pitchFamily="66" charset="0"/>
              </a:rPr>
              <a:t> </a:t>
            </a:r>
            <a:endParaRPr lang="en-US" sz="28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sz="28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sz="2800" dirty="0" err="1" smtClean="0">
                <a:solidFill>
                  <a:srgbClr val="002060"/>
                </a:solidFill>
                <a:latin typeface="Comic Sans MS" pitchFamily="66" charset="0"/>
              </a:rPr>
              <a:t>Macromedia</a:t>
            </a:r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Comic Sans MS" pitchFamily="66" charset="0"/>
              </a:rPr>
              <a:t>Flash</a:t>
            </a:r>
            <a:r>
              <a:rPr lang="ru-RU" sz="2800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en-US" sz="2800" dirty="0">
                <a:solidFill>
                  <a:srgbClr val="002060"/>
                </a:solidFill>
                <a:latin typeface="Comic Sans MS" pitchFamily="66" charset="0"/>
              </a:rPr>
              <a:t>MX</a:t>
            </a:r>
            <a:r>
              <a:rPr lang="uk-UA" sz="2800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uk-UA" sz="2800" dirty="0">
                <a:solidFill>
                  <a:srgbClr val="002060"/>
                </a:solidFill>
                <a:latin typeface="Comic Sans MS" pitchFamily="66" charset="0"/>
              </a:rPr>
              <a:t>дозволяє створювати </a:t>
            </a:r>
            <a:r>
              <a:rPr lang="en-US" sz="2800" dirty="0" smtClean="0">
                <a:solidFill>
                  <a:srgbClr val="002060"/>
                </a:solidFill>
                <a:latin typeface="Comic Sans MS" pitchFamily="66" charset="0"/>
              </a:rPr>
              <a:t>  	</a:t>
            </a:r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яскраві</a:t>
            </a:r>
            <a:r>
              <a:rPr lang="en-US" sz="28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Comic Sans MS" pitchFamily="66" charset="0"/>
              </a:rPr>
              <a:t>Web</a:t>
            </a:r>
            <a:r>
              <a:rPr lang="uk-UA" sz="2800" dirty="0" err="1">
                <a:solidFill>
                  <a:srgbClr val="002060"/>
                </a:solidFill>
                <a:latin typeface="Comic Sans MS" pitchFamily="66" charset="0"/>
              </a:rPr>
              <a:t>-сайти</a:t>
            </a:r>
            <a:r>
              <a:rPr lang="uk-UA" sz="2800" dirty="0">
                <a:solidFill>
                  <a:srgbClr val="002060"/>
                </a:solidFill>
                <a:latin typeface="Comic Sans MS" pitchFamily="66" charset="0"/>
              </a:rPr>
              <a:t>, завдяки можливості </a:t>
            </a:r>
            <a:r>
              <a:rPr lang="en-US" sz="2800" dirty="0" smtClean="0">
                <a:solidFill>
                  <a:srgbClr val="002060"/>
                </a:solidFill>
                <a:latin typeface="Comic Sans MS" pitchFamily="66" charset="0"/>
              </a:rPr>
              <a:t>	</a:t>
            </a:r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поєднувати </a:t>
            </a:r>
            <a:r>
              <a:rPr lang="uk-UA" sz="2800" dirty="0">
                <a:solidFill>
                  <a:srgbClr val="002060"/>
                </a:solidFill>
                <a:latin typeface="Comic Sans MS" pitchFamily="66" charset="0"/>
              </a:rPr>
              <a:t>чіткість і гнучкість векторної </a:t>
            </a:r>
            <a:r>
              <a:rPr lang="en-US" sz="2800" dirty="0" smtClean="0">
                <a:solidFill>
                  <a:srgbClr val="002060"/>
                </a:solidFill>
                <a:latin typeface="Comic Sans MS" pitchFamily="66" charset="0"/>
              </a:rPr>
              <a:t>	</a:t>
            </a:r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графіки </a:t>
            </a:r>
            <a:r>
              <a:rPr lang="uk-UA" sz="2800" dirty="0">
                <a:solidFill>
                  <a:srgbClr val="002060"/>
                </a:solidFill>
                <a:latin typeface="Comic Sans MS" pitchFamily="66" charset="0"/>
              </a:rPr>
              <a:t>з растром, звуком,</a:t>
            </a:r>
            <a:r>
              <a:rPr lang="ru-RU" sz="2800" dirty="0">
                <a:solidFill>
                  <a:srgbClr val="002060"/>
                </a:solidFill>
                <a:latin typeface="Comic Sans MS" pitchFamily="66" charset="0"/>
              </a:rPr>
              <a:t> </a:t>
            </a:r>
            <a:r>
              <a:rPr lang="uk-UA" sz="2800" u="sng" dirty="0">
                <a:solidFill>
                  <a:srgbClr val="002060"/>
                </a:solidFill>
                <a:latin typeface="Comic Sans MS" pitchFamily="66" charset="0"/>
                <a:hlinkClick r:id="rId3" tooltip="Анімація"/>
              </a:rPr>
              <a:t>анімацією</a:t>
            </a:r>
            <a:r>
              <a:rPr lang="ru-RU" sz="2800" dirty="0">
                <a:solidFill>
                  <a:srgbClr val="002060"/>
                </a:solidFill>
                <a:latin typeface="Comic Sans MS" pitchFamily="66" charset="0"/>
              </a:rPr>
              <a:t> і </a:t>
            </a:r>
            <a:r>
              <a:rPr lang="en-US" sz="2800" dirty="0" smtClean="0">
                <a:solidFill>
                  <a:srgbClr val="002060"/>
                </a:solidFill>
                <a:latin typeface="Comic Sans MS" pitchFamily="66" charset="0"/>
              </a:rPr>
              <a:t>				</a:t>
            </a:r>
            <a:r>
              <a:rPr lang="ru-RU" sz="2800" dirty="0" err="1" smtClean="0">
                <a:solidFill>
                  <a:srgbClr val="002060"/>
                </a:solidFill>
                <a:latin typeface="Comic Sans MS" pitchFamily="66" charset="0"/>
              </a:rPr>
              <a:t>багатими</a:t>
            </a:r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Comic Sans MS" pitchFamily="66" charset="0"/>
              </a:rPr>
              <a:t>інтерактивними</a:t>
            </a:r>
            <a:r>
              <a:rPr lang="ru-RU" sz="2800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Comic Sans MS" pitchFamily="66" charset="0"/>
              </a:rPr>
              <a:t>ідеями</a:t>
            </a:r>
            <a:r>
              <a:rPr lang="ru-RU" sz="2800" dirty="0" smtClean="0">
                <a:latin typeface="Comic Sans MS" pitchFamily="66" charset="0"/>
              </a:rPr>
              <a:t>.</a:t>
            </a:r>
            <a:endParaRPr lang="ru-RU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42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002060"/>
                </a:solidFill>
                <a:latin typeface="Comic Sans MS" pitchFamily="66" charset="0"/>
                <a:hlinkClick r:id="rId2"/>
              </a:rPr>
              <a:t>Приклади:</a:t>
            </a:r>
            <a:endParaRPr lang="ru-RU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7868" y="2012950"/>
            <a:ext cx="8379025" cy="1334839"/>
          </a:xfrm>
        </p:spPr>
        <p:txBody>
          <a:bodyPr/>
          <a:lstStyle/>
          <a:p>
            <a:pPr marL="514138" indent="-514138">
              <a:buFont typeface="+mj-lt"/>
              <a:buAutoNum type="arabicPeriod"/>
            </a:pPr>
            <a:r>
              <a:rPr lang="en-US" dirty="0" smtClean="0">
                <a:solidFill>
                  <a:srgbClr val="EA832E"/>
                </a:solidFill>
                <a:latin typeface="Comic Sans MS" pitchFamily="66" charset="0"/>
              </a:rPr>
              <a:t>Flash-</a:t>
            </a:r>
            <a:r>
              <a:rPr lang="uk-UA" dirty="0" smtClean="0">
                <a:solidFill>
                  <a:srgbClr val="EA832E"/>
                </a:solidFill>
                <a:latin typeface="Comic Sans MS" pitchFamily="66" charset="0"/>
              </a:rPr>
              <a:t>презентація «</a:t>
            </a:r>
            <a:r>
              <a:rPr lang="uk-UA" dirty="0" err="1" smtClean="0">
                <a:solidFill>
                  <a:srgbClr val="EA832E"/>
                </a:solidFill>
                <a:latin typeface="Comic Sans MS" pitchFamily="66" charset="0"/>
              </a:rPr>
              <a:t>Розв</a:t>
            </a:r>
            <a:r>
              <a:rPr lang="en-US" dirty="0" smtClean="0">
                <a:solidFill>
                  <a:srgbClr val="EA832E"/>
                </a:solidFill>
                <a:latin typeface="Comic Sans MS" pitchFamily="66" charset="0"/>
              </a:rPr>
              <a:t>’</a:t>
            </a:r>
            <a:r>
              <a:rPr lang="uk-UA" dirty="0" err="1" smtClean="0">
                <a:solidFill>
                  <a:srgbClr val="EA832E"/>
                </a:solidFill>
                <a:latin typeface="Comic Sans MS" pitchFamily="66" charset="0"/>
              </a:rPr>
              <a:t>язання</a:t>
            </a:r>
            <a:r>
              <a:rPr lang="uk-UA" dirty="0" smtClean="0">
                <a:solidFill>
                  <a:srgbClr val="EA832E"/>
                </a:solidFill>
                <a:latin typeface="Comic Sans MS" pitchFamily="66" charset="0"/>
              </a:rPr>
              <a:t> задач»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EA832E"/>
                </a:solidFill>
                <a:latin typeface="Comic Sans MS" pitchFamily="66" charset="0"/>
              </a:rPr>
              <a:t>Flash-</a:t>
            </a:r>
            <a:r>
              <a:rPr lang="uk-UA" dirty="0" smtClean="0">
                <a:solidFill>
                  <a:srgbClr val="EA832E"/>
                </a:solidFill>
                <a:latin typeface="Comic Sans MS" pitchFamily="66" charset="0"/>
              </a:rPr>
              <a:t>мультфільм «Зарядка для очей»</a:t>
            </a:r>
            <a:endParaRPr lang="en-US" dirty="0" smtClean="0">
              <a:solidFill>
                <a:srgbClr val="EA832E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83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Заголовок 1"/>
          <p:cNvSpPr>
            <a:spLocks noGrp="1"/>
          </p:cNvSpPr>
          <p:nvPr>
            <p:ph type="ctrTitle"/>
          </p:nvPr>
        </p:nvSpPr>
        <p:spPr>
          <a:xfrm>
            <a:off x="4752975" y="900115"/>
            <a:ext cx="4808538" cy="1620837"/>
          </a:xfrm>
        </p:spPr>
        <p:txBody>
          <a:bodyPr/>
          <a:lstStyle/>
          <a:p>
            <a:pPr eaLnBrk="1" hangingPunct="1"/>
            <a:r>
              <a:rPr lang="uk-UA" sz="5400" b="1">
                <a:solidFill>
                  <a:schemeClr val="bg2"/>
                </a:solidFill>
                <a:latin typeface="Comic Sans MS" pitchFamily="66" charset="0"/>
              </a:rPr>
              <a:t>Розвага №6</a:t>
            </a:r>
          </a:p>
        </p:txBody>
      </p:sp>
      <p:pic>
        <p:nvPicPr>
          <p:cNvPr id="131075" name="Picture 3" descr="E:\WorkSusVas\відкритий урок в 11-б\ПРоэкты\Заяц\Без имени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3319463"/>
            <a:ext cx="4560888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072" y="446232"/>
            <a:ext cx="8568531" cy="162043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Середовище </a:t>
            </a:r>
            <a:r>
              <a:rPr lang="uk-UA" dirty="0"/>
              <a:t>програмування </a:t>
            </a:r>
            <a:r>
              <a:rPr lang="en-US" dirty="0"/>
              <a:t>Scratch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32099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5903912" y="4891089"/>
            <a:ext cx="4176713" cy="1931987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400" b="0" i="0">
                <a:effectLst/>
                <a:latin typeface="Comic Sans MS" pitchFamily="66" charset="0"/>
              </a:rPr>
              <a:t>Проект учнів 11-Б класу</a:t>
            </a:r>
          </a:p>
          <a:p>
            <a:pPr eaLnBrk="1" hangingPunct="1"/>
            <a:r>
              <a:rPr lang="ru-RU" sz="2400" b="0" i="0">
                <a:effectLst/>
                <a:latin typeface="Comic Sans MS" pitchFamily="66" charset="0"/>
              </a:rPr>
              <a:t>Лучко Д. та Назаренко Д.,</a:t>
            </a:r>
          </a:p>
          <a:p>
            <a:pPr eaLnBrk="1" hangingPunct="1"/>
            <a:r>
              <a:rPr lang="ru-RU" sz="2400" b="0" i="0">
                <a:effectLst/>
                <a:latin typeface="Comic Sans MS" pitchFamily="66" charset="0"/>
              </a:rPr>
              <a:t>Заставна І. та Сутченко Д .</a:t>
            </a:r>
          </a:p>
        </p:txBody>
      </p:sp>
      <p:pic>
        <p:nvPicPr>
          <p:cNvPr id="132100" name="Picture 4" descr="E:\WorkSusVas\відкритий урок в 11-б\ПРоэкты\Заяц\Без имени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7" y="3492500"/>
            <a:ext cx="3730625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761" y="1691607"/>
            <a:ext cx="9937104" cy="558073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2400" i="0" dirty="0" err="1">
                <a:solidFill>
                  <a:srgbClr val="003300"/>
                </a:solidFill>
                <a:latin typeface="Comic Sans MS" pitchFamily="66" charset="0"/>
              </a:rPr>
              <a:t>Скретч</a:t>
            </a:r>
            <a:r>
              <a:rPr lang="ru-RU" sz="2400" i="0" dirty="0">
                <a:solidFill>
                  <a:srgbClr val="003300"/>
                </a:solidFill>
                <a:latin typeface="Comic Sans MS" pitchFamily="66" charset="0"/>
              </a:rPr>
              <a:t> (</a:t>
            </a:r>
            <a:r>
              <a:rPr lang="en-US" sz="2400" i="0" dirty="0">
                <a:solidFill>
                  <a:srgbClr val="003300"/>
                </a:solidFill>
                <a:latin typeface="Comic Sans MS" pitchFamily="66" charset="0"/>
              </a:rPr>
              <a:t>Scratch)</a:t>
            </a:r>
            <a:r>
              <a:rPr lang="ru-RU" sz="2400" i="0" dirty="0">
                <a:solidFill>
                  <a:srgbClr val="003300"/>
                </a:solidFill>
                <a:latin typeface="Comic Sans MS" pitchFamily="66" charset="0"/>
              </a:rPr>
              <a:t> - 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Нова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мова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програмування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, яка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дозволяє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легко 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створювати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власні</a:t>
            </a:r>
            <a:r>
              <a:rPr lang="en-US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проекти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: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анімаційні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та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інтерактивні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історії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,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ігри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,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моделі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 та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розміщувати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їх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в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мережі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Інтернет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.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Завдяки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динамічності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, вона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дає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змогу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змінювати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код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навіть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під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час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виконання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. 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Мова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має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за мету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навчити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дітей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поняттю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програмування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і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дає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змогу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створювати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ігри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, 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анімації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чи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ru-RU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музику</a:t>
            </a:r>
            <a:r>
              <a:rPr lang="en-US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.</a:t>
            </a:r>
            <a:r>
              <a:rPr lang="ru-RU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</a:p>
          <a:p>
            <a:pPr algn="just"/>
            <a:endParaRPr lang="uk-UA" sz="2400" b="0" i="0" dirty="0">
              <a:solidFill>
                <a:srgbClr val="003300"/>
              </a:solidFill>
              <a:effectLst/>
              <a:latin typeface="Comic Sans MS" pitchFamily="66" charset="0"/>
            </a:endParaRPr>
          </a:p>
          <a:p>
            <a:pPr marL="0" indent="0" algn="just">
              <a:buNone/>
            </a:pPr>
            <a:r>
              <a:rPr lang="uk-UA" sz="2400" i="0" dirty="0">
                <a:solidFill>
                  <a:srgbClr val="003300"/>
                </a:solidFill>
                <a:effectLst/>
                <a:latin typeface="Comic Sans MS" pitchFamily="66" charset="0"/>
              </a:rPr>
              <a:t>Історія відкриття</a:t>
            </a:r>
            <a:endParaRPr lang="ru-RU" sz="2400" i="0" dirty="0">
              <a:solidFill>
                <a:srgbClr val="003300"/>
              </a:solidFill>
              <a:effectLst/>
              <a:latin typeface="Comic Sans MS" pitchFamily="66" charset="0"/>
            </a:endParaRPr>
          </a:p>
          <a:p>
            <a:pPr marL="0" indent="0" algn="just">
              <a:buNone/>
            </a:pPr>
            <a:r>
              <a:rPr lang="uk-UA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У 2007 році група дослідників з </a:t>
            </a:r>
            <a:r>
              <a:rPr lang="uk-UA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Массачусетського</a:t>
            </a:r>
            <a:r>
              <a:rPr lang="uk-UA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</a:p>
          <a:p>
            <a:pPr marL="0" indent="0" algn="just">
              <a:buNone/>
            </a:pPr>
            <a:r>
              <a:rPr lang="uk-UA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технологічного університету під керівництвом </a:t>
            </a:r>
          </a:p>
          <a:p>
            <a:pPr marL="0" indent="0" algn="just">
              <a:buNone/>
            </a:pPr>
            <a:r>
              <a:rPr lang="uk-UA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Мітчела</a:t>
            </a:r>
            <a:r>
              <a:rPr lang="uk-UA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</a:t>
            </a:r>
            <a:r>
              <a:rPr lang="uk-UA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Резніка</a:t>
            </a:r>
            <a:r>
              <a:rPr lang="uk-UA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 створила загальнодоступну мову </a:t>
            </a:r>
          </a:p>
          <a:p>
            <a:pPr marL="0" indent="0" algn="just">
              <a:buNone/>
            </a:pPr>
            <a:r>
              <a:rPr lang="uk-UA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програмування </a:t>
            </a:r>
            <a:r>
              <a:rPr lang="uk-UA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Скретч</a:t>
            </a:r>
            <a:r>
              <a:rPr lang="uk-UA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.</a:t>
            </a:r>
            <a:endParaRPr lang="ru-RU" sz="2400" b="0" i="0" dirty="0">
              <a:solidFill>
                <a:srgbClr val="003300"/>
              </a:solidFill>
              <a:effectLst/>
              <a:latin typeface="Comic Sans MS" pitchFamily="66" charset="0"/>
            </a:endParaRPr>
          </a:p>
          <a:p>
            <a:pPr algn="just"/>
            <a:endParaRPr lang="uk-UA" sz="2400" b="0" i="0" dirty="0">
              <a:solidFill>
                <a:srgbClr val="003300"/>
              </a:solidFill>
              <a:effectLst/>
              <a:latin typeface="Comic Sans MS" pitchFamily="66" charset="0"/>
            </a:endParaRPr>
          </a:p>
          <a:p>
            <a:pPr marL="0" indent="0" algn="just">
              <a:buNone/>
            </a:pPr>
            <a:r>
              <a:rPr lang="uk-UA" sz="2400" i="0" dirty="0">
                <a:solidFill>
                  <a:srgbClr val="003300"/>
                </a:solidFill>
                <a:effectLst/>
                <a:latin typeface="Comic Sans MS" pitchFamily="66" charset="0"/>
              </a:rPr>
              <a:t>Особливості програмування у </a:t>
            </a:r>
            <a:r>
              <a:rPr lang="uk-UA" sz="240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Скретчі</a:t>
            </a:r>
            <a:endParaRPr lang="ru-RU" sz="2400" i="0" dirty="0">
              <a:solidFill>
                <a:srgbClr val="003300"/>
              </a:solidFill>
              <a:effectLst/>
              <a:latin typeface="Comic Sans MS" pitchFamily="66" charset="0"/>
            </a:endParaRPr>
          </a:p>
          <a:p>
            <a:pPr marL="0" indent="0" algn="just">
              <a:buNone/>
            </a:pPr>
            <a:r>
              <a:rPr lang="uk-UA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Не потрібно запам’ятовувати назви команд і вміти писати їх без помилок. Програми складають з готових блоків-команд, схожих на блоки конструктора  </a:t>
            </a:r>
            <a:r>
              <a:rPr lang="uk-UA" sz="2400" b="0" i="0" dirty="0" err="1">
                <a:solidFill>
                  <a:srgbClr val="003300"/>
                </a:solidFill>
                <a:effectLst/>
                <a:latin typeface="Comic Sans MS" pitchFamily="66" charset="0"/>
              </a:rPr>
              <a:t>Лего</a:t>
            </a:r>
            <a:r>
              <a:rPr lang="uk-UA" sz="2400" b="0" i="0" dirty="0">
                <a:solidFill>
                  <a:srgbClr val="003300"/>
                </a:solidFill>
                <a:effectLst/>
                <a:latin typeface="Comic Sans MS" pitchFamily="66" charset="0"/>
              </a:rPr>
              <a:t>.</a:t>
            </a:r>
            <a:endParaRPr lang="ru-RU" sz="2400" b="0" i="0" dirty="0">
              <a:solidFill>
                <a:srgbClr val="003300"/>
              </a:solidFill>
              <a:effectLst/>
              <a:latin typeface="Comic Sans MS" pitchFamily="66" charset="0"/>
            </a:endParaRPr>
          </a:p>
          <a:p>
            <a:pPr marL="377822" indent="-377822" algn="just" eaLnBrk="1" hangingPunct="1">
              <a:buFont typeface="Arial" charset="0"/>
              <a:buChar char="•"/>
              <a:defRPr/>
            </a:pPr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22837" b="27130"/>
          <a:stretch/>
        </p:blipFill>
        <p:spPr>
          <a:xfrm>
            <a:off x="7344568" y="3203776"/>
            <a:ext cx="2088232" cy="2801173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Приклади: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138" indent="-514138">
              <a:buFont typeface="+mj-lt"/>
              <a:buAutoNum type="arabicPeriod"/>
            </a:pPr>
            <a:r>
              <a:rPr lang="uk-UA" dirty="0" smtClean="0">
                <a:solidFill>
                  <a:srgbClr val="002060"/>
                </a:solidFill>
                <a:hlinkClick r:id="rId2" action="ppaction://hlinkfile"/>
              </a:rPr>
              <a:t>Гра-аркада Дарини та Дмитра</a:t>
            </a:r>
            <a:endParaRPr lang="uk-UA" dirty="0" smtClean="0">
              <a:solidFill>
                <a:srgbClr val="002060"/>
              </a:solidFill>
            </a:endParaRPr>
          </a:p>
          <a:p>
            <a:pPr marL="514138" indent="-514138">
              <a:buFont typeface="+mj-lt"/>
              <a:buAutoNum type="arabicPeriod"/>
            </a:pPr>
            <a:endParaRPr lang="uk-UA" dirty="0" smtClean="0">
              <a:solidFill>
                <a:srgbClr val="002060"/>
              </a:solidFill>
            </a:endParaRPr>
          </a:p>
          <a:p>
            <a:pPr marL="514138" indent="-514138">
              <a:buFont typeface="+mj-lt"/>
              <a:buAutoNum type="arabicPeriod"/>
            </a:pPr>
            <a:endParaRPr lang="uk-UA" dirty="0">
              <a:solidFill>
                <a:srgbClr val="002060"/>
              </a:solidFill>
            </a:endParaRPr>
          </a:p>
          <a:p>
            <a:pPr marL="514138" indent="-514138">
              <a:buFont typeface="+mj-lt"/>
              <a:buAutoNum type="arabicPeriod"/>
            </a:pPr>
            <a:endParaRPr lang="uk-UA" dirty="0" smtClean="0">
              <a:solidFill>
                <a:srgbClr val="002060"/>
              </a:solidFill>
            </a:endParaRPr>
          </a:p>
          <a:p>
            <a:pPr marL="514138" indent="-514138">
              <a:buFont typeface="+mj-lt"/>
              <a:buAutoNum type="arabicPeriod"/>
            </a:pPr>
            <a:r>
              <a:rPr lang="uk-UA" dirty="0" smtClean="0">
                <a:solidFill>
                  <a:srgbClr val="002060"/>
                </a:solidFill>
                <a:hlinkClick r:id="rId3"/>
              </a:rPr>
              <a:t>Гра «Колобок вчиться рахувати» Ірини та Діани</a:t>
            </a:r>
            <a:endParaRPr lang="uk-UA" dirty="0" smtClean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7" t="38883" r="21435"/>
          <a:stretch/>
        </p:blipFill>
        <p:spPr bwMode="auto">
          <a:xfrm>
            <a:off x="3705104" y="3288421"/>
            <a:ext cx="1839268" cy="184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432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Заголовок 1"/>
          <p:cNvSpPr>
            <a:spLocks noGrp="1"/>
          </p:cNvSpPr>
          <p:nvPr>
            <p:ph type="ctrTitle"/>
          </p:nvPr>
        </p:nvSpPr>
        <p:spPr>
          <a:xfrm>
            <a:off x="5040317" y="1403351"/>
            <a:ext cx="4664075" cy="1620838"/>
          </a:xfrm>
        </p:spPr>
        <p:txBody>
          <a:bodyPr/>
          <a:lstStyle/>
          <a:p>
            <a:pPr eaLnBrk="1" hangingPunct="1"/>
            <a:r>
              <a:rPr lang="uk-UA" sz="5400" b="1">
                <a:solidFill>
                  <a:schemeClr val="bg2"/>
                </a:solidFill>
                <a:latin typeface="Comic Sans MS" pitchFamily="66" charset="0"/>
              </a:rPr>
              <a:t>Розвага №7</a:t>
            </a:r>
          </a:p>
        </p:txBody>
      </p:sp>
      <p:pic>
        <p:nvPicPr>
          <p:cNvPr id="130051" name="Picture 3" descr="H:\ПРоэкты\1 Компьютерная графика\vbs.jp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899" y="3508146"/>
            <a:ext cx="4464496" cy="321362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10" descr="H:\ПРоэкты\1 Компьютерная графика\vbs.jp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263" y="2446338"/>
            <a:ext cx="381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171" name="Title 1"/>
          <p:cNvSpPr>
            <a:spLocks noGrp="1"/>
          </p:cNvSpPr>
          <p:nvPr>
            <p:ph type="ctrTitle"/>
          </p:nvPr>
        </p:nvSpPr>
        <p:spPr>
          <a:xfrm>
            <a:off x="866775" y="1811338"/>
            <a:ext cx="8567738" cy="1620837"/>
          </a:xfrm>
        </p:spPr>
        <p:txBody>
          <a:bodyPr/>
          <a:lstStyle/>
          <a:p>
            <a:pPr eaLnBrk="1" hangingPunct="1"/>
            <a:r>
              <a:rPr lang="uk-UA" sz="4000" b="1" dirty="0"/>
              <a:t>Середовище програмування </a:t>
            </a:r>
            <a:r>
              <a:rPr lang="en-US" sz="4000" b="1" dirty="0">
                <a:solidFill>
                  <a:srgbClr val="C00000"/>
                </a:solidFill>
              </a:rPr>
              <a:t>Microsoft Visual </a:t>
            </a:r>
            <a:r>
              <a:rPr lang="en-US" sz="4000" b="1" dirty="0" smtClean="0">
                <a:solidFill>
                  <a:srgbClr val="C00000"/>
                </a:solidFill>
              </a:rPr>
              <a:t>Basic</a:t>
            </a:r>
            <a:endParaRPr lang="ru-RU" sz="6000" dirty="0"/>
          </a:p>
        </p:txBody>
      </p:sp>
      <p:pic>
        <p:nvPicPr>
          <p:cNvPr id="135172" name="Рисунок 4" descr="children_0120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75" y="5651501"/>
            <a:ext cx="134620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73" name="Рисунок 5" descr="children_0170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963" y="1592"/>
            <a:ext cx="1349376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74" name="Рисунок 6" descr="children_0133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5843592"/>
            <a:ext cx="4198938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75" name="Рисунок 7" descr="children_0127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2077" y="1592"/>
            <a:ext cx="1509713" cy="18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Чему Учат В Школе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4863" y="4038600"/>
            <a:ext cx="336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177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2176463" y="5232400"/>
            <a:ext cx="6121400" cy="838200"/>
          </a:xfrm>
        </p:spPr>
        <p:txBody>
          <a:bodyPr/>
          <a:lstStyle/>
          <a:p>
            <a:r>
              <a:rPr lang="ru-RU" sz="2000">
                <a:latin typeface="Comic Sans MS" pitchFamily="66" charset="0"/>
              </a:rPr>
              <a:t>Проект учнів 11-б класу Чулінди Є., Дубовика О. та Брехта 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5" descr="H:\ПРоэкты\1 Компьютерная графика\vbs.jp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480" y="684211"/>
            <a:ext cx="2668132" cy="1511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4455" y="684214"/>
            <a:ext cx="5450061" cy="1328762"/>
          </a:xfrm>
        </p:spPr>
        <p:txBody>
          <a:bodyPr/>
          <a:lstStyle/>
          <a:p>
            <a:pPr algn="just" eaLnBrk="1" hangingPunct="1"/>
            <a:r>
              <a:rPr lang="ru-RU" b="1" dirty="0" smtClean="0"/>
              <a:t> </a:t>
            </a:r>
            <a:r>
              <a:rPr lang="en-US" dirty="0">
                <a:latin typeface="Comic Sans MS" pitchFamily="66" charset="0"/>
              </a:rPr>
              <a:t>Visual Basic</a:t>
            </a:r>
            <a:endParaRPr lang="ru-RU" b="1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5" name="Рисунок 4" descr="5991606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7" y="369888"/>
            <a:ext cx="2144713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197" name="Содержимое 5"/>
          <p:cNvSpPr>
            <a:spLocks noGrp="1"/>
          </p:cNvSpPr>
          <p:nvPr>
            <p:ph idx="1"/>
          </p:nvPr>
        </p:nvSpPr>
        <p:spPr>
          <a:xfrm>
            <a:off x="719832" y="2483693"/>
            <a:ext cx="8856983" cy="4176464"/>
          </a:xfrm>
        </p:spPr>
        <p:txBody>
          <a:bodyPr/>
          <a:lstStyle/>
          <a:p>
            <a:pPr marL="18281" indent="0" eaLnBrk="1" fontAlgn="auto" hangingPunct="1">
              <a:spcAft>
                <a:spcPts val="0"/>
              </a:spcAft>
              <a:buNone/>
              <a:defRPr/>
            </a:pPr>
            <a:r>
              <a:rPr lang="en-US" sz="2400" dirty="0"/>
              <a:t> </a:t>
            </a:r>
            <a:r>
              <a:rPr lang="uk-UA" sz="2400" dirty="0"/>
              <a:t>                 </a:t>
            </a:r>
            <a:r>
              <a:rPr lang="en-US" sz="2400" dirty="0">
                <a:latin typeface="Comic Sans MS" pitchFamily="66" charset="0"/>
              </a:rPr>
              <a:t>Visual Basic</a:t>
            </a:r>
            <a:r>
              <a:rPr lang="uk-UA" sz="2400" dirty="0">
                <a:latin typeface="Comic Sans MS" pitchFamily="66" charset="0"/>
              </a:rPr>
              <a:t> </a:t>
            </a:r>
            <a:r>
              <a:rPr lang="en-US" sz="2400" dirty="0" smtClean="0">
                <a:latin typeface="Comic Sans MS" pitchFamily="66" charset="0"/>
              </a:rPr>
              <a:t>– </a:t>
            </a:r>
            <a:r>
              <a:rPr lang="uk-UA" sz="2400" dirty="0">
                <a:latin typeface="Comic Sans MS" pitchFamily="66" charset="0"/>
              </a:rPr>
              <a:t>універсальне середовище програмування, що дозволяє створювати програми, придатні для безпосереднього контактування з користувачем.</a:t>
            </a:r>
            <a:endParaRPr lang="en-US" sz="2400" dirty="0">
              <a:latin typeface="Comic Sans MS" pitchFamily="66" charset="0"/>
            </a:endParaRPr>
          </a:p>
          <a:p>
            <a:pPr marL="18281" indent="0" eaLnBrk="1" fontAlgn="auto" hangingPunct="1">
              <a:spcAft>
                <a:spcPts val="0"/>
              </a:spcAft>
              <a:buNone/>
              <a:defRPr/>
            </a:pPr>
            <a:r>
              <a:rPr lang="ru-RU" sz="2400" dirty="0">
                <a:latin typeface="Comic Sans MS" pitchFamily="66" charset="0"/>
              </a:rPr>
              <a:t>  Дане середовище дозволяє </a:t>
            </a:r>
            <a:r>
              <a:rPr lang="ru-RU" sz="2400" dirty="0" err="1">
                <a:latin typeface="Comic Sans MS" pitchFamily="66" charset="0"/>
              </a:rPr>
              <a:t>створити</a:t>
            </a:r>
            <a:r>
              <a:rPr lang="ru-RU" sz="2400" dirty="0">
                <a:latin typeface="Comic Sans MS" pitchFamily="66" charset="0"/>
              </a:rPr>
              <a:t> </a:t>
            </a:r>
            <a:r>
              <a:rPr lang="ru-RU" sz="2400" dirty="0" err="1">
                <a:latin typeface="Comic Sans MS" pitchFamily="66" charset="0"/>
              </a:rPr>
              <a:t>певний</a:t>
            </a:r>
            <a:r>
              <a:rPr lang="ru-RU" sz="2400" dirty="0">
                <a:latin typeface="Comic Sans MS" pitchFamily="66" charset="0"/>
              </a:rPr>
              <a:t> </a:t>
            </a:r>
            <a:r>
              <a:rPr lang="ru-RU" sz="2400" dirty="0" err="1">
                <a:latin typeface="Comic Sans MS" pitchFamily="66" charset="0"/>
              </a:rPr>
              <a:t>діапазон</a:t>
            </a:r>
            <a:r>
              <a:rPr lang="ru-RU" sz="2400" dirty="0">
                <a:latin typeface="Comic Sans MS" pitchFamily="66" charset="0"/>
              </a:rPr>
              <a:t>  </a:t>
            </a:r>
            <a:r>
              <a:rPr lang="ru-RU" sz="2400" dirty="0" err="1">
                <a:latin typeface="Comic Sans MS" pitchFamily="66" charset="0"/>
              </a:rPr>
              <a:t>програм</a:t>
            </a:r>
            <a:r>
              <a:rPr lang="ru-RU" sz="2400" dirty="0">
                <a:latin typeface="Comic Sans MS" pitchFamily="66" charset="0"/>
              </a:rPr>
              <a:t>, без </a:t>
            </a:r>
            <a:r>
              <a:rPr lang="ru-RU" sz="2400" dirty="0" err="1">
                <a:latin typeface="Comic Sans MS" pitchFamily="66" charset="0"/>
              </a:rPr>
              <a:t>яких</a:t>
            </a:r>
            <a:r>
              <a:rPr lang="ru-RU" sz="2400" dirty="0">
                <a:latin typeface="Comic Sans MS" pitchFamily="66" charset="0"/>
              </a:rPr>
              <a:t> </a:t>
            </a:r>
            <a:r>
              <a:rPr lang="ru-RU" sz="2400" dirty="0" err="1">
                <a:latin typeface="Comic Sans MS" pitchFamily="66" charset="0"/>
              </a:rPr>
              <a:t>індустріально</a:t>
            </a:r>
            <a:r>
              <a:rPr lang="ru-RU" sz="2400" dirty="0">
                <a:latin typeface="Comic Sans MS" pitchFamily="66" charset="0"/>
              </a:rPr>
              <a:t> </a:t>
            </a:r>
            <a:r>
              <a:rPr lang="ru-RU" sz="2400" dirty="0" err="1">
                <a:latin typeface="Comic Sans MS" pitchFamily="66" charset="0"/>
              </a:rPr>
              <a:t>розвинуте</a:t>
            </a:r>
            <a:r>
              <a:rPr lang="ru-RU" sz="2400" dirty="0">
                <a:latin typeface="Comic Sans MS" pitchFamily="66" charset="0"/>
              </a:rPr>
              <a:t> </a:t>
            </a:r>
            <a:r>
              <a:rPr lang="ru-RU" sz="2400" dirty="0" err="1">
                <a:latin typeface="Comic Sans MS" pitchFamily="66" charset="0"/>
              </a:rPr>
              <a:t>суспільство</a:t>
            </a:r>
            <a:r>
              <a:rPr lang="ru-RU" sz="2400" dirty="0">
                <a:latin typeface="Comic Sans MS" pitchFamily="66" charset="0"/>
              </a:rPr>
              <a:t> приречене.</a:t>
            </a:r>
            <a:endParaRPr lang="en-US" sz="2400" dirty="0">
              <a:latin typeface="Comic Sans MS" pitchFamily="66" charset="0"/>
            </a:endParaRPr>
          </a:p>
          <a:p>
            <a:pPr marL="18281" indent="0" eaLnBrk="1" fontAlgn="auto" hangingPunct="1">
              <a:spcAft>
                <a:spcPts val="0"/>
              </a:spcAft>
              <a:buNone/>
              <a:defRPr/>
            </a:pPr>
            <a:r>
              <a:rPr lang="uk-UA" sz="2400" dirty="0">
                <a:latin typeface="Comic Sans MS" pitchFamily="66" charset="0"/>
              </a:rPr>
              <a:t>  Якщо програму необхідно розробити в найкоротші терміни, тоді середовище </a:t>
            </a:r>
            <a:r>
              <a:rPr lang="en-US" sz="2400" dirty="0">
                <a:latin typeface="Comic Sans MS" pitchFamily="66" charset="0"/>
              </a:rPr>
              <a:t>VB</a:t>
            </a:r>
            <a:r>
              <a:rPr lang="uk-UA" sz="2400" dirty="0">
                <a:latin typeface="Comic Sans MS" pitchFamily="66" charset="0"/>
              </a:rPr>
              <a:t> є для нас </a:t>
            </a:r>
            <a:r>
              <a:rPr lang="uk-UA" sz="2400" dirty="0" smtClean="0">
                <a:latin typeface="Comic Sans MS" pitchFamily="66" charset="0"/>
              </a:rPr>
              <a:t>найзручнішим.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935857" y="303217"/>
            <a:ext cx="8928868" cy="1258887"/>
          </a:xfrm>
        </p:spPr>
        <p:txBody>
          <a:bodyPr/>
          <a:lstStyle/>
          <a:p>
            <a:pPr marL="377669" indent="-377669" algn="l" eaLnBrk="1" hangingPunct="1">
              <a:spcBef>
                <a:spcPct val="20000"/>
              </a:spcBef>
              <a:defRPr/>
            </a:pPr>
            <a:r>
              <a:rPr lang="uk-UA" sz="35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  <a:ea typeface="+mn-ea"/>
                <a:cs typeface="+mn-cs"/>
              </a:rPr>
              <a:t>Соціальний ролик </a:t>
            </a:r>
            <a:r>
              <a:rPr lang="uk-UA" sz="3500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  <a:ea typeface="+mn-ea"/>
                <a:cs typeface="+mn-cs"/>
              </a:rPr>
              <a:t>«</a:t>
            </a:r>
            <a:r>
              <a:rPr lang="uk-UA" sz="3500" dirty="0">
                <a:solidFill>
                  <a:srgbClr val="FF0000"/>
                </a:solidFill>
                <a:latin typeface="Comic Sans MS" pitchFamily="66" charset="0"/>
                <a:ea typeface="+mn-ea"/>
                <a:cs typeface="+mn-cs"/>
                <a:hlinkClick r:id="rId2"/>
              </a:rPr>
              <a:t>Підліток та ПК</a:t>
            </a:r>
            <a:r>
              <a:rPr lang="uk-UA" sz="35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  <a:ea typeface="+mn-ea"/>
                <a:cs typeface="+mn-cs"/>
              </a:rPr>
              <a:t>»</a:t>
            </a:r>
            <a:endParaRPr lang="uk-UA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84775" y="1303342"/>
            <a:ext cx="4679950" cy="349929"/>
          </a:xfrm>
          <a:prstGeom prst="rect">
            <a:avLst/>
          </a:prstGeom>
          <a:noFill/>
        </p:spPr>
        <p:txBody>
          <a:bodyPr lIns="91401" tIns="45701" rIns="91401" bIns="45701">
            <a:spAutoFit/>
          </a:bodyPr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uk-UA" dirty="0">
                <a:solidFill>
                  <a:schemeClr val="accent6">
                    <a:lumMod val="25000"/>
                  </a:schemeClr>
                </a:solidFill>
                <a:latin typeface="Comic Sans MS" pitchFamily="66" charset="0"/>
                <a:ea typeface="MS Gothic" charset="-128"/>
                <a:cs typeface="+mn-cs"/>
              </a:rPr>
              <a:t>Робота учня 11-Б класу Брехта А.</a:t>
            </a:r>
            <a:endParaRPr lang="ru-RU" dirty="0">
              <a:solidFill>
                <a:schemeClr val="accent6">
                  <a:lumMod val="25000"/>
                </a:schemeClr>
              </a:solidFill>
              <a:latin typeface="Comic Sans MS" pitchFamily="66" charset="0"/>
              <a:ea typeface="MS Gothic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933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Приклади: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138" indent="-514138">
              <a:buFont typeface="+mj-lt"/>
              <a:buAutoNum type="arabicPeriod"/>
            </a:pPr>
            <a:r>
              <a:rPr lang="uk-UA" dirty="0" smtClean="0">
                <a:hlinkClick r:id="rId2" action="ppaction://hlinkfile"/>
              </a:rPr>
              <a:t>М</a:t>
            </a:r>
            <a:r>
              <a:rPr lang="en-US" dirty="0" smtClean="0">
                <a:hlinkClick r:id="rId2" action="ppaction://hlinkfile"/>
              </a:rPr>
              <a:t>’</a:t>
            </a:r>
            <a:r>
              <a:rPr lang="uk-UA" dirty="0" err="1" smtClean="0">
                <a:hlinkClick r:id="rId2" action="ppaction://hlinkfile"/>
              </a:rPr>
              <a:t>ячик</a:t>
            </a:r>
            <a:r>
              <a:rPr lang="uk-UA" dirty="0" smtClean="0">
                <a:hlinkClick r:id="rId2" action="ppaction://hlinkfile"/>
              </a:rPr>
              <a:t> 1</a:t>
            </a:r>
            <a:endParaRPr lang="uk-UA" dirty="0" smtClean="0"/>
          </a:p>
          <a:p>
            <a:pPr marL="514138" indent="-514138">
              <a:buFont typeface="+mj-lt"/>
              <a:buAutoNum type="arabicPeriod"/>
            </a:pPr>
            <a:r>
              <a:rPr lang="uk-UA" dirty="0" smtClean="0">
                <a:hlinkClick r:id="rId3" action="ppaction://hlinkfile"/>
              </a:rPr>
              <a:t>М</a:t>
            </a:r>
            <a:r>
              <a:rPr lang="en-US" dirty="0" smtClean="0">
                <a:hlinkClick r:id="rId3" action="ppaction://hlinkfile"/>
              </a:rPr>
              <a:t>’</a:t>
            </a:r>
            <a:r>
              <a:rPr lang="uk-UA" dirty="0" err="1" smtClean="0">
                <a:hlinkClick r:id="rId3" action="ppaction://hlinkfile"/>
              </a:rPr>
              <a:t>ячик</a:t>
            </a:r>
            <a:r>
              <a:rPr lang="uk-UA" dirty="0" smtClean="0">
                <a:hlinkClick r:id="rId3" action="ppaction://hlinkfile"/>
              </a:rPr>
              <a:t> 2</a:t>
            </a:r>
            <a:endParaRPr lang="uk-UA" dirty="0" smtClean="0"/>
          </a:p>
          <a:p>
            <a:pPr marL="514138" indent="-514138">
              <a:buFont typeface="+mj-lt"/>
              <a:buAutoNum type="arabicPeriod"/>
            </a:pPr>
            <a:r>
              <a:rPr lang="uk-UA" dirty="0" smtClean="0">
                <a:hlinkClick r:id="rId4" action="ppaction://hlinkfile"/>
              </a:rPr>
              <a:t>П</a:t>
            </a:r>
            <a:r>
              <a:rPr lang="en-US" dirty="0" smtClean="0">
                <a:hlinkClick r:id="rId4" action="ppaction://hlinkfile"/>
              </a:rPr>
              <a:t>’</a:t>
            </a:r>
            <a:r>
              <a:rPr lang="uk-UA" dirty="0" err="1" smtClean="0">
                <a:hlinkClick r:id="rId4" action="ppaction://hlinkfile"/>
              </a:rPr>
              <a:t>ятнашки</a:t>
            </a:r>
            <a:endParaRPr lang="uk-UA" dirty="0" smtClean="0"/>
          </a:p>
          <a:p>
            <a:pPr marL="514138" indent="-514138">
              <a:buFont typeface="+mj-lt"/>
              <a:buAutoNum type="arabicPeriod"/>
            </a:pPr>
            <a:r>
              <a:rPr lang="uk-UA" dirty="0" smtClean="0">
                <a:hlinkClick r:id="rId5" action="ppaction://hlinkfile"/>
              </a:rPr>
              <a:t>Кімнати</a:t>
            </a:r>
            <a:endParaRPr lang="uk-UA" dirty="0" smtClean="0"/>
          </a:p>
          <a:p>
            <a:pPr marL="514138" indent="-514138">
              <a:buFont typeface="+mj-lt"/>
              <a:buAutoNum type="arabicPeriod"/>
            </a:pPr>
            <a:r>
              <a:rPr lang="uk-UA" dirty="0" smtClean="0">
                <a:hlinkClick r:id="rId6" action="ppaction://hlinkfile"/>
              </a:rPr>
              <a:t>Мішень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798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Заголовок 1"/>
          <p:cNvSpPr>
            <a:spLocks noGrp="1"/>
          </p:cNvSpPr>
          <p:nvPr>
            <p:ph type="ctrTitle"/>
          </p:nvPr>
        </p:nvSpPr>
        <p:spPr>
          <a:xfrm>
            <a:off x="4968875" y="1116013"/>
            <a:ext cx="4808538" cy="1620837"/>
          </a:xfrm>
        </p:spPr>
        <p:txBody>
          <a:bodyPr/>
          <a:lstStyle/>
          <a:p>
            <a:pPr eaLnBrk="1" hangingPunct="1"/>
            <a:r>
              <a:rPr lang="uk-UA" sz="5400" b="1">
                <a:solidFill>
                  <a:schemeClr val="bg2"/>
                </a:solidFill>
                <a:latin typeface="Comic Sans MS" pitchFamily="66" charset="0"/>
              </a:rPr>
              <a:t>Розвага №8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511919" y="3396521"/>
            <a:ext cx="3575994" cy="3344145"/>
            <a:chOff x="1511916" y="3396517"/>
            <a:chExt cx="3575993" cy="3344145"/>
          </a:xfrm>
        </p:grpSpPr>
        <p:pic>
          <p:nvPicPr>
            <p:cNvPr id="133123" name="Picture 3" descr="H:\ПРоэкты\1 Компьютерная графика\Дубовик\Без имени-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1920" y="3415942"/>
              <a:ext cx="3575989" cy="3324720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 rot="21038485">
              <a:off x="1511916" y="4021763"/>
              <a:ext cx="851836" cy="2113078"/>
            </a:xfrm>
            <a:prstGeom prst="rect">
              <a:avLst/>
            </a:prstGeom>
            <a:noFill/>
          </p:spPr>
          <p:txBody>
            <a:bodyPr vert="wordArtVert"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3200" b="1" spc="50" dirty="0">
                  <a:ln w="11430"/>
                  <a:solidFill>
                    <a:srgbClr val="B03E1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ВЕБ</a:t>
              </a:r>
            </a:p>
          </p:txBody>
        </p:sp>
        <p:sp>
          <p:nvSpPr>
            <p:cNvPr id="3" name="Прямоугольник 2"/>
            <p:cNvSpPr/>
            <p:nvPr/>
          </p:nvSpPr>
          <p:spPr>
            <a:xfrm rot="574415">
              <a:off x="4288223" y="3396517"/>
              <a:ext cx="684996" cy="3136205"/>
            </a:xfrm>
            <a:prstGeom prst="rect">
              <a:avLst/>
            </a:prstGeom>
            <a:noFill/>
          </p:spPr>
          <p:txBody>
            <a:bodyPr vert="wordArtVert"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400" b="1" spc="50" dirty="0">
                  <a:ln w="11430"/>
                  <a:solidFill>
                    <a:srgbClr val="B03E1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ДИЗАЙН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8" descr="H:\ПРоэкты\1 Компьютерная графика\Дубовик\Без имени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03" y="2412478"/>
            <a:ext cx="5232400" cy="476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903538" y="5257009"/>
            <a:ext cx="6692900" cy="1931987"/>
          </a:xfrm>
        </p:spPr>
        <p:txBody>
          <a:bodyPr/>
          <a:lstStyle/>
          <a:p>
            <a:pPr marL="0" indent="0" algn="r" eaLnBrk="1" hangingPunct="1">
              <a:buNone/>
            </a:pPr>
            <a:r>
              <a:rPr lang="ru-RU" dirty="0" smtClean="0">
                <a:solidFill>
                  <a:srgbClr val="00B050"/>
                </a:solidFill>
                <a:latin typeface="Comic Sans MS" pitchFamily="66" charset="0"/>
              </a:rPr>
              <a:t>Проект </a:t>
            </a:r>
            <a:r>
              <a:rPr lang="ru-RU" dirty="0" err="1" smtClean="0">
                <a:solidFill>
                  <a:srgbClr val="00B050"/>
                </a:solidFill>
                <a:latin typeface="Comic Sans MS" pitchFamily="66" charset="0"/>
              </a:rPr>
              <a:t>учн</a:t>
            </a:r>
            <a:r>
              <a:rPr lang="uk-UA" dirty="0" err="1" smtClean="0">
                <a:solidFill>
                  <a:srgbClr val="00B050"/>
                </a:solidFill>
                <a:latin typeface="Comic Sans MS" pitchFamily="66" charset="0"/>
              </a:rPr>
              <a:t>ів</a:t>
            </a:r>
            <a:r>
              <a:rPr lang="ru-RU" dirty="0" smtClean="0">
                <a:solidFill>
                  <a:srgbClr val="00B050"/>
                </a:solidFill>
                <a:latin typeface="Comic Sans MS" pitchFamily="66" charset="0"/>
              </a:rPr>
              <a:t> 11-Б </a:t>
            </a:r>
            <a:r>
              <a:rPr lang="ru-RU" dirty="0" err="1" smtClean="0">
                <a:solidFill>
                  <a:srgbClr val="00B050"/>
                </a:solidFill>
                <a:latin typeface="Comic Sans MS" pitchFamily="66" charset="0"/>
              </a:rPr>
              <a:t>класу</a:t>
            </a:r>
            <a:r>
              <a:rPr lang="ru-RU" dirty="0" smtClean="0">
                <a:solidFill>
                  <a:srgbClr val="00B05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B050"/>
                </a:solidFill>
                <a:latin typeface="Comic Sans MS" pitchFamily="66" charset="0"/>
              </a:rPr>
              <a:t>Сем</a:t>
            </a:r>
            <a:r>
              <a:rPr lang="ru-RU" dirty="0" err="1">
                <a:solidFill>
                  <a:srgbClr val="00B050"/>
                </a:solidFill>
                <a:latin typeface="Comic Sans MS" pitchFamily="66" charset="0"/>
              </a:rPr>
              <a:t>и</a:t>
            </a:r>
            <a:r>
              <a:rPr lang="ru-RU" dirty="0" err="1" smtClean="0">
                <a:solidFill>
                  <a:srgbClr val="00B050"/>
                </a:solidFill>
                <a:latin typeface="Comic Sans MS" pitchFamily="66" charset="0"/>
              </a:rPr>
              <a:t>стяги</a:t>
            </a:r>
            <a:r>
              <a:rPr lang="ru-RU" dirty="0" smtClean="0">
                <a:solidFill>
                  <a:srgbClr val="00B050"/>
                </a:solidFill>
                <a:latin typeface="Comic Sans MS" pitchFamily="66" charset="0"/>
              </a:rPr>
              <a:t> А., </a:t>
            </a:r>
            <a:r>
              <a:rPr lang="ru-RU" dirty="0" err="1" smtClean="0">
                <a:solidFill>
                  <a:srgbClr val="00B050"/>
                </a:solidFill>
                <a:latin typeface="Comic Sans MS" pitchFamily="66" charset="0"/>
              </a:rPr>
              <a:t>Корнєєва</a:t>
            </a:r>
            <a:r>
              <a:rPr lang="ru-RU" dirty="0" smtClean="0">
                <a:solidFill>
                  <a:srgbClr val="00B050"/>
                </a:solidFill>
                <a:latin typeface="Comic Sans MS" pitchFamily="66" charset="0"/>
              </a:rPr>
              <a:t> Є.</a:t>
            </a:r>
          </a:p>
        </p:txBody>
      </p:sp>
      <p:sp>
        <p:nvSpPr>
          <p:cNvPr id="134146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032252" y="2484438"/>
            <a:ext cx="5040313" cy="1619250"/>
          </a:xfrm>
        </p:spPr>
        <p:txBody>
          <a:bodyPr/>
          <a:lstStyle/>
          <a:p>
            <a:pPr eaLnBrk="1" hangingPunct="1">
              <a:defRPr/>
            </a:pPr>
            <a:r>
              <a:rPr lang="uk-UA" sz="5400" b="1" dirty="0" err="1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Веб-дизайн</a:t>
            </a:r>
            <a:endParaRPr lang="uk-UA" sz="5400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6" name="Picture 2" descr="H:\Documents and Settings\Aida\Рабочий стол\клипарты рамки фончики\karty\karty\map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" y="550863"/>
            <a:ext cx="24415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:\Documents and Settings\Aida\Рабочий стол\клипарты рамки фончики\karty\karty\map1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813" y="550867"/>
            <a:ext cx="212725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H:\Documents and Settings\Aida\Рабочий стол\клипарты рамки фончики\karty\karty\map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475" y="550863"/>
            <a:ext cx="165417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:\Documents and Settings\Aida\Рабочий стол\клипарты рамки фончики\karty\karty\map1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350" y="550863"/>
            <a:ext cx="1811338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4800" b="1" dirty="0" err="1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Веб-дизайн</a:t>
            </a:r>
            <a:endParaRPr lang="uk-UA" dirty="0" smtClean="0"/>
          </a:p>
        </p:txBody>
      </p:sp>
      <p:sp>
        <p:nvSpPr>
          <p:cNvPr id="139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dirty="0">
                <a:solidFill>
                  <a:srgbClr val="B03E10"/>
                </a:solidFill>
                <a:latin typeface="Comic Sans MS" pitchFamily="66" charset="0"/>
              </a:rPr>
              <a:t>Історія виникнення </a:t>
            </a:r>
            <a:r>
              <a:rPr lang="uk-UA" dirty="0" err="1" smtClean="0">
                <a:solidFill>
                  <a:srgbClr val="B03E10"/>
                </a:solidFill>
                <a:latin typeface="Comic Sans MS" pitchFamily="66" charset="0"/>
              </a:rPr>
              <a:t>веб-дизайну</a:t>
            </a:r>
            <a:endParaRPr lang="uk-UA" dirty="0" smtClean="0">
              <a:solidFill>
                <a:srgbClr val="B03E10"/>
              </a:solidFill>
              <a:latin typeface="Comic Sans MS" pitchFamily="66" charset="0"/>
            </a:endParaRPr>
          </a:p>
          <a:p>
            <a:pPr eaLnBrk="1" hangingPunct="1"/>
            <a:r>
              <a:rPr lang="uk-UA" dirty="0" smtClean="0">
                <a:solidFill>
                  <a:srgbClr val="B03E10"/>
                </a:solidFill>
                <a:latin typeface="Comic Sans MS" pitchFamily="66" charset="0"/>
              </a:rPr>
              <a:t>Об</a:t>
            </a:r>
            <a:r>
              <a:rPr lang="en-US" dirty="0" smtClean="0">
                <a:solidFill>
                  <a:srgbClr val="B03E10"/>
                </a:solidFill>
                <a:latin typeface="Comic Sans MS" pitchFamily="66" charset="0"/>
              </a:rPr>
              <a:t>’</a:t>
            </a:r>
            <a:r>
              <a:rPr lang="uk-UA" dirty="0" err="1" smtClean="0">
                <a:solidFill>
                  <a:srgbClr val="B03E10"/>
                </a:solidFill>
                <a:latin typeface="Comic Sans MS" pitchFamily="66" charset="0"/>
              </a:rPr>
              <a:t>єти</a:t>
            </a:r>
            <a:r>
              <a:rPr lang="uk-UA" dirty="0" smtClean="0">
                <a:solidFill>
                  <a:srgbClr val="B03E10"/>
                </a:solidFill>
                <a:latin typeface="Comic Sans MS" pitchFamily="66" charset="0"/>
              </a:rPr>
              <a:t> </a:t>
            </a:r>
            <a:r>
              <a:rPr lang="uk-UA" dirty="0" err="1">
                <a:solidFill>
                  <a:srgbClr val="B03E10"/>
                </a:solidFill>
                <a:latin typeface="Comic Sans MS" pitchFamily="66" charset="0"/>
              </a:rPr>
              <a:t>Веб-дизайну</a:t>
            </a:r>
            <a:r>
              <a:rPr lang="uk-UA" dirty="0">
                <a:solidFill>
                  <a:srgbClr val="B03E10"/>
                </a:solidFill>
                <a:latin typeface="Comic Sans MS" pitchFamily="66" charset="0"/>
              </a:rPr>
              <a:t> в житті людини</a:t>
            </a:r>
          </a:p>
          <a:p>
            <a:pPr eaLnBrk="1" hangingPunct="1"/>
            <a:r>
              <a:rPr lang="uk-UA" dirty="0">
                <a:solidFill>
                  <a:srgbClr val="B03E10"/>
                </a:solidFill>
                <a:latin typeface="Comic Sans MS" pitchFamily="66" charset="0"/>
              </a:rPr>
              <a:t>Вплив </a:t>
            </a:r>
            <a:r>
              <a:rPr lang="uk-UA" dirty="0" smtClean="0">
                <a:solidFill>
                  <a:srgbClr val="B03E10"/>
                </a:solidFill>
                <a:latin typeface="Comic Sans MS" pitchFamily="66" charset="0"/>
              </a:rPr>
              <a:t>об</a:t>
            </a:r>
            <a:r>
              <a:rPr lang="en-US" dirty="0" smtClean="0">
                <a:solidFill>
                  <a:srgbClr val="B03E10"/>
                </a:solidFill>
                <a:latin typeface="Comic Sans MS" pitchFamily="66" charset="0"/>
              </a:rPr>
              <a:t>’</a:t>
            </a:r>
            <a:r>
              <a:rPr lang="uk-UA" dirty="0" err="1" smtClean="0">
                <a:solidFill>
                  <a:srgbClr val="B03E10"/>
                </a:solidFill>
                <a:latin typeface="Comic Sans MS" pitchFamily="66" charset="0"/>
              </a:rPr>
              <a:t>єктів</a:t>
            </a:r>
            <a:r>
              <a:rPr lang="uk-UA" dirty="0" smtClean="0">
                <a:solidFill>
                  <a:srgbClr val="B03E10"/>
                </a:solidFill>
                <a:latin typeface="Comic Sans MS" pitchFamily="66" charset="0"/>
              </a:rPr>
              <a:t> </a:t>
            </a:r>
            <a:r>
              <a:rPr lang="uk-UA" dirty="0" err="1" smtClean="0">
                <a:solidFill>
                  <a:srgbClr val="B03E10"/>
                </a:solidFill>
                <a:latin typeface="Comic Sans MS" pitchFamily="66" charset="0"/>
              </a:rPr>
              <a:t>веб-дизайну</a:t>
            </a:r>
            <a:r>
              <a:rPr lang="en-US" dirty="0" smtClean="0">
                <a:solidFill>
                  <a:srgbClr val="B03E10"/>
                </a:solidFill>
                <a:latin typeface="Comic Sans MS" pitchFamily="66" charset="0"/>
              </a:rPr>
              <a:t> </a:t>
            </a:r>
            <a:r>
              <a:rPr lang="uk-UA" dirty="0" smtClean="0">
                <a:solidFill>
                  <a:srgbClr val="B03E10"/>
                </a:solidFill>
                <a:latin typeface="Comic Sans MS" pitchFamily="66" charset="0"/>
              </a:rPr>
              <a:t>(</a:t>
            </a:r>
            <a:r>
              <a:rPr lang="uk-UA" dirty="0">
                <a:solidFill>
                  <a:srgbClr val="B03E10"/>
                </a:solidFill>
                <a:latin typeface="Comic Sans MS" pitchFamily="66" charset="0"/>
              </a:rPr>
              <a:t>сайтів) на сучасне </a:t>
            </a:r>
            <a:r>
              <a:rPr lang="uk-UA" dirty="0" smtClean="0">
                <a:solidFill>
                  <a:srgbClr val="B03E10"/>
                </a:solidFill>
                <a:latin typeface="Comic Sans MS" pitchFamily="66" charset="0"/>
              </a:rPr>
              <a:t>покоління</a:t>
            </a:r>
            <a:endParaRPr lang="en-US" dirty="0" smtClean="0">
              <a:solidFill>
                <a:srgbClr val="B03E10"/>
              </a:solidFill>
              <a:latin typeface="Comic Sans MS" pitchFamily="66" charset="0"/>
            </a:endParaRPr>
          </a:p>
          <a:p>
            <a:pPr eaLnBrk="1" hangingPunct="1"/>
            <a:r>
              <a:rPr lang="ru-RU" dirty="0" err="1" smtClean="0">
                <a:solidFill>
                  <a:srgbClr val="B03E10"/>
                </a:solidFill>
                <a:latin typeface="Comic Sans MS" pitchFamily="66" charset="0"/>
              </a:rPr>
              <a:t>Презентація</a:t>
            </a:r>
            <a:r>
              <a:rPr lang="ru-RU" dirty="0" smtClean="0">
                <a:solidFill>
                  <a:srgbClr val="B03E1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B03E10"/>
                </a:solidFill>
                <a:latin typeface="Comic Sans MS" pitchFamily="66" charset="0"/>
              </a:rPr>
              <a:t>авторського</a:t>
            </a:r>
            <a:r>
              <a:rPr lang="ru-RU" dirty="0" smtClean="0">
                <a:solidFill>
                  <a:srgbClr val="B03E10"/>
                </a:solidFill>
                <a:latin typeface="Comic Sans MS" pitchFamily="66" charset="0"/>
              </a:rPr>
              <a:t> сайту</a:t>
            </a:r>
            <a:endParaRPr lang="uk-UA" dirty="0">
              <a:solidFill>
                <a:srgbClr val="B03E10"/>
              </a:solidFill>
              <a:latin typeface="Comic Sans MS" pitchFamily="66" charset="0"/>
            </a:endParaRPr>
          </a:p>
          <a:p>
            <a:pPr eaLnBrk="1" hangingPunct="1"/>
            <a:endParaRPr lang="uk-UA" dirty="0">
              <a:solidFill>
                <a:srgbClr val="B03E10"/>
              </a:solidFill>
              <a:latin typeface="Comic Sans MS" pitchFamily="66" charset="0"/>
            </a:endParaRPr>
          </a:p>
          <a:p>
            <a:pPr eaLnBrk="1" hangingPunct="1"/>
            <a:endParaRPr lang="uk-UA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DF7F57D-CDC7-4F8E-AB88-988645980319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24F611-83C2-422A-8F7E-617149774306}" type="slidenum">
              <a:rPr lang="ru-RU"/>
              <a:pPr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400" dirty="0" smtClean="0">
                <a:solidFill>
                  <a:srgbClr val="002060"/>
                </a:solidFill>
                <a:latin typeface="Comic Sans MS" pitchFamily="66" charset="0"/>
              </a:rPr>
              <a:t>Над проектом </a:t>
            </a:r>
            <a:r>
              <a:rPr lang="uk-UA" sz="4400" dirty="0" smtClean="0">
                <a:solidFill>
                  <a:srgbClr val="002060"/>
                </a:solidFill>
                <a:latin typeface="Comic Sans MS" pitchFamily="66" charset="0"/>
                <a:hlinkClick r:id="rId2"/>
              </a:rPr>
              <a:t>працювали: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87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ctrTitle"/>
          </p:nvPr>
        </p:nvSpPr>
        <p:spPr>
          <a:xfrm>
            <a:off x="4535487" y="971550"/>
            <a:ext cx="5097463" cy="1620838"/>
          </a:xfrm>
        </p:spPr>
        <p:txBody>
          <a:bodyPr/>
          <a:lstStyle/>
          <a:p>
            <a:pPr eaLnBrk="1" hangingPunct="1"/>
            <a:r>
              <a:rPr lang="uk-UA" sz="5400" b="1">
                <a:solidFill>
                  <a:schemeClr val="bg2"/>
                </a:solidFill>
                <a:latin typeface="Comic Sans MS" pitchFamily="66" charset="0"/>
              </a:rPr>
              <a:t>Розвага №1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1846493" y="3435378"/>
            <a:ext cx="3808315" cy="3322394"/>
            <a:chOff x="1846493" y="3435378"/>
            <a:chExt cx="3808316" cy="3322394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846493" y="3435378"/>
              <a:ext cx="3180551" cy="3322394"/>
              <a:chOff x="2057658" y="3435378"/>
              <a:chExt cx="2969385" cy="3322394"/>
            </a:xfrm>
          </p:grpSpPr>
          <p:pic>
            <p:nvPicPr>
              <p:cNvPr id="107527" name="Picture 7" descr="E:\WorkSusVas\відкритий урок в 11-б\рисН\KG.JP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2644"/>
              <a:stretch/>
            </p:blipFill>
            <p:spPr bwMode="auto">
              <a:xfrm>
                <a:off x="2448024" y="3435378"/>
                <a:ext cx="2579019" cy="3322394"/>
              </a:xfrm>
              <a:prstGeom prst="ellipse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" name="Прямоугольник 1"/>
              <p:cNvSpPr/>
              <p:nvPr/>
            </p:nvSpPr>
            <p:spPr>
              <a:xfrm>
                <a:off x="2057658" y="3449685"/>
                <a:ext cx="639517" cy="3138464"/>
              </a:xfrm>
              <a:prstGeom prst="rect">
                <a:avLst/>
              </a:prstGeom>
              <a:noFill/>
            </p:spPr>
            <p:txBody>
              <a:bodyPr vert="wordArtVert" wrap="squar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uk-UA" b="1" spc="50" dirty="0">
                    <a:ln w="11430"/>
                    <a:solidFill>
                      <a:srgbClr val="002060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omic Sans MS" pitchFamily="66" charset="0"/>
                  </a:rPr>
                  <a:t>Графіка</a:t>
                </a:r>
                <a:r>
                  <a:rPr lang="uk-UA" sz="2400" b="1" spc="50" dirty="0">
                    <a:ln w="11430"/>
                    <a:solidFill>
                      <a:srgbClr val="002060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omic Sans MS" pitchFamily="66" charset="0"/>
                  </a:rPr>
                  <a:t> </a:t>
                </a:r>
                <a:endParaRPr lang="ru-RU" sz="2400" b="1" spc="50" dirty="0">
                  <a:ln w="11430"/>
                  <a:solidFill>
                    <a:srgbClr val="00206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endParaRPr>
              </a:p>
            </p:txBody>
          </p:sp>
        </p:grpSp>
        <p:sp>
          <p:nvSpPr>
            <p:cNvPr id="4" name="Прямоугольник 3"/>
            <p:cNvSpPr/>
            <p:nvPr/>
          </p:nvSpPr>
          <p:spPr>
            <a:xfrm rot="357245">
              <a:off x="3096096" y="3435378"/>
              <a:ext cx="2558713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800" b="1" spc="50" dirty="0">
                  <a:ln w="11430"/>
                  <a:solidFill>
                    <a:srgbClr val="00206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Комп</a:t>
              </a:r>
              <a:r>
                <a:rPr lang="en-US" sz="2800" b="1" spc="50" dirty="0">
                  <a:ln w="11430"/>
                  <a:solidFill>
                    <a:srgbClr val="00206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’</a:t>
              </a:r>
              <a:r>
                <a:rPr lang="uk-UA" sz="2800" b="1" spc="50" dirty="0" err="1">
                  <a:ln w="11430"/>
                  <a:solidFill>
                    <a:srgbClr val="00206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mic Sans MS" pitchFamily="66" charset="0"/>
                </a:rPr>
                <a:t>ютерна</a:t>
              </a:r>
              <a:endParaRPr lang="ru-RU" sz="2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03238" y="5724525"/>
            <a:ext cx="6337300" cy="865188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Проект 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учнів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11-Б 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класу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Дубовика С., Тернового Є., Брехта А., 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Зайця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О</a:t>
            </a:r>
            <a:r>
              <a:rPr lang="ru-RU" dirty="0" smtClean="0"/>
              <a:t>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23803" y="2123654"/>
            <a:ext cx="7806945" cy="951030"/>
          </a:xfrm>
          <a:prstGeom prst="rect">
            <a:avLst/>
          </a:prstGeom>
          <a:noFill/>
        </p:spPr>
        <p:txBody>
          <a:bodyPr wrap="none" lIns="91401" tIns="45701" rIns="91401" bIns="4570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uk-UA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ea typeface="MS Gothic" charset="-128"/>
                <a:cs typeface="+mn-cs"/>
              </a:rPr>
              <a:t>Ком</a:t>
            </a:r>
            <a:r>
              <a:rPr lang="en-U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ea typeface="MS Gothic" charset="-128"/>
                <a:cs typeface="+mn-cs"/>
              </a:rPr>
              <a:t>’</a:t>
            </a:r>
            <a:r>
              <a:rPr lang="uk-UA" sz="6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ea typeface="MS Gothic" charset="-128"/>
                <a:cs typeface="+mn-cs"/>
              </a:rPr>
              <a:t>ютерна</a:t>
            </a:r>
            <a:r>
              <a:rPr lang="uk-UA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ea typeface="MS Gothic" charset="-128"/>
                <a:cs typeface="+mn-cs"/>
              </a:rPr>
              <a:t> графіка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  <a:ea typeface="MS Gothic" charset="-128"/>
              <a:cs typeface="+mn-cs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5760392" y="3048589"/>
            <a:ext cx="4032448" cy="3979531"/>
            <a:chOff x="5760392" y="3048589"/>
            <a:chExt cx="4032448" cy="3979531"/>
          </a:xfrm>
        </p:grpSpPr>
        <p:pic>
          <p:nvPicPr>
            <p:cNvPr id="4" name="Picture 7" descr="E:\WorkSusVas\відкритий урок в 11-б\рисН\KG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644"/>
            <a:stretch/>
          </p:blipFill>
          <p:spPr bwMode="auto">
            <a:xfrm>
              <a:off x="5760392" y="3048589"/>
              <a:ext cx="4032448" cy="3491972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Documents and Settings\School_PC\Рабочий стол\sai3.png">
              <a:hlinkClick r:id="rId3" action="ppaction://hlinkfile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8505" y="5147989"/>
              <a:ext cx="1872208" cy="18801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Объект 4"/>
          <p:cNvSpPr>
            <a:spLocks noGrp="1"/>
          </p:cNvSpPr>
          <p:nvPr>
            <p:ph idx="1"/>
          </p:nvPr>
        </p:nvSpPr>
        <p:spPr>
          <a:xfrm>
            <a:off x="602862" y="4859957"/>
            <a:ext cx="6777904" cy="2160570"/>
          </a:xfrm>
          <a:solidFill>
            <a:schemeClr val="bg1">
              <a:alpha val="30980"/>
            </a:schemeClr>
          </a:solidFill>
        </p:spPr>
        <p:txBody>
          <a:bodyPr/>
          <a:lstStyle/>
          <a:p>
            <a:pPr marL="0" indent="0" eaLnBrk="1" hangingPunct="1">
              <a:spcBef>
                <a:spcPts val="1102"/>
              </a:spcBef>
              <a:buNone/>
              <a:defRPr/>
            </a:pPr>
            <a:r>
              <a:rPr lang="uk-UA" sz="3600" dirty="0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Однією з найпоширеніших</a:t>
            </a:r>
            <a:r>
              <a:rPr lang="en-US" sz="3600" dirty="0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uk-UA" sz="3600" dirty="0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і найпопулярніших розваг, </a:t>
            </a:r>
            <a:r>
              <a:rPr lang="uk-UA" sz="3600" dirty="0" err="1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пов</a:t>
            </a:r>
            <a:r>
              <a:rPr lang="en-US" sz="3600" dirty="0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’</a:t>
            </a:r>
            <a:r>
              <a:rPr lang="uk-UA" sz="3600" dirty="0" err="1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язаних</a:t>
            </a:r>
            <a:r>
              <a:rPr lang="uk-UA" sz="3600" dirty="0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 з </a:t>
            </a:r>
            <a:r>
              <a:rPr lang="uk-UA" sz="3600" dirty="0" err="1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комп</a:t>
            </a:r>
            <a:r>
              <a:rPr lang="en-US" sz="3600" dirty="0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’</a:t>
            </a:r>
            <a:r>
              <a:rPr lang="uk-UA" sz="3600" dirty="0" err="1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ютером</a:t>
            </a:r>
            <a:r>
              <a:rPr lang="uk-UA" sz="3600" dirty="0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,  </a:t>
            </a:r>
            <a:r>
              <a:rPr lang="uk-UA" sz="3600" dirty="0" smtClean="0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  є </a:t>
            </a:r>
            <a:r>
              <a:rPr lang="uk-UA" sz="3600" dirty="0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ком</a:t>
            </a:r>
            <a:r>
              <a:rPr lang="en-US" sz="3600" dirty="0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’</a:t>
            </a:r>
            <a:r>
              <a:rPr lang="ru-RU" sz="3600" dirty="0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ю</a:t>
            </a:r>
            <a:r>
              <a:rPr lang="uk-UA" sz="3600" dirty="0" err="1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терна</a:t>
            </a:r>
            <a:r>
              <a:rPr lang="uk-UA" sz="3600" dirty="0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 графіка</a:t>
            </a:r>
            <a:endParaRPr lang="uk-UA" sz="36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2808068" y="179441"/>
          <a:ext cx="6720417" cy="4480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9572" name="TextBox 2"/>
          <p:cNvSpPr txBox="1">
            <a:spLocks noChangeArrowheads="1"/>
          </p:cNvSpPr>
          <p:nvPr/>
        </p:nvSpPr>
        <p:spPr bwMode="auto">
          <a:xfrm rot="-1814836">
            <a:off x="3573467" y="3419471"/>
            <a:ext cx="1800225" cy="865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1" tIns="45701" rIns="91401" bIns="45701">
            <a:spAutoFit/>
          </a:bodyPr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1pPr>
            <a:lvl2pPr marL="742950" indent="-28575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2pPr>
            <a:lvl3pPr marL="11430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3pPr>
            <a:lvl4pPr marL="16002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4pPr>
            <a:lvl5pPr marL="20574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9pPr>
          </a:lstStyle>
          <a:p>
            <a:pPr eaLnBrk="1"/>
            <a:r>
              <a:rPr lang="ru-RU" b="1">
                <a:solidFill>
                  <a:srgbClr val="C00000"/>
                </a:solidFill>
                <a:latin typeface="Comic Sans MS" pitchFamily="66" charset="0"/>
              </a:rPr>
              <a:t>Логотипи, візитки, листівки</a:t>
            </a:r>
          </a:p>
        </p:txBody>
      </p:sp>
      <p:sp>
        <p:nvSpPr>
          <p:cNvPr id="109573" name="TextBox 3"/>
          <p:cNvSpPr txBox="1">
            <a:spLocks noChangeArrowheads="1"/>
          </p:cNvSpPr>
          <p:nvPr/>
        </p:nvSpPr>
        <p:spPr bwMode="auto">
          <a:xfrm rot="-2014544">
            <a:off x="7469187" y="3841746"/>
            <a:ext cx="1655763" cy="865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1" tIns="45701" rIns="91401" bIns="45701">
            <a:spAutoFit/>
          </a:bodyPr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1pPr>
            <a:lvl2pPr marL="742950" indent="-28575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2pPr>
            <a:lvl3pPr marL="11430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3pPr>
            <a:lvl4pPr marL="16002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4pPr>
            <a:lvl5pPr marL="20574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9pPr>
          </a:lstStyle>
          <a:p>
            <a:pPr eaLnBrk="1"/>
            <a:r>
              <a:rPr lang="uk-UA" b="1">
                <a:solidFill>
                  <a:srgbClr val="C00000"/>
                </a:solidFill>
                <a:latin typeface="Comic Sans MS" pitchFamily="66" charset="0"/>
              </a:rPr>
              <a:t>Фото, малюнки, пейзажі</a:t>
            </a:r>
            <a:endParaRPr lang="ru-RU" b="1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09574" name="TextBox 4"/>
          <p:cNvSpPr txBox="1">
            <a:spLocks noChangeArrowheads="1"/>
          </p:cNvSpPr>
          <p:nvPr/>
        </p:nvSpPr>
        <p:spPr bwMode="auto">
          <a:xfrm rot="-1327936">
            <a:off x="3835400" y="568550"/>
            <a:ext cx="2376488" cy="607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1" tIns="45701" rIns="91401" bIns="45701">
            <a:spAutoFit/>
          </a:bodyPr>
          <a:lstStyle>
            <a:lvl1pPr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1pPr>
            <a:lvl2pPr marL="742950" indent="-28575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2pPr>
            <a:lvl3pPr marL="11430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3pPr>
            <a:lvl4pPr marL="16002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4pPr>
            <a:lvl5pPr marL="2057400" indent="-228600" eaLnBrk="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pitchFamily="34" charset="0"/>
                <a:ea typeface="MS Gothic"/>
                <a:cs typeface="MS Gothic"/>
              </a:defRPr>
            </a:lvl9pPr>
          </a:lstStyle>
          <a:p>
            <a:pPr algn="ctr" eaLnBrk="1"/>
            <a:r>
              <a:rPr lang="uk-UA" b="1">
                <a:solidFill>
                  <a:srgbClr val="C00000"/>
                </a:solidFill>
                <a:latin typeface="Comic Sans MS" pitchFamily="66" charset="0"/>
              </a:rPr>
              <a:t>Аватарки, колажі, ілюстрації  </a:t>
            </a:r>
            <a:endParaRPr lang="ru-RU" b="1">
              <a:solidFill>
                <a:srgbClr val="C00000"/>
              </a:solidFill>
              <a:latin typeface="Comic Sans MS" pitchFamily="66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6768504" y="4427909"/>
            <a:ext cx="1872208" cy="2411852"/>
            <a:chOff x="6768504" y="4427909"/>
            <a:chExt cx="1872208" cy="2411852"/>
          </a:xfrm>
        </p:grpSpPr>
        <p:pic>
          <p:nvPicPr>
            <p:cNvPr id="7" name="Picture 7" descr="E:\WorkSusVas\відкритий урок в 11-б\рисН\KG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644"/>
            <a:stretch/>
          </p:blipFill>
          <p:spPr bwMode="auto">
            <a:xfrm>
              <a:off x="6768504" y="4427909"/>
              <a:ext cx="1872208" cy="2411852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Documents and Settings\School_PC\Рабочий стол\sai3.png">
              <a:hlinkClick r:id="rId8" action="ppaction://hlinkfile"/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4930" y="5800600"/>
              <a:ext cx="759356" cy="896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Объект 4"/>
          <p:cNvSpPr>
            <a:spLocks noGrp="1"/>
          </p:cNvSpPr>
          <p:nvPr>
            <p:ph idx="1"/>
          </p:nvPr>
        </p:nvSpPr>
        <p:spPr>
          <a:xfrm>
            <a:off x="1007868" y="1187553"/>
            <a:ext cx="8785025" cy="5256881"/>
          </a:xfrm>
          <a:solidFill>
            <a:schemeClr val="bg1">
              <a:alpha val="30980"/>
            </a:schemeClr>
          </a:solidFill>
        </p:spPr>
        <p:txBody>
          <a:bodyPr/>
          <a:lstStyle/>
          <a:p>
            <a:pPr eaLnBrk="1" hangingPunct="1"/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>Ком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’</a:t>
            </a:r>
            <a:r>
              <a:rPr lang="uk-UA" dirty="0" err="1" smtClean="0">
                <a:solidFill>
                  <a:srgbClr val="002060"/>
                </a:solidFill>
                <a:latin typeface="Comic Sans MS" pitchFamily="66" charset="0"/>
              </a:rPr>
              <a:t>ютерна</a:t>
            </a:r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> графіка як різновид дозвілля є одним з </a:t>
            </a:r>
            <a:r>
              <a:rPr lang="uk-UA" dirty="0" err="1" smtClean="0">
                <a:solidFill>
                  <a:srgbClr val="002060"/>
                </a:solidFill>
                <a:latin typeface="Comic Sans MS" pitchFamily="66" charset="0"/>
              </a:rPr>
              <a:t>найрозповсюдженіших</a:t>
            </a:r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> видів інтерактивної взаємодії з ПК. </a:t>
            </a:r>
          </a:p>
          <a:p>
            <a:pPr eaLnBrk="1" hangingPunct="1"/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>Легкість у використанні і великі перспективи для </a:t>
            </a:r>
            <a:r>
              <a:rPr lang="uk-UA" dirty="0" err="1" smtClean="0">
                <a:solidFill>
                  <a:srgbClr val="002060"/>
                </a:solidFill>
                <a:latin typeface="Comic Sans MS" pitchFamily="66" charset="0"/>
              </a:rPr>
              <a:t>суб</a:t>
            </a:r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’</a:t>
            </a:r>
            <a:r>
              <a:rPr lang="uk-UA" dirty="0" err="1" smtClean="0">
                <a:solidFill>
                  <a:srgbClr val="002060"/>
                </a:solidFill>
                <a:latin typeface="Comic Sans MS" pitchFamily="66" charset="0"/>
              </a:rPr>
              <a:t>єктів</a:t>
            </a:r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> з розвиненою уявою є предикатом одночасного розвитку і розваги. </a:t>
            </a:r>
          </a:p>
          <a:p>
            <a:pPr eaLnBrk="1" hangingPunct="1"/>
            <a:r>
              <a:rPr lang="uk-UA" dirty="0" smtClean="0">
                <a:solidFill>
                  <a:srgbClr val="002060"/>
                </a:solidFill>
                <a:latin typeface="Comic Sans MS" pitchFamily="66" charset="0"/>
              </a:rPr>
              <a:t>Кожна створена людиною робота надихає його на подальше заглиблення в основи середовища.</a:t>
            </a:r>
            <a:endParaRPr lang="ru-RU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eaLnBrk="1" hangingPunct="1"/>
            <a:endParaRPr lang="uk-UA" dirty="0" smtClean="0">
              <a:solidFill>
                <a:srgbClr val="002060"/>
              </a:solidFill>
              <a:latin typeface="Comic Sans MS" pitchFamily="66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768504" y="4571925"/>
            <a:ext cx="1872208" cy="2411852"/>
            <a:chOff x="6768504" y="4571925"/>
            <a:chExt cx="1872208" cy="2411852"/>
          </a:xfrm>
        </p:grpSpPr>
        <p:pic>
          <p:nvPicPr>
            <p:cNvPr id="3" name="Picture 7" descr="E:\WorkSusVas\відкритий урок в 11-б\рисН\KG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644"/>
            <a:stretch/>
          </p:blipFill>
          <p:spPr bwMode="auto">
            <a:xfrm>
              <a:off x="6768504" y="4571925"/>
              <a:ext cx="1872208" cy="2411852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2" descr="C:\Documents and Settings\School_PC\Рабочий стол\sai3.png">
              <a:hlinkClick r:id="rId3" action="ppaction://hlinkfile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2560" y="6119681"/>
              <a:ext cx="731514" cy="864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Объект 2"/>
          <p:cNvSpPr>
            <a:spLocks noGrp="1"/>
          </p:cNvSpPr>
          <p:nvPr>
            <p:ph idx="1"/>
          </p:nvPr>
        </p:nvSpPr>
        <p:spPr>
          <a:xfrm>
            <a:off x="2447925" y="611188"/>
            <a:ext cx="7632700" cy="2520950"/>
          </a:xfrm>
          <a:solidFill>
            <a:schemeClr val="bg1">
              <a:alpha val="30980"/>
            </a:schemeClr>
          </a:solidFill>
        </p:spPr>
        <p:txBody>
          <a:bodyPr/>
          <a:lstStyle/>
          <a:p>
            <a:pPr marL="0" indent="0" eaLnBrk="1" hangingPunct="1">
              <a:buNone/>
            </a:pPr>
            <a:r>
              <a:rPr lang="uk-UA" sz="3200" dirty="0">
                <a:solidFill>
                  <a:srgbClr val="002060"/>
                </a:solidFill>
                <a:latin typeface="Comic Sans MS" pitchFamily="66" charset="0"/>
                <a:cs typeface="Calibri" pitchFamily="34" charset="0"/>
              </a:rPr>
              <a:t>Ми не озвучуватимемо плоди наших дослідницьких шукань з цієї теми – усе це описане в проекті. </a:t>
            </a:r>
          </a:p>
          <a:p>
            <a:pPr marL="0" indent="0" eaLnBrk="1" hangingPunct="1">
              <a:buNone/>
            </a:pPr>
            <a:r>
              <a:rPr lang="uk-UA" sz="3200" dirty="0">
                <a:solidFill>
                  <a:srgbClr val="002060"/>
                </a:solidFill>
                <a:latin typeface="Comic Sans MS" pitchFamily="66" charset="0"/>
                <a:cs typeface="Calibri" pitchFamily="34" charset="0"/>
              </a:rPr>
              <a:t>Обмежимось демонстрацією наших робіт:</a:t>
            </a:r>
            <a:endParaRPr lang="ru-RU" sz="2800" dirty="0">
              <a:solidFill>
                <a:srgbClr val="002060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marL="0" indent="0" eaLnBrk="1" hangingPunct="1"/>
            <a:endParaRPr lang="uk-UA" dirty="0" smtClean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11619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63" y="4238625"/>
            <a:ext cx="1303338" cy="108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1621" name="Picture 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975" y="3392488"/>
            <a:ext cx="1390650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 descr="E:\WorkSusVas\відкритий урок в 11-б\рисН\KG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44"/>
          <a:stretch/>
        </p:blipFill>
        <p:spPr bwMode="auto">
          <a:xfrm>
            <a:off x="6768504" y="4427909"/>
            <a:ext cx="1872208" cy="241185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Documents and Settings\School_PC\Рабочий стол\sai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632" y="2809526"/>
            <a:ext cx="1165534" cy="1165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School_PC\Рабочий стол\sai3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221" y="5801063"/>
            <a:ext cx="890773" cy="1052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theme/theme1.xml><?xml version="1.0" encoding="utf-8"?>
<a:theme xmlns:a="http://schemas.openxmlformats.org/drawingml/2006/main" name="Тема Office">
  <a:themeElements>
    <a:clrScheme name="Тема Office 3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Тема Office">
      <a:majorFont>
        <a:latin typeface="Arial"/>
        <a:ea typeface="MS Gothic"/>
        <a:cs typeface="MS Gothic"/>
      </a:majorFont>
      <a:minorFont>
        <a:latin typeface="Arial"/>
        <a:ea typeface="MS Gothic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синий">
  <a:themeElements>
    <a:clrScheme name="Другая 16">
      <a:dk1>
        <a:srgbClr val="548DD4"/>
      </a:dk1>
      <a:lt1>
        <a:srgbClr val="C6D9F0"/>
      </a:lt1>
      <a:dk2>
        <a:srgbClr val="1F497D"/>
      </a:dk2>
      <a:lt2>
        <a:srgbClr val="EEECE1"/>
      </a:lt2>
      <a:accent1>
        <a:srgbClr val="4F81BD"/>
      </a:accent1>
      <a:accent2>
        <a:srgbClr val="31859B"/>
      </a:accent2>
      <a:accent3>
        <a:srgbClr val="92CDDC"/>
      </a:accent3>
      <a:accent4>
        <a:srgbClr val="95B3D7"/>
      </a:accent4>
      <a:accent5>
        <a:srgbClr val="4BACC6"/>
      </a:accent5>
      <a:accent6>
        <a:srgbClr val="B8CCE4"/>
      </a:accent6>
      <a:hlink>
        <a:srgbClr val="17365D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3_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анимация">
  <a:themeElements>
    <a:clrScheme name="Другая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иний">
  <a:themeElements>
    <a:clrScheme name="Другая 16">
      <a:dk1>
        <a:srgbClr val="548DD4"/>
      </a:dk1>
      <a:lt1>
        <a:srgbClr val="C6D9F0"/>
      </a:lt1>
      <a:dk2>
        <a:srgbClr val="1F497D"/>
      </a:dk2>
      <a:lt2>
        <a:srgbClr val="EEECE1"/>
      </a:lt2>
      <a:accent1>
        <a:srgbClr val="4F81BD"/>
      </a:accent1>
      <a:accent2>
        <a:srgbClr val="31859B"/>
      </a:accent2>
      <a:accent3>
        <a:srgbClr val="92CDDC"/>
      </a:accent3>
      <a:accent4>
        <a:srgbClr val="95B3D7"/>
      </a:accent4>
      <a:accent5>
        <a:srgbClr val="4BACC6"/>
      </a:accent5>
      <a:accent6>
        <a:srgbClr val="B8CCE4"/>
      </a:accent6>
      <a:hlink>
        <a:srgbClr val="17365D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Луг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История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зеленый">
  <a:themeElements>
    <a:clrScheme name="Другая 15">
      <a:dk1>
        <a:srgbClr val="76923C"/>
      </a:dk1>
      <a:lt1>
        <a:srgbClr val="EBF1DD"/>
      </a:lt1>
      <a:dk2>
        <a:srgbClr val="76923C"/>
      </a:dk2>
      <a:lt2>
        <a:srgbClr val="D7E3BC"/>
      </a:lt2>
      <a:accent1>
        <a:srgbClr val="EBF1DD"/>
      </a:accent1>
      <a:accent2>
        <a:srgbClr val="92D050"/>
      </a:accent2>
      <a:accent3>
        <a:srgbClr val="9BBB59"/>
      </a:accent3>
      <a:accent4>
        <a:srgbClr val="76923C"/>
      </a:accent4>
      <a:accent5>
        <a:srgbClr val="C3D69B"/>
      </a:accent5>
      <a:accent6>
        <a:srgbClr val="92D050"/>
      </a:accent6>
      <a:hlink>
        <a:srgbClr val="C3D69B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голубой">
  <a:themeElements>
    <a:clrScheme name="Другая 17">
      <a:dk1>
        <a:srgbClr val="244061"/>
      </a:dk1>
      <a:lt1>
        <a:srgbClr val="DBE5F1"/>
      </a:lt1>
      <a:dk2>
        <a:srgbClr val="1F497D"/>
      </a:dk2>
      <a:lt2>
        <a:srgbClr val="C6D9F0"/>
      </a:lt2>
      <a:accent1>
        <a:srgbClr val="4F81BD"/>
      </a:accent1>
      <a:accent2>
        <a:srgbClr val="366092"/>
      </a:accent2>
      <a:accent3>
        <a:srgbClr val="6565FF"/>
      </a:accent3>
      <a:accent4>
        <a:srgbClr val="9999FF"/>
      </a:accent4>
      <a:accent5>
        <a:srgbClr val="B8CCE4"/>
      </a:accent5>
      <a:accent6>
        <a:srgbClr val="548DD4"/>
      </a:accent6>
      <a:hlink>
        <a:srgbClr val="0000FF"/>
      </a:hlink>
      <a:folHlink>
        <a:srgbClr val="0F243E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0069046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Them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2232</TotalTime>
  <Words>958</Words>
  <Application>Microsoft Office PowerPoint</Application>
  <PresentationFormat>Произвольный</PresentationFormat>
  <Paragraphs>182</Paragraphs>
  <Slides>44</Slides>
  <Notes>2</Notes>
  <HiddenSlides>0</HiddenSlides>
  <MMClips>4</MMClips>
  <ScaleCrop>false</ScaleCrop>
  <HeadingPairs>
    <vt:vector size="6" baseType="variant">
      <vt:variant>
        <vt:lpstr>Тема</vt:lpstr>
      </vt:variant>
      <vt:variant>
        <vt:i4>14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9" baseType="lpstr">
      <vt:lpstr>Тема Office</vt:lpstr>
      <vt:lpstr>синий</vt:lpstr>
      <vt:lpstr>Луг</vt:lpstr>
      <vt:lpstr>История 1</vt:lpstr>
      <vt:lpstr>зеленый</vt:lpstr>
      <vt:lpstr>голубой</vt:lpstr>
      <vt:lpstr>1_Тема Office</vt:lpstr>
      <vt:lpstr>2_Тема Office</vt:lpstr>
      <vt:lpstr>10069046</vt:lpstr>
      <vt:lpstr>2</vt:lpstr>
      <vt:lpstr>1_синий</vt:lpstr>
      <vt:lpstr>3_Тема Office</vt:lpstr>
      <vt:lpstr>Изящная</vt:lpstr>
      <vt:lpstr>анимация</vt:lpstr>
      <vt:lpstr>Лист</vt:lpstr>
      <vt:lpstr>Презентация PowerPoint</vt:lpstr>
      <vt:lpstr>Візитна картка Ярмарку проектів</vt:lpstr>
      <vt:lpstr>Соціальне опитування: «Як підліток, на вашу думку, може розважитись за ПК?» </vt:lpstr>
      <vt:lpstr>Соціальний ролик «Підліток та ПК»</vt:lpstr>
      <vt:lpstr>Розвага №1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Розвага №2</vt:lpstr>
      <vt:lpstr>Текстовий процесор  MS WORD</vt:lpstr>
      <vt:lpstr>Текстовий процесор</vt:lpstr>
      <vt:lpstr>Вітальні листівки у програмі  MS WORD</vt:lpstr>
      <vt:lpstr>Розвага №3</vt:lpstr>
      <vt:lpstr>Презентация PowerPoint</vt:lpstr>
      <vt:lpstr>Microsoft PowerPoint </vt:lpstr>
      <vt:lpstr>Приклади</vt:lpstr>
      <vt:lpstr>Паротяг</vt:lpstr>
      <vt:lpstr>Презентация PowerPoint</vt:lpstr>
      <vt:lpstr>Розвага №4</vt:lpstr>
      <vt:lpstr>Презентация PowerPoint</vt:lpstr>
      <vt:lpstr>Табличний процесор </vt:lpstr>
      <vt:lpstr>А ще в Excel можна розважатись:</vt:lpstr>
      <vt:lpstr>                  Без гри немає і не може бути                         морального і розумового розвитку людини</vt:lpstr>
      <vt:lpstr>Приклад підсумків результатів</vt:lpstr>
      <vt:lpstr>Розвага №5</vt:lpstr>
      <vt:lpstr>Macromedia  Flash MX</vt:lpstr>
      <vt:lpstr>Презентация PowerPoint</vt:lpstr>
      <vt:lpstr>Чому саме Macromedia Flash MS?</vt:lpstr>
      <vt:lpstr>Приклади:</vt:lpstr>
      <vt:lpstr>Розвага №6</vt:lpstr>
      <vt:lpstr> Середовище програмування Scratch  </vt:lpstr>
      <vt:lpstr>Презентация PowerPoint</vt:lpstr>
      <vt:lpstr>Приклади:</vt:lpstr>
      <vt:lpstr>Розвага №7</vt:lpstr>
      <vt:lpstr>Середовище програмування Microsoft Visual Basic</vt:lpstr>
      <vt:lpstr> Visual Basic</vt:lpstr>
      <vt:lpstr>Приклади:</vt:lpstr>
      <vt:lpstr>Розвага №8</vt:lpstr>
      <vt:lpstr>Веб-дизайн</vt:lpstr>
      <vt:lpstr>Веб-дизайн</vt:lpstr>
      <vt:lpstr>Над проектом працювали: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School_PC</cp:lastModifiedBy>
  <cp:revision>118</cp:revision>
  <cp:lastPrinted>1601-01-01T00:00:00Z</cp:lastPrinted>
  <dcterms:created xsi:type="dcterms:W3CDTF">2011-01-11T07:38:58Z</dcterms:created>
  <dcterms:modified xsi:type="dcterms:W3CDTF">2016-12-02T09:44:32Z</dcterms:modified>
</cp:coreProperties>
</file>