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257" r:id="rId3"/>
    <p:sldId id="259" r:id="rId4"/>
    <p:sldId id="260" r:id="rId5"/>
    <p:sldId id="267" r:id="rId6"/>
    <p:sldId id="268" r:id="rId7"/>
    <p:sldId id="270" r:id="rId8"/>
    <p:sldId id="282" r:id="rId9"/>
    <p:sldId id="266" r:id="rId10"/>
    <p:sldId id="265" r:id="rId11"/>
    <p:sldId id="264" r:id="rId12"/>
    <p:sldId id="283" r:id="rId13"/>
    <p:sldId id="277" r:id="rId14"/>
    <p:sldId id="286" r:id="rId15"/>
    <p:sldId id="279" r:id="rId16"/>
    <p:sldId id="272" r:id="rId17"/>
    <p:sldId id="273" r:id="rId18"/>
    <p:sldId id="274" r:id="rId19"/>
    <p:sldId id="275" r:id="rId20"/>
    <p:sldId id="26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B8842-C81B-473D-BBA1-F193FB59C690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ED190-A494-4AAF-A5BD-FA755BD65A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1168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D4EB2-1FB1-4BD9-9736-96D2EA68806D}" type="slidenum">
              <a:rPr lang="en-US"/>
              <a:pPr/>
              <a:t>16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D4EB2-1FB1-4BD9-9736-96D2EA68806D}" type="slidenum">
              <a:rPr lang="en-US"/>
              <a:pPr/>
              <a:t>17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D4EB2-1FB1-4BD9-9736-96D2EA68806D}" type="slidenum">
              <a:rPr lang="en-US"/>
              <a:pPr/>
              <a:t>18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D4EB2-1FB1-4BD9-9736-96D2EA68806D}" type="slidenum">
              <a:rPr lang="en-US"/>
              <a:pPr/>
              <a:t>19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964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321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8499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170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295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2126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1444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58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306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5968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26EA2-7A8F-4BFD-8A2C-4C0981623EEF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2DE15-FBA1-429E-8449-0A68AB328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114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ru/5/5a/%D0%9F%D0%BE%D1%80%D1%82%D1%80%D0%B5%D1%82_%D0%9C%D0%B0%D0%B3%D0%B5%D0%BB%D0%BB%D0%B0%D0%BD%D0%B0_%D0%B8%D0%B7_%D0%B3%D0%B0%D0%BB%D0%B5%D1%80%D0%B5%D0%B8_%D0%A3%D1%84%D1%84%D0%B8%D1%86%D0%B8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5.gif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6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земл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" t="8917" r="-3253" b="9693"/>
          <a:stretch/>
        </p:blipFill>
        <p:spPr bwMode="auto">
          <a:xfrm>
            <a:off x="-1" y="0"/>
            <a:ext cx="944145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6056" y="116632"/>
            <a:ext cx="4032259" cy="1872208"/>
          </a:xfrm>
          <a:solidFill>
            <a:schemeClr val="lt1">
              <a:alpha val="86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0000"/>
                </a:solidFill>
                <a:latin typeface="Monotype Corsiva" pitchFamily="66" charset="0"/>
              </a:rPr>
              <a:t>Урок природознавства у 4 класі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733256"/>
            <a:ext cx="6264696" cy="1097186"/>
          </a:xfrm>
          <a:solidFill>
            <a:schemeClr val="lt1">
              <a:alpha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Підготувала:</a:t>
            </a:r>
          </a:p>
          <a:p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учителька початкових класів  </a:t>
            </a:r>
            <a:r>
              <a:rPr lang="uk-UA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Войківського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НВК</a:t>
            </a:r>
            <a:endParaRPr lang="uk-UA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Шульга Оксана Борисівна</a:t>
            </a:r>
          </a:p>
          <a:p>
            <a:endParaRPr lang="uk-UA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033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00"/>
            <a:ext cx="9144000" cy="6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5400" b="1" dirty="0" smtClean="0">
                <a:solidFill>
                  <a:srgbClr val="FF0000"/>
                </a:solidFill>
                <a:latin typeface="Monotype Corsiva" pitchFamily="66" charset="0"/>
              </a:rPr>
              <a:t>Розміри Землі відносно інших планет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146" name="Picture 2" descr="Картинки по запросу размеры земл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926" y="1601828"/>
            <a:ext cx="8678147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718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00"/>
            <a:ext cx="9144000" cy="6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88641"/>
            <a:ext cx="8496944" cy="2376264"/>
          </a:xfrm>
        </p:spPr>
        <p:txBody>
          <a:bodyPr>
            <a:normAutofit/>
          </a:bodyPr>
          <a:lstStyle/>
          <a:p>
            <a:pPr marL="0" indent="265113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— Щоб уявити її, давайте подумки прокопаємо колодязь зі шкільного двору до центра земної кулі. Глибина такого колодязя буде близько 6380 км.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265113" algn="just"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Людина може подолати таку відстань протягом двох місяців, рухаючись без відпочинку.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170" name="Picture 2" descr="Картинки по запросу туннель к центру земл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92896"/>
            <a:ext cx="5352256" cy="401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659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Обои на тему глобуса Земли (подборка №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sz="3200" b="1">
                <a:solidFill>
                  <a:srgbClr val="FF0000"/>
                </a:solidFill>
              </a:rPr>
              <a:t>Миколай Коперн</a:t>
            </a:r>
            <a:r>
              <a:rPr lang="uk-UA" sz="3200" b="1">
                <a:solidFill>
                  <a:srgbClr val="FF0000"/>
                </a:solidFill>
              </a:rPr>
              <a:t>ик         </a:t>
            </a:r>
            <a:r>
              <a:rPr lang="ru-RU" sz="3200" b="1">
                <a:solidFill>
                  <a:srgbClr val="FF0000"/>
                </a:solidFill>
              </a:rPr>
              <a:t>Ф</a:t>
            </a:r>
            <a:r>
              <a:rPr lang="uk-UA" sz="3200" b="1">
                <a:solidFill>
                  <a:srgbClr val="FF0000"/>
                </a:solidFill>
              </a:rPr>
              <a:t>ернан Магеллан</a:t>
            </a:r>
            <a:endParaRPr lang="ru-RU" sz="3200" b="1">
              <a:solidFill>
                <a:srgbClr val="FF0000"/>
              </a:solidFill>
            </a:endParaRPr>
          </a:p>
        </p:txBody>
      </p:sp>
      <p:pic>
        <p:nvPicPr>
          <p:cNvPr id="7172" name="Picture 4" descr="Файл:Портрет Магеллана из галереи Уффици.jpg">
            <a:hlinkClick r:id="rId3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789488" y="1447800"/>
            <a:ext cx="4138612" cy="4876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4087813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66819753"/>
      </p:ext>
    </p:extLst>
  </p:cSld>
  <p:clrMapOvr>
    <a:masterClrMapping/>
  </p:clrMapOvr>
  <p:transition advTm="3281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raspologenie_nashey_planet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uk-UA" sz="2400" b="1" i="1">
                <a:solidFill>
                  <a:srgbClr val="FFFF00"/>
                </a:solidFill>
              </a:rPr>
              <a:t>Місяць – наш природний супутник,</a:t>
            </a:r>
            <a:br>
              <a:rPr lang="uk-UA" sz="2400" b="1" i="1">
                <a:solidFill>
                  <a:srgbClr val="FFFF00"/>
                </a:solidFill>
              </a:rPr>
            </a:br>
            <a:r>
              <a:rPr lang="uk-UA" sz="2400" b="1" i="1">
                <a:solidFill>
                  <a:srgbClr val="FFFF00"/>
                </a:solidFill>
              </a:rPr>
              <a:t>Небесне тіло.</a:t>
            </a:r>
            <a:br>
              <a:rPr lang="uk-UA" sz="2400" b="1" i="1">
                <a:solidFill>
                  <a:srgbClr val="FFFF00"/>
                </a:solidFill>
              </a:rPr>
            </a:br>
            <a:r>
              <a:rPr lang="uk-UA" sz="2400" b="1" i="1">
                <a:solidFill>
                  <a:srgbClr val="FFFF00"/>
                </a:solidFill>
              </a:rPr>
              <a:t>Часто змінює свій вигляд,</a:t>
            </a:r>
            <a:br>
              <a:rPr lang="uk-UA" sz="2400" b="1" i="1">
                <a:solidFill>
                  <a:srgbClr val="FFFF00"/>
                </a:solidFill>
              </a:rPr>
            </a:br>
            <a:r>
              <a:rPr lang="uk-UA" sz="2400" b="1" i="1">
                <a:solidFill>
                  <a:srgbClr val="FFFF00"/>
                </a:solidFill>
              </a:rPr>
              <a:t>Хоче, щоб його любили.</a:t>
            </a:r>
            <a:endParaRPr lang="ru-RU" sz="2400" b="1" i="1">
              <a:solidFill>
                <a:srgbClr val="FFFF00"/>
              </a:solidFill>
            </a:endParaRPr>
          </a:p>
        </p:txBody>
      </p:sp>
      <p:pic>
        <p:nvPicPr>
          <p:cNvPr id="20489" name="Picture 9" descr="0101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911600"/>
            <a:ext cx="4419600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90" name="Picture 10" descr="cosmos1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429000"/>
            <a:ext cx="136207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3450765"/>
      </p:ext>
    </p:extLst>
  </p:cSld>
  <p:clrMapOvr>
    <a:masterClrMapping/>
  </p:clrMapOvr>
  <p:transition advTm="8094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Картинки по запросу штучні супутники землі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560"/>
            <a:ext cx="9144000" cy="685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683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19951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429000"/>
            <a:ext cx="7010400" cy="3429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FF0066"/>
                </a:solidFill>
              </a:rPr>
              <a:t>Про супутники космічні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FF0066"/>
                </a:solidFill>
              </a:rPr>
              <a:t>Ми говоримо буденно.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FF0066"/>
                </a:solidFill>
              </a:rPr>
              <a:t>Допомогою їх звично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FF0066"/>
                </a:solidFill>
              </a:rPr>
              <a:t>Користуємось щоденно.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FF0066"/>
                </a:solidFill>
              </a:rPr>
              <a:t>Інтернет, зв'язок мобільний,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FF0066"/>
                </a:solidFill>
              </a:rPr>
              <a:t>Телебачення, прогноз,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FF0066"/>
                </a:solidFill>
              </a:rPr>
              <a:t>Спілкування з світом вільне 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>
                <a:solidFill>
                  <a:srgbClr val="FF0066"/>
                </a:solidFill>
              </a:rPr>
              <a:t>Змінює життя всерйоз! 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990600"/>
          </a:xfrm>
        </p:spPr>
        <p:txBody>
          <a:bodyPr/>
          <a:lstStyle/>
          <a:p>
            <a:pPr algn="l"/>
            <a:r>
              <a:rPr lang="uk-UA">
                <a:solidFill>
                  <a:srgbClr val="FFCC00"/>
                </a:solidFill>
              </a:rPr>
              <a:t>Штучні супутники Землі</a:t>
            </a:r>
            <a:endParaRPr lang="ru-RU">
              <a:solidFill>
                <a:srgbClr val="FFCC00"/>
              </a:solidFill>
            </a:endParaRPr>
          </a:p>
        </p:txBody>
      </p:sp>
      <p:pic>
        <p:nvPicPr>
          <p:cNvPr id="19465" name="Picture 9" descr="cosmos07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508586">
            <a:off x="6858000" y="152400"/>
            <a:ext cx="17653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467" name="Picture 11" descr="cosmos09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724400"/>
            <a:ext cx="1981200" cy="195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5639201"/>
      </p:ext>
    </p:extLst>
  </p:cSld>
  <p:clrMapOvr>
    <a:masterClrMapping/>
  </p:clrMapOvr>
  <p:transition advTm="10563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00"/>
            <a:ext cx="9144000" cy="6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707904" y="285728"/>
            <a:ext cx="4826480" cy="715962"/>
          </a:xfrm>
        </p:spPr>
        <p:txBody>
          <a:bodyPr/>
          <a:lstStyle/>
          <a:p>
            <a:r>
              <a:rPr lang="uk-UA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Форма  Землі</a:t>
            </a:r>
            <a:endParaRPr lang="ru-RU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14546" y="1214422"/>
            <a:ext cx="6324600" cy="4191000"/>
          </a:xfrm>
        </p:spPr>
        <p:txBody>
          <a:bodyPr/>
          <a:lstStyle/>
          <a:p>
            <a:pPr marL="514350" indent="-514350" algn="ctr">
              <a:lnSpc>
                <a:spcPct val="80000"/>
              </a:lnSpc>
              <a:buNone/>
            </a:pPr>
            <a:r>
              <a:rPr lang="uk-UA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Глобус – це …</a:t>
            </a:r>
            <a:endParaRPr lang="uk-UA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А)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зменшена модель Землі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Б)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збільшена модель Землі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В)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модель м'яча </a:t>
            </a:r>
            <a:endParaRPr lang="ru-RU" b="1" dirty="0">
              <a:solidFill>
                <a:srgbClr val="4B9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52369" y="3571876"/>
            <a:ext cx="3733809" cy="2667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3571876"/>
            <a:ext cx="2714629" cy="271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 descr="Картинки по запросу космонавт рисунок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252536" y="764704"/>
            <a:ext cx="356345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772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1EE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00"/>
            <a:ext cx="9144000" cy="6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857620" y="285728"/>
            <a:ext cx="4676764" cy="715962"/>
          </a:xfrm>
        </p:spPr>
        <p:txBody>
          <a:bodyPr/>
          <a:lstStyle/>
          <a:p>
            <a:r>
              <a:rPr lang="uk-UA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Форма  Землі</a:t>
            </a:r>
            <a:endParaRPr lang="ru-RU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5984" y="1285860"/>
            <a:ext cx="6324600" cy="4191000"/>
          </a:xfrm>
        </p:spPr>
        <p:txBody>
          <a:bodyPr/>
          <a:lstStyle/>
          <a:p>
            <a:pPr marL="514350" indent="-514350" algn="ctr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Познач яку форму має наша планета Земля.</a:t>
            </a:r>
          </a:p>
          <a:p>
            <a:pPr marL="514350" indent="-514350" algn="ctr">
              <a:lnSpc>
                <a:spcPct val="80000"/>
              </a:lnSpc>
              <a:buNone/>
            </a:pPr>
            <a:endParaRPr lang="uk-UA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А)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квадрата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Б)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кулі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В)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прямокутника</a:t>
            </a:r>
            <a:endParaRPr lang="ru-RU" b="1" dirty="0">
              <a:solidFill>
                <a:srgbClr val="4B9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0" descr="original_metal_w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3975125"/>
            <a:ext cx="2892090" cy="2625713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космонавт рисунок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180528" y="1124744"/>
            <a:ext cx="356345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089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1EE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00"/>
            <a:ext cx="9144000" cy="6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786182" y="285728"/>
            <a:ext cx="3714776" cy="715962"/>
          </a:xfrm>
        </p:spPr>
        <p:txBody>
          <a:bodyPr/>
          <a:lstStyle/>
          <a:p>
            <a:r>
              <a:rPr lang="uk-UA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Форма  Землі</a:t>
            </a:r>
            <a:endParaRPr lang="ru-RU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627784" y="1189484"/>
            <a:ext cx="6324600" cy="4191000"/>
          </a:xfrm>
        </p:spPr>
        <p:txBody>
          <a:bodyPr/>
          <a:lstStyle/>
          <a:p>
            <a:pPr marL="514350" indent="-514350" algn="ctr">
              <a:lnSpc>
                <a:spcPct val="80000"/>
              </a:lnSpc>
              <a:buNone/>
            </a:pPr>
            <a: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Причиною зміни дня і ночі є рух …</a:t>
            </a: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А)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Землі навколо своєї осі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Б)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Землі навколо Сонця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В)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Місяця навколо Землі</a:t>
            </a:r>
            <a:endParaRPr lang="ru-RU" b="1" dirty="0">
              <a:solidFill>
                <a:srgbClr val="4B9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2786050" y="3786190"/>
            <a:ext cx="5024506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Картинки по запросу космонавт рисунок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252536" y="764704"/>
            <a:ext cx="356345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447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1EE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00"/>
            <a:ext cx="9144000" cy="6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143372" y="142852"/>
            <a:ext cx="3286148" cy="715962"/>
          </a:xfrm>
        </p:spPr>
        <p:txBody>
          <a:bodyPr/>
          <a:lstStyle/>
          <a:p>
            <a:r>
              <a:rPr lang="uk-UA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Форма Землі</a:t>
            </a:r>
            <a:endParaRPr lang="ru-RU" sz="36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60" y="1142984"/>
            <a:ext cx="6324600" cy="4191000"/>
          </a:xfrm>
        </p:spPr>
        <p:txBody>
          <a:bodyPr/>
          <a:lstStyle/>
          <a:p>
            <a:pPr marL="514350" indent="-514350" algn="ctr">
              <a:lnSpc>
                <a:spcPct val="80000"/>
              </a:lnSpc>
              <a:buNone/>
            </a:pPr>
            <a: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Повний оберт навколо своєї осі Земля здійснює за … </a:t>
            </a:r>
          </a:p>
          <a:p>
            <a:pPr marL="514350" indent="-514350" algn="ctr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А)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один рік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Б)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одну добу</a:t>
            </a:r>
            <a:endParaRPr lang="uk-UA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lnSpc>
                <a:spcPct val="80000"/>
              </a:lnSpc>
              <a:buNone/>
            </a:pPr>
            <a:r>
              <a:rPr lang="uk-UA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В) </a:t>
            </a:r>
            <a:r>
              <a:rPr lang="uk-UA" b="1" dirty="0" smtClean="0">
                <a:solidFill>
                  <a:srgbClr val="4B9600"/>
                </a:solidFill>
                <a:latin typeface="Times New Roman" pitchFamily="18" charset="0"/>
                <a:cs typeface="Times New Roman" pitchFamily="18" charset="0"/>
              </a:rPr>
              <a:t>один місяць</a:t>
            </a:r>
            <a:endParaRPr lang="ru-RU" b="1" dirty="0">
              <a:solidFill>
                <a:srgbClr val="4B9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Картинки по запросу космонавт рисуно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252536" y="764704"/>
            <a:ext cx="356345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Картинки по запросу планета земля анимация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005064"/>
            <a:ext cx="3108176" cy="268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7398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174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31EE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покажіть свій настрі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5719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бережіть планет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883"/>
            <a:ext cx="9144000" cy="6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7360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00"/>
            <a:ext cx="9144000" cy="6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Яка зараз пора року?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Який місяць, день, число?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Яким є сьогодні небо?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Яка погода переважала протягом тижня?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Чи є на вулиці вітер? Визначте його напрям.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(Запишіть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спостереження у зошити та в календар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погоди)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6" name="Picture 4" descr="Картинки по запросу синоптик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895" b="37052"/>
          <a:stretch/>
        </p:blipFill>
        <p:spPr bwMode="auto">
          <a:xfrm>
            <a:off x="2428875" y="352540"/>
            <a:ext cx="4286250" cy="105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164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00"/>
            <a:ext cx="9144000" cy="6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Monotype Corsiva" pitchFamily="66" charset="0"/>
              </a:rPr>
              <a:t>Усне опитування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Що таке зорі?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Чим зорі різняться між собою?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Яке значення для Землі має Сонце?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Чому Сонце називають зорею?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Які планети рухаються навколо Сонця?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6183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давні уявлення про земл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2934"/>
            <a:ext cx="9144000" cy="688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74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и по запросу давні уявлення про земл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16" y="0"/>
            <a:ext cx="91268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Картинки по запросу давні уявлення про землю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048" b="8133"/>
          <a:stretch/>
        </p:blipFill>
        <p:spPr bwMode="auto">
          <a:xfrm>
            <a:off x="1187624" y="764704"/>
            <a:ext cx="6840760" cy="484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828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давні уявлення про земл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476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2856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00" y="0"/>
            <a:ext cx="111252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6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5486400"/>
            <a:ext cx="9829800" cy="12192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uk-UA" sz="7200" b="1" i="1">
                <a:solidFill>
                  <a:srgbClr val="FFCC00"/>
                </a:solidFill>
              </a:rPr>
              <a:t>ЗЕМЛЯ</a:t>
            </a:r>
            <a:endParaRPr lang="ru-RU" sz="7200" b="1" i="1">
              <a:solidFill>
                <a:srgbClr val="FFCC00"/>
              </a:solidFill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52400" y="120650"/>
            <a:ext cx="54102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uk-UA" sz="2800" b="1" i="1">
                <a:solidFill>
                  <a:srgbClr val="FF0000"/>
                </a:solidFill>
              </a:rPr>
              <a:t>Ми вивчаємо планети</a:t>
            </a:r>
            <a:endParaRPr lang="ru-RU" sz="2800" b="1" i="1">
              <a:solidFill>
                <a:srgbClr val="FF0000"/>
              </a:solidFill>
            </a:endParaRPr>
          </a:p>
          <a:p>
            <a:pPr algn="ctr"/>
            <a:r>
              <a:rPr lang="uk-UA" sz="2800" b="1" i="1">
                <a:solidFill>
                  <a:srgbClr val="FF0000"/>
                </a:solidFill>
              </a:rPr>
              <a:t>І розкажемо вам про третю.</a:t>
            </a:r>
            <a:endParaRPr lang="ru-RU" sz="2800" b="1" i="1">
              <a:solidFill>
                <a:srgbClr val="FF0000"/>
              </a:solidFill>
            </a:endParaRPr>
          </a:p>
          <a:p>
            <a:pPr algn="ctr"/>
            <a:r>
              <a:rPr lang="uk-UA" sz="2800" b="1" i="1">
                <a:solidFill>
                  <a:srgbClr val="FF0000"/>
                </a:solidFill>
              </a:rPr>
              <a:t>Це планета голуба -</a:t>
            </a:r>
            <a:endParaRPr lang="ru-RU" sz="2800" b="1" i="1">
              <a:solidFill>
                <a:srgbClr val="FF0000"/>
              </a:solidFill>
            </a:endParaRPr>
          </a:p>
          <a:p>
            <a:pPr algn="ctr"/>
            <a:r>
              <a:rPr lang="uk-UA" sz="2800" b="1" i="1">
                <a:solidFill>
                  <a:srgbClr val="FF0000"/>
                </a:solidFill>
              </a:rPr>
              <a:t>Називається …</a:t>
            </a:r>
          </a:p>
        </p:txBody>
      </p:sp>
    </p:spTree>
    <p:extLst>
      <p:ext uri="{BB962C8B-B14F-4D97-AF65-F5344CB8AC3E}">
        <p14:creationId xmlns:p14="http://schemas.microsoft.com/office/powerpoint/2010/main" xmlns="" val="2366854465"/>
      </p:ext>
    </p:extLst>
  </p:cSld>
  <p:clrMapOvr>
    <a:masterClrMapping/>
  </p:clrMapOvr>
  <p:transition advTm="1764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3000" contrast="1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500"/>
            <a:ext cx="9144000" cy="687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Якою ж все-таки є форма Землі? Чи існують докази того, що наша планета має форму кулі? Чи великою є наша Земля?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Що таке глобус? Що таке екватор?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— Які подорожі здійснювали вчені протягом багатьох років?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Про це ви дізнаєтеся на сьогоднішньому уроці. 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уроку: </a:t>
            </a:r>
            <a:r>
              <a:rPr lang="uk-UA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«Земля — планета Сонячної системи».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854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</TotalTime>
  <Words>378</Words>
  <Application>Microsoft Office PowerPoint</Application>
  <PresentationFormat>Экран (4:3)</PresentationFormat>
  <Paragraphs>66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Урок природознавства у 4 класі</vt:lpstr>
      <vt:lpstr>Слайд 2</vt:lpstr>
      <vt:lpstr>Слайд 3</vt:lpstr>
      <vt:lpstr>Усне опитування</vt:lpstr>
      <vt:lpstr>Слайд 5</vt:lpstr>
      <vt:lpstr>Слайд 6</vt:lpstr>
      <vt:lpstr>Слайд 7</vt:lpstr>
      <vt:lpstr>Слайд 8</vt:lpstr>
      <vt:lpstr>Слайд 9</vt:lpstr>
      <vt:lpstr>Розміри Землі відносно інших планет</vt:lpstr>
      <vt:lpstr>Слайд 11</vt:lpstr>
      <vt:lpstr>Миколай Коперник         Фернан Магеллан</vt:lpstr>
      <vt:lpstr>Місяць – наш природний супутник, Небесне тіло. Часто змінює свій вигляд, Хоче, щоб його любили.</vt:lpstr>
      <vt:lpstr>Слайд 14</vt:lpstr>
      <vt:lpstr>Штучні супутники Землі</vt:lpstr>
      <vt:lpstr>Форма  Землі</vt:lpstr>
      <vt:lpstr>Форма  Землі</vt:lpstr>
      <vt:lpstr>Форма  Землі</vt:lpstr>
      <vt:lpstr>Форма Землі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природознавства у 4 класі</dc:title>
  <dc:creator>777</dc:creator>
  <cp:lastModifiedBy>ШУЛЬГА О.Б.</cp:lastModifiedBy>
  <cp:revision>14</cp:revision>
  <dcterms:created xsi:type="dcterms:W3CDTF">2016-10-31T23:57:42Z</dcterms:created>
  <dcterms:modified xsi:type="dcterms:W3CDTF">2016-12-20T12:32:57Z</dcterms:modified>
</cp:coreProperties>
</file>