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58" r:id="rId5"/>
    <p:sldId id="261" r:id="rId6"/>
    <p:sldId id="260" r:id="rId7"/>
    <p:sldId id="259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9DB2F-7F9D-4C20-A70B-4E25769ED2AD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4261-60F6-4B48-B176-0250C824E6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9DB2F-7F9D-4C20-A70B-4E25769ED2AD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4261-60F6-4B48-B176-0250C824E6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9DB2F-7F9D-4C20-A70B-4E25769ED2AD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4261-60F6-4B48-B176-0250C824E6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9DB2F-7F9D-4C20-A70B-4E25769ED2AD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4261-60F6-4B48-B176-0250C824E6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9DB2F-7F9D-4C20-A70B-4E25769ED2AD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4261-60F6-4B48-B176-0250C824E6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9DB2F-7F9D-4C20-A70B-4E25769ED2AD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4261-60F6-4B48-B176-0250C824E6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9DB2F-7F9D-4C20-A70B-4E25769ED2AD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4261-60F6-4B48-B176-0250C824E6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9DB2F-7F9D-4C20-A70B-4E25769ED2AD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4261-60F6-4B48-B176-0250C824E6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9DB2F-7F9D-4C20-A70B-4E25769ED2AD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4261-60F6-4B48-B176-0250C824E6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9DB2F-7F9D-4C20-A70B-4E25769ED2AD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4261-60F6-4B48-B176-0250C824E6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9DB2F-7F9D-4C20-A70B-4E25769ED2AD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4261-60F6-4B48-B176-0250C824E6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0D9DB2F-7F9D-4C20-A70B-4E25769ED2AD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E244261-60F6-4B48-B176-0250C824E6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0"/>
            <a:ext cx="5184576" cy="882119"/>
          </a:xfrm>
        </p:spPr>
        <p:txBody>
          <a:bodyPr/>
          <a:lstStyle/>
          <a:p>
            <a:pPr algn="ctr"/>
            <a:r>
              <a:rPr lang="uk-UA" dirty="0" smtClean="0"/>
              <a:t>Література рідного краю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260648"/>
            <a:ext cx="5328592" cy="1470025"/>
          </a:xfrm>
        </p:spPr>
        <p:txBody>
          <a:bodyPr/>
          <a:lstStyle/>
          <a:p>
            <a:pPr marL="182880" indent="0" algn="ctr">
              <a:buNone/>
            </a:pPr>
            <a:r>
              <a:rPr lang="uk-UA" dirty="0" smtClean="0">
                <a:solidFill>
                  <a:srgbClr val="FF0000"/>
                </a:solidFill>
              </a:rPr>
              <a:t>Леся Степовичка</a:t>
            </a:r>
            <a:endParaRPr lang="uk-UA" dirty="0">
              <a:solidFill>
                <a:srgbClr val="FF0000"/>
              </a:solidFill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-6" y="1938"/>
            <a:ext cx="1619677" cy="6856062"/>
            <a:chOff x="-6" y="1938"/>
            <a:chExt cx="1619677" cy="6856062"/>
          </a:xfrm>
        </p:grpSpPr>
        <p:pic>
          <p:nvPicPr>
            <p:cNvPr id="1031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938"/>
              <a:ext cx="1619671" cy="19869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1530243"/>
              <a:ext cx="1619671" cy="19102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" y="4581128"/>
              <a:ext cx="1619671" cy="2276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" y="3067207"/>
              <a:ext cx="1619671" cy="19102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8" name="Группа 37"/>
          <p:cNvGrpSpPr/>
          <p:nvPr/>
        </p:nvGrpSpPr>
        <p:grpSpPr>
          <a:xfrm>
            <a:off x="7524323" y="-1136"/>
            <a:ext cx="1619677" cy="6856062"/>
            <a:chOff x="-6" y="1938"/>
            <a:chExt cx="1619677" cy="6856062"/>
          </a:xfrm>
        </p:grpSpPr>
        <p:pic>
          <p:nvPicPr>
            <p:cNvPr id="39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938"/>
              <a:ext cx="1619671" cy="19869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1530243"/>
              <a:ext cx="1619671" cy="19102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" y="4581128"/>
              <a:ext cx="1619671" cy="2276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" y="3067207"/>
              <a:ext cx="1619671" cy="19102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4" name="Picture 3" descr="C:\Users\ТОЛЯ\Desktop\5555555555\5353207_353198be(1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5014932"/>
            <a:ext cx="1440160" cy="181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3" descr="C:\Users\ТОЛЯ\Desktop\5555555555\5353207_353198be(1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29775" y="4977473"/>
            <a:ext cx="1440160" cy="181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3" descr="C:\Users\ТОЛЯ\Desktop\5555555555\5353207_353198be(1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69935" y="4974399"/>
            <a:ext cx="1440160" cy="181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3" descr="C:\Users\ТОЛЯ\Desktop\5555555555\5353207_353198be(1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8873" y="4991270"/>
            <a:ext cx="1440160" cy="181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3" descr="C:\Users\ТОЛЯ\Desktop\5555555555\5353207_353198be(1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965938"/>
            <a:ext cx="1440160" cy="181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:\DCIM\Camera\IMG_20140925_1115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2060848"/>
            <a:ext cx="3202324" cy="42697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52043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332656"/>
            <a:ext cx="5668016" cy="5760640"/>
          </a:xfrm>
          <a:effectLst/>
        </p:spPr>
        <p:txBody>
          <a:bodyPr/>
          <a:lstStyle/>
          <a:p>
            <a:pPr marL="182880" indent="0" algn="ctr">
              <a:buNone/>
            </a:pPr>
            <a:r>
              <a:rPr lang="uk-UA" dirty="0" smtClean="0"/>
              <a:t> </a:t>
            </a:r>
            <a:r>
              <a:rPr lang="uk-UA" sz="36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Степовичка Леся (Булах Олександра Несторівна) народилася 21 травня 1952 року в </a:t>
            </a:r>
            <a:r>
              <a:rPr lang="uk-UA" sz="360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с.Петриківка</a:t>
            </a:r>
            <a:r>
              <a:rPr lang="uk-UA" sz="36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uk-UA" sz="360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Царичанського</a:t>
            </a:r>
            <a:r>
              <a:rPr lang="uk-UA" sz="36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району на Дніпропетровщині</a:t>
            </a:r>
            <a:r>
              <a:rPr lang="uk-UA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r>
              <a:rPr lang="uk-UA" dirty="0" smtClean="0"/>
              <a:t/>
            </a:r>
            <a:br>
              <a:rPr lang="uk-UA" dirty="0" smtClean="0"/>
            </a:br>
            <a:endParaRPr lang="ru-RU" dirty="0"/>
          </a:p>
        </p:txBody>
      </p:sp>
      <p:grpSp>
        <p:nvGrpSpPr>
          <p:cNvPr id="21" name="Группа 20"/>
          <p:cNvGrpSpPr/>
          <p:nvPr/>
        </p:nvGrpSpPr>
        <p:grpSpPr>
          <a:xfrm>
            <a:off x="8334165" y="-3482"/>
            <a:ext cx="809835" cy="3536622"/>
            <a:chOff x="-6" y="1938"/>
            <a:chExt cx="1619677" cy="6856062"/>
          </a:xfrm>
        </p:grpSpPr>
        <p:pic>
          <p:nvPicPr>
            <p:cNvPr id="22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938"/>
              <a:ext cx="1619671" cy="19869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1530243"/>
              <a:ext cx="1619671" cy="19102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" y="4581128"/>
              <a:ext cx="1619671" cy="2276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" y="3067207"/>
              <a:ext cx="1619671" cy="19102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6" name="Группа 25"/>
          <p:cNvGrpSpPr/>
          <p:nvPr/>
        </p:nvGrpSpPr>
        <p:grpSpPr>
          <a:xfrm>
            <a:off x="8334168" y="3321378"/>
            <a:ext cx="809835" cy="3536622"/>
            <a:chOff x="-6" y="1938"/>
            <a:chExt cx="1619677" cy="6856062"/>
          </a:xfrm>
        </p:grpSpPr>
        <p:pic>
          <p:nvPicPr>
            <p:cNvPr id="27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938"/>
              <a:ext cx="1619671" cy="19869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1530243"/>
              <a:ext cx="1619671" cy="19102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" y="4581128"/>
              <a:ext cx="1619671" cy="2276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" y="3067207"/>
              <a:ext cx="1619671" cy="19102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" name="Picture 3" descr="C:\Users\ТОЛЯ\Desktop\5555555555\5353207_353198be(1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6510" y="4411001"/>
            <a:ext cx="1872206" cy="244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степович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620688"/>
            <a:ext cx="2736305" cy="304034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xmlns="" val="402329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332656"/>
            <a:ext cx="5668016" cy="5760640"/>
          </a:xfrm>
          <a:effectLst/>
        </p:spPr>
        <p:txBody>
          <a:bodyPr/>
          <a:lstStyle/>
          <a:p>
            <a:pPr marL="182880" indent="0" algn="ctr">
              <a:buNone/>
            </a:pPr>
            <a:r>
              <a:rPr lang="uk-UA" dirty="0" smtClean="0"/>
              <a:t/>
            </a:r>
            <a:br>
              <a:rPr lang="uk-UA" dirty="0" smtClean="0"/>
            </a:br>
            <a:endParaRPr lang="ru-RU" dirty="0"/>
          </a:p>
        </p:txBody>
      </p:sp>
      <p:grpSp>
        <p:nvGrpSpPr>
          <p:cNvPr id="4" name="Группа 20"/>
          <p:cNvGrpSpPr/>
          <p:nvPr/>
        </p:nvGrpSpPr>
        <p:grpSpPr>
          <a:xfrm>
            <a:off x="8334165" y="-3482"/>
            <a:ext cx="809835" cy="3536622"/>
            <a:chOff x="-6" y="1938"/>
            <a:chExt cx="1619677" cy="6856062"/>
          </a:xfrm>
        </p:grpSpPr>
        <p:pic>
          <p:nvPicPr>
            <p:cNvPr id="22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938"/>
              <a:ext cx="1619671" cy="19869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1530243"/>
              <a:ext cx="1619671" cy="19102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" y="4581128"/>
              <a:ext cx="1619671" cy="2276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" y="3067207"/>
              <a:ext cx="1619671" cy="19102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Группа 25"/>
          <p:cNvGrpSpPr/>
          <p:nvPr/>
        </p:nvGrpSpPr>
        <p:grpSpPr>
          <a:xfrm>
            <a:off x="8334168" y="3321378"/>
            <a:ext cx="809835" cy="3536622"/>
            <a:chOff x="-6" y="1938"/>
            <a:chExt cx="1619677" cy="6856062"/>
          </a:xfrm>
        </p:grpSpPr>
        <p:pic>
          <p:nvPicPr>
            <p:cNvPr id="27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938"/>
              <a:ext cx="1619671" cy="19869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1530243"/>
              <a:ext cx="1619671" cy="19102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" y="4581128"/>
              <a:ext cx="1619671" cy="2276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" y="3067207"/>
              <a:ext cx="1619671" cy="19102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" name="Picture 3" descr="C:\Users\ТОЛЯ\Desktop\5555555555\5353207_353198be(1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6510" y="4411001"/>
            <a:ext cx="1872206" cy="244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611560" y="260648"/>
            <a:ext cx="7416824" cy="35394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uk-UA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Закінчила </a:t>
            </a:r>
            <a:r>
              <a:rPr lang="uk-UA" sz="32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романо-германське</a:t>
            </a:r>
            <a:r>
              <a:rPr lang="uk-UA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відділення філологічного факультету Дніпропетровського державного університету (1976), аспірантуру при кафедрі німецької мови (1979). За фахом філолог-германіст.</a:t>
            </a:r>
            <a:endParaRPr lang="ru-RU" sz="3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5362" name="Picture 2" descr="В Україні 2014-ий оголошено Роком Тараса Шевчен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3356992"/>
            <a:ext cx="4973407" cy="33123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402329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1124744"/>
            <a:ext cx="6512511" cy="3456384"/>
          </a:xfrm>
          <a:effectLst/>
        </p:spPr>
        <p:txBody>
          <a:bodyPr/>
          <a:lstStyle/>
          <a:p>
            <a:pPr marL="182880" indent="0" algn="ctr">
              <a:buNone/>
            </a:pPr>
            <a:r>
              <a:rPr lang="uk-UA" dirty="0" smtClean="0"/>
              <a:t/>
            </a:r>
            <a:br>
              <a:rPr lang="uk-UA" dirty="0" smtClean="0"/>
            </a:br>
            <a:endParaRPr lang="ru-RU" dirty="0"/>
          </a:p>
        </p:txBody>
      </p:sp>
      <p:grpSp>
        <p:nvGrpSpPr>
          <p:cNvPr id="4" name="Группа 20"/>
          <p:cNvGrpSpPr/>
          <p:nvPr/>
        </p:nvGrpSpPr>
        <p:grpSpPr>
          <a:xfrm>
            <a:off x="8334165" y="-3482"/>
            <a:ext cx="809835" cy="3536622"/>
            <a:chOff x="-6" y="1938"/>
            <a:chExt cx="1619677" cy="6856062"/>
          </a:xfrm>
        </p:grpSpPr>
        <p:pic>
          <p:nvPicPr>
            <p:cNvPr id="22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938"/>
              <a:ext cx="1619671" cy="19869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1530243"/>
              <a:ext cx="1619671" cy="19102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" y="4581128"/>
              <a:ext cx="1619671" cy="2276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" y="3067207"/>
              <a:ext cx="1619671" cy="19102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Группа 25"/>
          <p:cNvGrpSpPr/>
          <p:nvPr/>
        </p:nvGrpSpPr>
        <p:grpSpPr>
          <a:xfrm>
            <a:off x="8334168" y="3321378"/>
            <a:ext cx="809835" cy="3536622"/>
            <a:chOff x="-6" y="1938"/>
            <a:chExt cx="1619677" cy="6856062"/>
          </a:xfrm>
        </p:grpSpPr>
        <p:pic>
          <p:nvPicPr>
            <p:cNvPr id="27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938"/>
              <a:ext cx="1619671" cy="19869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1530243"/>
              <a:ext cx="1619671" cy="19102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" y="4581128"/>
              <a:ext cx="1619671" cy="2276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" y="3067207"/>
              <a:ext cx="1619671" cy="19102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" name="Picture 3" descr="C:\Users\ТОЛЯ\Desktop\5555555555\5353207_353198be(1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6510" y="4411001"/>
            <a:ext cx="1872206" cy="244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555776" y="620688"/>
            <a:ext cx="5796136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Голова Дніпропетровської організації НСПУ (2002-2012 рр.). Член Ради і член Президії Національної Спілки письменників України (Київ).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9" name="Picture 3" descr="Дивись сюди, мудак Агов, ти, хуйло. Маєш 2 хвилини, щоб сказ…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908720"/>
            <a:ext cx="2291454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402329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332656"/>
            <a:ext cx="5668016" cy="5760640"/>
          </a:xfrm>
          <a:effectLst/>
        </p:spPr>
        <p:txBody>
          <a:bodyPr/>
          <a:lstStyle/>
          <a:p>
            <a:pPr marL="182880" indent="0" algn="ctr">
              <a:buNone/>
            </a:pPr>
            <a:r>
              <a:rPr lang="uk-UA" dirty="0" smtClean="0"/>
              <a:t/>
            </a:r>
            <a:br>
              <a:rPr lang="uk-UA" dirty="0" smtClean="0"/>
            </a:br>
            <a:endParaRPr lang="ru-RU" dirty="0"/>
          </a:p>
        </p:txBody>
      </p:sp>
      <p:grpSp>
        <p:nvGrpSpPr>
          <p:cNvPr id="4" name="Группа 20"/>
          <p:cNvGrpSpPr/>
          <p:nvPr/>
        </p:nvGrpSpPr>
        <p:grpSpPr>
          <a:xfrm>
            <a:off x="8334165" y="-3482"/>
            <a:ext cx="809835" cy="3536622"/>
            <a:chOff x="-6" y="1938"/>
            <a:chExt cx="1619677" cy="6856062"/>
          </a:xfrm>
        </p:grpSpPr>
        <p:pic>
          <p:nvPicPr>
            <p:cNvPr id="22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938"/>
              <a:ext cx="1619671" cy="19869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1530243"/>
              <a:ext cx="1619671" cy="19102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" y="4581128"/>
              <a:ext cx="1619671" cy="2276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" y="3067207"/>
              <a:ext cx="1619671" cy="19102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Группа 25"/>
          <p:cNvGrpSpPr/>
          <p:nvPr/>
        </p:nvGrpSpPr>
        <p:grpSpPr>
          <a:xfrm>
            <a:off x="8334168" y="3321378"/>
            <a:ext cx="809835" cy="3536622"/>
            <a:chOff x="-6" y="1938"/>
            <a:chExt cx="1619677" cy="6856062"/>
          </a:xfrm>
        </p:grpSpPr>
        <p:pic>
          <p:nvPicPr>
            <p:cNvPr id="27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938"/>
              <a:ext cx="1619671" cy="19869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1530243"/>
              <a:ext cx="1619671" cy="19102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" y="4581128"/>
              <a:ext cx="1619671" cy="2276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" y="3067207"/>
              <a:ext cx="1619671" cy="19102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" name="Picture 3" descr="C:\Users\ТОЛЯ\Desktop\5555555555\5353207_353198be(1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6510" y="4411001"/>
            <a:ext cx="1872206" cy="244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251520" y="476672"/>
            <a:ext cx="82089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/>
              <a:t>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Член Всеукраїнського Жіночого товариства ім. Олени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Теліги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. Заступник голови Дніпропетровської обласної філії Українсько-австрійського товариства «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Galizia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». Член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Всеукраїинської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Організації відродження німців «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Wiedergeburt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». Член громадської організації «Петриківське земляцтво».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://most-dnepr.info/shared/images/!%202012/JAN/17_pisateli/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3284984"/>
            <a:ext cx="4762500" cy="316230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402329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332656"/>
            <a:ext cx="5668016" cy="5760640"/>
          </a:xfrm>
          <a:effectLst/>
        </p:spPr>
        <p:txBody>
          <a:bodyPr/>
          <a:lstStyle/>
          <a:p>
            <a:pPr marL="182880" indent="0" algn="ctr">
              <a:buNone/>
            </a:pPr>
            <a:r>
              <a:rPr lang="uk-UA" dirty="0" smtClean="0"/>
              <a:t/>
            </a:r>
            <a:br>
              <a:rPr lang="uk-UA" dirty="0" smtClean="0"/>
            </a:br>
            <a:endParaRPr lang="ru-RU" dirty="0"/>
          </a:p>
        </p:txBody>
      </p:sp>
      <p:grpSp>
        <p:nvGrpSpPr>
          <p:cNvPr id="4" name="Группа 20"/>
          <p:cNvGrpSpPr/>
          <p:nvPr/>
        </p:nvGrpSpPr>
        <p:grpSpPr>
          <a:xfrm>
            <a:off x="8334165" y="-3482"/>
            <a:ext cx="809835" cy="3536622"/>
            <a:chOff x="-6" y="1938"/>
            <a:chExt cx="1619677" cy="6856062"/>
          </a:xfrm>
        </p:grpSpPr>
        <p:pic>
          <p:nvPicPr>
            <p:cNvPr id="22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938"/>
              <a:ext cx="1619671" cy="19869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1530243"/>
              <a:ext cx="1619671" cy="19102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" y="4581128"/>
              <a:ext cx="1619671" cy="2276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" y="3067207"/>
              <a:ext cx="1619671" cy="19102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Группа 25"/>
          <p:cNvGrpSpPr/>
          <p:nvPr/>
        </p:nvGrpSpPr>
        <p:grpSpPr>
          <a:xfrm>
            <a:off x="8334168" y="3321378"/>
            <a:ext cx="809835" cy="3536622"/>
            <a:chOff x="-6" y="1938"/>
            <a:chExt cx="1619677" cy="6856062"/>
          </a:xfrm>
        </p:grpSpPr>
        <p:pic>
          <p:nvPicPr>
            <p:cNvPr id="27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938"/>
              <a:ext cx="1619671" cy="19869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1530243"/>
              <a:ext cx="1619671" cy="19102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" y="4581128"/>
              <a:ext cx="1619671" cy="2276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" y="3067207"/>
              <a:ext cx="1619671" cy="19102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" name="Picture 3" descr="C:\Users\ТОЛЯ\Desktop\5555555555\5353207_353198be(1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6510" y="4411001"/>
            <a:ext cx="1872206" cy="244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467544" y="260648"/>
            <a:ext cx="80648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Засновник і головний редактор літературно-мистецького та художньо-публіцистичного часопису-щоквартальника "</a:t>
            </a:r>
            <a:r>
              <a:rPr lang="uk-UA" sz="3600" dirty="0" err="1" smtClean="0">
                <a:latin typeface="Times New Roman" pitchFamily="18" charset="0"/>
                <a:cs typeface="Times New Roman" pitchFamily="18" charset="0"/>
              </a:rPr>
              <a:t>Січеслав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" (2004-2012, побачило світ 32 числа журналу).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://www.nmu.org.ua/upload/medialibrary/72f/72f1f0760d24bdffae6f6c9d12635af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3356991"/>
            <a:ext cx="4824536" cy="32132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402329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332656"/>
            <a:ext cx="5668016" cy="5760640"/>
          </a:xfrm>
          <a:effectLst/>
        </p:spPr>
        <p:txBody>
          <a:bodyPr/>
          <a:lstStyle/>
          <a:p>
            <a:pPr marL="182880" indent="0" algn="ctr">
              <a:buNone/>
            </a:pPr>
            <a:r>
              <a:rPr lang="uk-UA" dirty="0" smtClean="0"/>
              <a:t/>
            </a:r>
            <a:br>
              <a:rPr lang="uk-UA" dirty="0" smtClean="0"/>
            </a:br>
            <a:endParaRPr lang="ru-RU" dirty="0"/>
          </a:p>
        </p:txBody>
      </p:sp>
      <p:grpSp>
        <p:nvGrpSpPr>
          <p:cNvPr id="4" name="Группа 20"/>
          <p:cNvGrpSpPr/>
          <p:nvPr/>
        </p:nvGrpSpPr>
        <p:grpSpPr>
          <a:xfrm>
            <a:off x="8334165" y="-3482"/>
            <a:ext cx="809835" cy="3536622"/>
            <a:chOff x="-6" y="1938"/>
            <a:chExt cx="1619677" cy="6856062"/>
          </a:xfrm>
        </p:grpSpPr>
        <p:pic>
          <p:nvPicPr>
            <p:cNvPr id="22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938"/>
              <a:ext cx="1619671" cy="19869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1530243"/>
              <a:ext cx="1619671" cy="19102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" y="4581128"/>
              <a:ext cx="1619671" cy="2276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" y="3067207"/>
              <a:ext cx="1619671" cy="19102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Группа 25"/>
          <p:cNvGrpSpPr/>
          <p:nvPr/>
        </p:nvGrpSpPr>
        <p:grpSpPr>
          <a:xfrm>
            <a:off x="8334168" y="3321378"/>
            <a:ext cx="809835" cy="3536622"/>
            <a:chOff x="-6" y="1938"/>
            <a:chExt cx="1619677" cy="6856062"/>
          </a:xfrm>
        </p:grpSpPr>
        <p:pic>
          <p:nvPicPr>
            <p:cNvPr id="27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938"/>
              <a:ext cx="1619671" cy="19869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1530243"/>
              <a:ext cx="1619671" cy="19102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" y="4581128"/>
              <a:ext cx="1619671" cy="2276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" y="3067207"/>
              <a:ext cx="1619671" cy="19102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" name="Picture 3" descr="C:\Users\ТОЛЯ\Desktop\5555555555\5353207_353198be(1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6510" y="4411001"/>
            <a:ext cx="1872206" cy="244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467544" y="620688"/>
            <a:ext cx="756084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Заслужений працівник культури України (2007).</a:t>
            </a:r>
            <a:br>
              <a:rPr lang="uk-UA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       Член Національної Спілки письменників України.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Член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Національної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Спілки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журналістів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8434" name="Picture 2" descr="http://www.dniprolit.org.ua/wp-content/uploads/Stepovychka_Lesj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4149080"/>
            <a:ext cx="3600400" cy="24045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402329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20"/>
          <p:cNvGrpSpPr/>
          <p:nvPr/>
        </p:nvGrpSpPr>
        <p:grpSpPr>
          <a:xfrm>
            <a:off x="8334165" y="-3482"/>
            <a:ext cx="809835" cy="3536622"/>
            <a:chOff x="-6" y="1938"/>
            <a:chExt cx="1619677" cy="6856062"/>
          </a:xfrm>
        </p:grpSpPr>
        <p:pic>
          <p:nvPicPr>
            <p:cNvPr id="22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938"/>
              <a:ext cx="1619671" cy="19869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1530243"/>
              <a:ext cx="1619671" cy="19102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" y="4581128"/>
              <a:ext cx="1619671" cy="2276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" y="3067207"/>
              <a:ext cx="1619671" cy="19102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Группа 25"/>
          <p:cNvGrpSpPr/>
          <p:nvPr/>
        </p:nvGrpSpPr>
        <p:grpSpPr>
          <a:xfrm>
            <a:off x="8334168" y="3321378"/>
            <a:ext cx="809835" cy="3536622"/>
            <a:chOff x="-6" y="1938"/>
            <a:chExt cx="1619677" cy="6856062"/>
          </a:xfrm>
        </p:grpSpPr>
        <p:pic>
          <p:nvPicPr>
            <p:cNvPr id="27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938"/>
              <a:ext cx="1619671" cy="19869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1530243"/>
              <a:ext cx="1619671" cy="19102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" y="4581128"/>
              <a:ext cx="1619671" cy="2276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7" descr="C:\Users\ТОЛЯ\Desktop\5555555555\8121_128862537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" y="3067207"/>
              <a:ext cx="1619671" cy="19102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" name="Picture 3" descr="C:\Users\ТОЛЯ\Desktop\5555555555\5353207_353198be(1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6510" y="4411001"/>
            <a:ext cx="1872206" cy="244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79512" y="130858"/>
            <a:ext cx="824440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Пише українською, російською та німецькою мовами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3" name="Picture 3" descr="http://diligans.ucoz.ru/fotofot/stepovichk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2420888"/>
            <a:ext cx="2857500" cy="42862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402329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ся Степовичка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Леся Степовичка</Template>
  <TotalTime>21</TotalTime>
  <Words>121</Words>
  <Application>Microsoft Office PowerPoint</Application>
  <PresentationFormat>Экран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Леся Степовичка</vt:lpstr>
      <vt:lpstr>Леся Степовичка</vt:lpstr>
      <vt:lpstr> Степовичка Леся (Булах Олександра Несторівна) народилася 21 травня 1952 року в с.Петриківка Царичанського району на Дніпропетровщині. </vt:lpstr>
      <vt:lpstr> </vt:lpstr>
      <vt:lpstr> </vt:lpstr>
      <vt:lpstr> </vt:lpstr>
      <vt:lpstr> </vt:lpstr>
      <vt:lpstr> 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Леся Степовичка</dc:title>
  <dc:creator>Elena</dc:creator>
  <cp:lastModifiedBy>Elena</cp:lastModifiedBy>
  <cp:revision>3</cp:revision>
  <dcterms:created xsi:type="dcterms:W3CDTF">2014-12-09T18:27:32Z</dcterms:created>
  <dcterms:modified xsi:type="dcterms:W3CDTF">2014-12-09T18:49:27Z</dcterms:modified>
</cp:coreProperties>
</file>