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64"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53" d="100"/>
          <a:sy n="53" d="100"/>
        </p:scale>
        <p:origin x="-2424" y="-82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3">
        <a:schemeClr val="bg2"/>
      </p:bgRef>
    </p:bg>
    <p:spTree>
      <p:nvGrpSpPr>
        <p:cNvPr id="1" name=""/>
        <p:cNvGrpSpPr/>
        <p:nvPr/>
      </p:nvGrpSpPr>
      <p:grpSpPr>
        <a:xfrm>
          <a:off x="0" y="0"/>
          <a:ext cx="0" cy="0"/>
          <a:chOff x="0" y="0"/>
          <a:chExt cx="0" cy="0"/>
        </a:xfrm>
      </p:grpSpPr>
      <p:pic>
        <p:nvPicPr>
          <p:cNvPr id="7" name="Picture 6" descr="CoverOverlay.png"/>
          <p:cNvPicPr>
            <a:picLocks noChangeAspect="1"/>
          </p:cNvPicPr>
          <p:nvPr/>
        </p:nvPicPr>
        <p:blipFill>
          <a:blip r:embed="rId2" cstate="print"/>
          <a:stretch>
            <a:fillRect/>
          </a:stretch>
        </p:blipFill>
        <p:spPr>
          <a:xfrm>
            <a:off x="0" y="0"/>
            <a:ext cx="9144000" cy="6858000"/>
          </a:xfrm>
          <a:prstGeom prst="rect">
            <a:avLst/>
          </a:prstGeom>
        </p:spPr>
      </p:pic>
      <p:sp>
        <p:nvSpPr>
          <p:cNvPr id="4" name="Date Placeholder 3"/>
          <p:cNvSpPr>
            <a:spLocks noGrp="1"/>
          </p:cNvSpPr>
          <p:nvPr>
            <p:ph type="dt" sz="half" idx="10"/>
          </p:nvPr>
        </p:nvSpPr>
        <p:spPr/>
        <p:txBody>
          <a:bodyPr/>
          <a:lstStyle>
            <a:lvl1pPr>
              <a:defRPr>
                <a:solidFill>
                  <a:schemeClr val="tx2"/>
                </a:solidFill>
              </a:defRPr>
            </a:lvl1pPr>
          </a:lstStyle>
          <a:p>
            <a:fld id="{99B6319C-38FF-4714-A938-5B784BBE71F9}" type="datetimeFigureOut">
              <a:rPr lang="ru-RU" smtClean="0"/>
              <a:t>17.12.2016</a:t>
            </a:fld>
            <a:endParaRPr lang="ru-RU"/>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ru-RU"/>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65B08350-8D5B-47DE-8707-2E6B2A493B4D}" type="slidenum">
              <a:rPr lang="ru-RU" smtClean="0"/>
              <a:t>‹#›</a:t>
            </a:fld>
            <a:endParaRPr lang="ru-RU"/>
          </a:p>
        </p:txBody>
      </p:sp>
      <p:grpSp>
        <p:nvGrpSpPr>
          <p:cNvPr id="8" name="Group 7"/>
          <p:cNvGrpSpPr/>
          <p:nvPr/>
        </p:nvGrpSpPr>
        <p:grpSpPr>
          <a:xfrm>
            <a:off x="1194101" y="2887530"/>
            <a:ext cx="6779110" cy="923330"/>
            <a:chOff x="1172584" y="1381459"/>
            <a:chExt cx="6779110" cy="923330"/>
          </a:xfrm>
          <a:effectLst>
            <a:outerShdw blurRad="38100" dist="12700" dir="16200000" rotWithShape="0">
              <a:prstClr val="black">
                <a:alpha val="30000"/>
              </a:prstClr>
            </a:outerShdw>
          </a:effectLst>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rPr>
                <a:t></a:t>
              </a:r>
              <a:endParaRPr lang="en-US" sz="5400" dirty="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293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183341" y="1387737"/>
            <a:ext cx="6777318" cy="1731982"/>
          </a:xfrm>
        </p:spPr>
        <p:txBody>
          <a:bodyPr anchor="b"/>
          <a:lstStyle>
            <a:lvl1pPr>
              <a:defRPr>
                <a:ln w="3175">
                  <a:solidFill>
                    <a:schemeClr val="tx1">
                      <a:alpha val="65000"/>
                    </a:schemeClr>
                  </a:solidFill>
                </a:ln>
                <a:solidFill>
                  <a:schemeClr val="tx1"/>
                </a:solidFill>
                <a:effectLst>
                  <a:outerShdw blurRad="25400" dist="12700" dir="14220000" rotWithShape="0">
                    <a:prstClr val="black">
                      <a:alpha val="50000"/>
                    </a:prstClr>
                  </a:outerShdw>
                </a:effectLst>
              </a:defRPr>
            </a:lvl1pPr>
          </a:lstStyle>
          <a:p>
            <a:r>
              <a:rPr lang="ru-RU" smtClean="0"/>
              <a:t>Образец заголовка</a:t>
            </a:r>
            <a:endParaRPr lang="en-US" dirty="0"/>
          </a:p>
        </p:txBody>
      </p:sp>
      <p:sp>
        <p:nvSpPr>
          <p:cNvPr id="3" name="Subtitle 2"/>
          <p:cNvSpPr>
            <a:spLocks noGrp="1"/>
          </p:cNvSpPr>
          <p:nvPr>
            <p:ph type="subTitle" idx="1"/>
          </p:nvPr>
        </p:nvSpPr>
        <p:spPr>
          <a:xfrm>
            <a:off x="1371600" y="3767862"/>
            <a:ext cx="6400800" cy="1752600"/>
          </a:xfrm>
        </p:spPr>
        <p:txBody>
          <a:bodyPr/>
          <a:lstStyle>
            <a:lvl1pPr marL="0" indent="0" algn="ctr">
              <a:buNone/>
              <a:defRPr>
                <a:solidFill>
                  <a:schemeClr val="tx1"/>
                </a:solidFill>
                <a:effectLst>
                  <a:outerShdw blurRad="34925" dist="12700" dir="14400000" rotWithShape="0">
                    <a:prstClr val="black">
                      <a:alpha val="21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99B6319C-38FF-4714-A938-5B784BBE71F9}" type="datetimeFigureOut">
              <a:rPr lang="ru-RU" smtClean="0"/>
              <a:t>17.12.2016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5B08350-8D5B-47DE-8707-2E6B2A493B4D}" type="slidenum">
              <a:rPr lang="ru-RU" smtClean="0"/>
              <a:t>‹#›</a:t>
            </a:fld>
            <a:endParaRPr lang="ru-RU"/>
          </a:p>
        </p:txBody>
      </p:sp>
      <p:grpSp>
        <p:nvGrpSpPr>
          <p:cNvPr id="11" name="Group 10"/>
          <p:cNvGrpSpPr/>
          <p:nvPr/>
        </p:nvGrpSpPr>
        <p:grpSpPr>
          <a:xfrm>
            <a:off x="1172584" y="1392217"/>
            <a:ext cx="6779110" cy="923330"/>
            <a:chOff x="1172584" y="1381459"/>
            <a:chExt cx="6779110" cy="923330"/>
          </a:xfrm>
        </p:grpSpPr>
        <p:sp>
          <p:nvSpPr>
            <p:cNvPr id="15" name="TextBox 14"/>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6" name="Straight Connector 15"/>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6560" y="559398"/>
            <a:ext cx="1678193" cy="5566765"/>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88488" y="849854"/>
            <a:ext cx="5507917" cy="5023821"/>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99B6319C-38FF-4714-A938-5B784BBE71F9}" type="datetimeFigureOut">
              <a:rPr lang="ru-RU" smtClean="0"/>
              <a:t>17.12.2016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5B08350-8D5B-47DE-8707-2E6B2A493B4D}" type="slidenum">
              <a:rPr lang="ru-RU" smtClean="0"/>
              <a:t>‹#›</a:t>
            </a:fld>
            <a:endParaRPr lang="ru-RU"/>
          </a:p>
        </p:txBody>
      </p:sp>
      <p:grpSp>
        <p:nvGrpSpPr>
          <p:cNvPr id="11" name="Group 10"/>
          <p:cNvGrpSpPr/>
          <p:nvPr/>
        </p:nvGrpSpPr>
        <p:grpSpPr>
          <a:xfrm rot="5400000">
            <a:off x="3909050" y="2880823"/>
            <a:ext cx="5480154" cy="923330"/>
            <a:chOff x="1815339" y="1381459"/>
            <a:chExt cx="5480154" cy="923330"/>
          </a:xfrm>
        </p:grpSpPr>
        <p:sp>
          <p:nvSpPr>
            <p:cNvPr id="12" name="TextBox 11"/>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3" name="Straight Connector 12"/>
            <p:cNvCxnSpPr/>
            <p:nvPr/>
          </p:nvCxnSpPr>
          <p:spPr>
            <a:xfrm flipH="1" flipV="1">
              <a:off x="1815339" y="1924709"/>
              <a:ext cx="2468880" cy="2505"/>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4826613" y="1927417"/>
              <a:ext cx="2468880"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99B6319C-38FF-4714-A938-5B784BBE71F9}" type="datetimeFigureOut">
              <a:rPr lang="ru-RU" smtClean="0"/>
              <a:t>17.12.2016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5B08350-8D5B-47DE-8707-2E6B2A493B4D}" type="slidenum">
              <a:rPr lang="ru-RU" smtClean="0"/>
              <a:t>‹#›</a:t>
            </a:fld>
            <a:endParaRPr lang="ru-RU"/>
          </a:p>
        </p:txBody>
      </p:sp>
      <p:sp>
        <p:nvSpPr>
          <p:cNvPr id="11" name="Title 10"/>
          <p:cNvSpPr>
            <a:spLocks noGrp="1"/>
          </p:cNvSpPr>
          <p:nvPr>
            <p:ph type="title"/>
          </p:nvPr>
        </p:nvSpPr>
        <p:spPr/>
        <p:txBody>
          <a:bodyPr/>
          <a:lstStyle/>
          <a:p>
            <a:r>
              <a:rPr lang="ru-RU" smtClean="0"/>
              <a:t>Образец заголовка</a:t>
            </a:r>
            <a:endParaRPr lang="en-US"/>
          </a:p>
        </p:txBody>
      </p:sp>
      <p:grpSp>
        <p:nvGrpSpPr>
          <p:cNvPr id="12" name="Group 11"/>
          <p:cNvGrpSpPr/>
          <p:nvPr/>
        </p:nvGrpSpPr>
        <p:grpSpPr>
          <a:xfrm>
            <a:off x="1172584" y="1392217"/>
            <a:ext cx="6779110" cy="923330"/>
            <a:chOff x="1172584" y="1381459"/>
            <a:chExt cx="6779110" cy="923330"/>
          </a:xfrm>
        </p:grpSpPr>
        <p:sp>
          <p:nvSpPr>
            <p:cNvPr id="13" name="TextBox 12"/>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4" name="Straight Connector 13"/>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pic>
        <p:nvPicPr>
          <p:cNvPr id="12" name="Picture 11" descr="CoverOverlay.png"/>
          <p:cNvPicPr>
            <a:picLocks noChangeAspect="1"/>
          </p:cNvPicPr>
          <p:nvPr/>
        </p:nvPicPr>
        <p:blipFill>
          <a:blip r:embed="rId2" cstate="print">
            <a:lum/>
          </a:blip>
          <a:stretch>
            <a:fillRect/>
          </a:stretch>
        </p:blipFill>
        <p:spPr>
          <a:xfrm>
            <a:off x="0" y="0"/>
            <a:ext cx="9144000" cy="6858000"/>
          </a:xfrm>
          <a:prstGeom prst="rect">
            <a:avLst/>
          </a:prstGeom>
        </p:spPr>
      </p:pic>
      <p:grpSp>
        <p:nvGrpSpPr>
          <p:cNvPr id="7" name="Group 7"/>
          <p:cNvGrpSpPr/>
          <p:nvPr/>
        </p:nvGrpSpPr>
        <p:grpSpPr>
          <a:xfrm>
            <a:off x="1172584" y="2887579"/>
            <a:ext cx="6779110" cy="923330"/>
            <a:chOff x="1172584" y="1381459"/>
            <a:chExt cx="6779110" cy="923330"/>
          </a:xfrm>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7412"/>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690040" y="1204857"/>
            <a:ext cx="7754713" cy="1910716"/>
          </a:xfrm>
        </p:spPr>
        <p:txBody>
          <a:bodyPr anchor="b"/>
          <a:lstStyle>
            <a:lvl1pPr algn="ctr">
              <a:defRPr sz="5400" b="0" cap="none" baseline="0">
                <a:solidFill>
                  <a:schemeClr val="tx2"/>
                </a:solidFill>
              </a:defRPr>
            </a:lvl1pPr>
          </a:lstStyle>
          <a:p>
            <a:r>
              <a:rPr lang="ru-RU" smtClean="0"/>
              <a:t>Образец заголовка</a:t>
            </a:r>
            <a:endParaRPr lang="en-US" dirty="0"/>
          </a:p>
        </p:txBody>
      </p:sp>
      <p:sp>
        <p:nvSpPr>
          <p:cNvPr id="3" name="Text Placeholder 2"/>
          <p:cNvSpPr>
            <a:spLocks noGrp="1"/>
          </p:cNvSpPr>
          <p:nvPr>
            <p:ph type="body" idx="1"/>
          </p:nvPr>
        </p:nvSpPr>
        <p:spPr>
          <a:xfrm>
            <a:off x="699248" y="3767316"/>
            <a:ext cx="7734747" cy="1500187"/>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99B6319C-38FF-4714-A938-5B784BBE71F9}" type="datetimeFigureOut">
              <a:rPr lang="ru-RU" smtClean="0"/>
              <a:t>17.12.2016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5B08350-8D5B-47DE-8707-2E6B2A493B4D}" type="slidenum">
              <a:rPr lang="ru-RU" smtClean="0"/>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99B6319C-38FF-4714-A938-5B784BBE71F9}" type="datetimeFigureOut">
              <a:rPr lang="ru-RU" smtClean="0"/>
              <a:t>17.12.2016</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65B08350-8D5B-47DE-8707-2E6B2A493B4D}" type="slidenum">
              <a:rPr lang="ru-RU" smtClean="0"/>
              <a:t>‹#›</a:t>
            </a:fld>
            <a:endParaRPr lang="ru-RU"/>
          </a:p>
        </p:txBody>
      </p:sp>
      <p:sp>
        <p:nvSpPr>
          <p:cNvPr id="12" name="Title 11"/>
          <p:cNvSpPr>
            <a:spLocks noGrp="1"/>
          </p:cNvSpPr>
          <p:nvPr>
            <p:ph type="title"/>
          </p:nvPr>
        </p:nvSpPr>
        <p:spPr/>
        <p:txBody>
          <a:bodyPr/>
          <a:lstStyle>
            <a:lvl1pPr>
              <a:defRPr>
                <a:solidFill>
                  <a:schemeClr val="tx2"/>
                </a:solidFill>
              </a:defRPr>
            </a:lvl1pPr>
          </a:lstStyle>
          <a:p>
            <a:r>
              <a:rPr lang="ru-RU" smtClean="0"/>
              <a:t>Образец заголовка</a:t>
            </a:r>
            <a:endParaRPr lang="en-US" dirty="0"/>
          </a:p>
        </p:txBody>
      </p:sp>
      <p:grpSp>
        <p:nvGrpSpPr>
          <p:cNvPr id="13" name="Group 12"/>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8" name="Content Placeholder 7"/>
          <p:cNvSpPr>
            <a:spLocks noGrp="1"/>
          </p:cNvSpPr>
          <p:nvPr>
            <p:ph sz="quarter" idx="13"/>
          </p:nvPr>
        </p:nvSpPr>
        <p:spPr>
          <a:xfrm>
            <a:off x="685800" y="2240280"/>
            <a:ext cx="3803904" cy="387705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0" name="Content Placeholder 9"/>
          <p:cNvSpPr>
            <a:spLocks noGrp="1"/>
          </p:cNvSpPr>
          <p:nvPr>
            <p:ph sz="quarter" idx="14"/>
          </p:nvPr>
        </p:nvSpPr>
        <p:spPr>
          <a:xfrm>
            <a:off x="4645151" y="2240280"/>
            <a:ext cx="3803904" cy="387705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1051560" y="2240280"/>
            <a:ext cx="3442446"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88488" y="2947595"/>
            <a:ext cx="3803904"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02306" y="2240280"/>
            <a:ext cx="3447288"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026" y="2944368"/>
            <a:ext cx="3799728"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99B6319C-38FF-4714-A938-5B784BBE71F9}" type="datetimeFigureOut">
              <a:rPr lang="ru-RU" smtClean="0"/>
              <a:t>17.12.2016</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65B08350-8D5B-47DE-8707-2E6B2A493B4D}" type="slidenum">
              <a:rPr lang="ru-RU" smtClean="0"/>
              <a:t>‹#›</a:t>
            </a:fld>
            <a:endParaRPr lang="ru-RU"/>
          </a:p>
        </p:txBody>
      </p:sp>
      <p:grpSp>
        <p:nvGrpSpPr>
          <p:cNvPr id="14" name="Group 13"/>
          <p:cNvGrpSpPr/>
          <p:nvPr/>
        </p:nvGrpSpPr>
        <p:grpSpPr>
          <a:xfrm>
            <a:off x="1172584" y="1392217"/>
            <a:ext cx="6779110" cy="923330"/>
            <a:chOff x="1172584" y="1381459"/>
            <a:chExt cx="6779110" cy="923330"/>
          </a:xfrm>
        </p:grpSpPr>
        <p:sp>
          <p:nvSpPr>
            <p:cNvPr id="16" name="TextBox 15"/>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7" name="Straight Connector 16"/>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99B6319C-38FF-4714-A938-5B784BBE71F9}" type="datetimeFigureOut">
              <a:rPr lang="ru-RU" smtClean="0"/>
              <a:t>17.12.2016</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65B08350-8D5B-47DE-8707-2E6B2A493B4D}" type="slidenum">
              <a:rPr lang="ru-RU" smtClean="0"/>
              <a:t>‹#›</a:t>
            </a:fld>
            <a:endParaRPr lang="ru-RU"/>
          </a:p>
        </p:txBody>
      </p:sp>
      <p:grpSp>
        <p:nvGrpSpPr>
          <p:cNvPr id="10" name="Group 9"/>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9B6319C-38FF-4714-A938-5B784BBE71F9}" type="datetimeFigureOut">
              <a:rPr lang="ru-RU" smtClean="0"/>
              <a:t>17.12.2016</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65B08350-8D5B-47DE-8707-2E6B2A493B4D}"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5034579" y="1678195"/>
            <a:ext cx="3422483" cy="1886921"/>
          </a:xfrm>
        </p:spPr>
        <p:txBody>
          <a:bodyPr anchor="b"/>
          <a:lstStyle>
            <a:lvl1pPr algn="l">
              <a:defRPr sz="2800" b="0"/>
            </a:lvl1pPr>
          </a:lstStyle>
          <a:p>
            <a:r>
              <a:rPr lang="ru-RU" smtClean="0"/>
              <a:t>Образец заголовка</a:t>
            </a:r>
            <a:endParaRPr lang="en-US"/>
          </a:p>
        </p:txBody>
      </p:sp>
      <p:sp>
        <p:nvSpPr>
          <p:cNvPr id="3" name="Content Placeholder 2"/>
          <p:cNvSpPr>
            <a:spLocks noGrp="1"/>
          </p:cNvSpPr>
          <p:nvPr>
            <p:ph idx="1"/>
          </p:nvPr>
        </p:nvSpPr>
        <p:spPr>
          <a:xfrm>
            <a:off x="692001" y="559398"/>
            <a:ext cx="4116667" cy="5566765"/>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5034579" y="3603812"/>
            <a:ext cx="3411725" cy="2517289"/>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99B6319C-38FF-4714-A938-5B784BBE71F9}" type="datetimeFigureOut">
              <a:rPr lang="ru-RU" smtClean="0"/>
              <a:t>17.12.2016</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65B08350-8D5B-47DE-8707-2E6B2A493B4D}"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731" y="4668818"/>
            <a:ext cx="7767021" cy="644729"/>
          </a:xfrm>
        </p:spPr>
        <p:txBody>
          <a:bodyPr anchor="b"/>
          <a:lstStyle>
            <a:lvl1pPr algn="ctr">
              <a:defRPr sz="2800" b="0"/>
            </a:lvl1pPr>
          </a:lstStyle>
          <a:p>
            <a:r>
              <a:rPr lang="ru-RU" smtClean="0"/>
              <a:t>Образец заголовка</a:t>
            </a:r>
            <a:endParaRPr lang="en-US"/>
          </a:p>
        </p:txBody>
      </p:sp>
      <p:sp>
        <p:nvSpPr>
          <p:cNvPr id="3" name="Picture Placeholder 2"/>
          <p:cNvSpPr>
            <a:spLocks noGrp="1"/>
          </p:cNvSpPr>
          <p:nvPr>
            <p:ph type="pic" idx="1"/>
          </p:nvPr>
        </p:nvSpPr>
        <p:spPr>
          <a:xfrm rot="240000">
            <a:off x="2183792" y="666965"/>
            <a:ext cx="4772156" cy="3598016"/>
          </a:xfrm>
          <a:solidFill>
            <a:srgbClr val="FFFFFF">
              <a:shade val="85000"/>
            </a:srgbClr>
          </a:solidFill>
          <a:ln w="190500" cap="sq">
            <a:solidFill>
              <a:srgbClr val="FFFFFF"/>
            </a:solidFill>
            <a:miter lim="800000"/>
          </a:ln>
          <a:effectLst>
            <a:outerShdw blurRad="65000" dist="50800" dir="12900000" kx="195000" ky="145000" algn="tl" rotWithShape="0">
              <a:srgbClr val="000000">
                <a:alpha val="24000"/>
              </a:srgbClr>
            </a:outerShdw>
          </a:effectLst>
          <a:scene3d>
            <a:camera prst="orthographicFront">
              <a:rot lat="0" lon="0" rev="360000"/>
            </a:camera>
            <a:lightRig rig="twoPt" dir="t">
              <a:rot lat="0" lon="0" rev="7200000"/>
            </a:lightRig>
          </a:scene3d>
          <a:sp3d contourW="12700">
            <a:bevelT w="25400" h="19050"/>
            <a:contourClr>
              <a:srgbClr val="969696"/>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688489" y="5324306"/>
            <a:ext cx="7756264" cy="804862"/>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99B6319C-38FF-4714-A938-5B784BBE71F9}" type="datetimeFigureOut">
              <a:rPr lang="ru-RU" smtClean="0"/>
              <a:t>17.12.2016</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65B08350-8D5B-47DE-8707-2E6B2A493B4D}"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flip="none" rotWithShape="1">
            <a:gsLst>
              <a:gs pos="83000">
                <a:schemeClr val="bg1">
                  <a:alpha val="11000"/>
                </a:schemeClr>
              </a:gs>
              <a:gs pos="100000">
                <a:schemeClr val="bg2">
                  <a:lumMod val="75000"/>
                  <a:alpha val="2300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688490" y="570156"/>
            <a:ext cx="7756263" cy="1054250"/>
          </a:xfrm>
          <a:prstGeom prst="rect">
            <a:avLst/>
          </a:prstGeom>
        </p:spPr>
        <p:txBody>
          <a:bodyPr vert="horz" lIns="91440" tIns="45720" rIns="91440" bIns="45720" rtlCol="0" anchor="ctr">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699247" y="2248347"/>
            <a:ext cx="7745505" cy="3877815"/>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360378" y="6161442"/>
            <a:ext cx="2133600" cy="365125"/>
          </a:xfrm>
          <a:prstGeom prst="rect">
            <a:avLst/>
          </a:prstGeom>
        </p:spPr>
        <p:txBody>
          <a:bodyPr vert="horz" lIns="91440" tIns="45720" rIns="91440" bIns="45720" rtlCol="0" anchor="ctr"/>
          <a:lstStyle>
            <a:lvl1pPr algn="l">
              <a:defRPr sz="1200">
                <a:solidFill>
                  <a:schemeClr val="tx2"/>
                </a:solidFill>
              </a:defRPr>
            </a:lvl1pPr>
          </a:lstStyle>
          <a:p>
            <a:fld id="{99B6319C-38FF-4714-A938-5B784BBE71F9}" type="datetimeFigureOut">
              <a:rPr lang="ru-RU" smtClean="0"/>
              <a:t>17.12.2016</a:t>
            </a:fld>
            <a:endParaRPr lang="ru-RU"/>
          </a:p>
        </p:txBody>
      </p:sp>
      <p:sp>
        <p:nvSpPr>
          <p:cNvPr id="5" name="Footer Placeholder 4"/>
          <p:cNvSpPr>
            <a:spLocks noGrp="1"/>
          </p:cNvSpPr>
          <p:nvPr>
            <p:ph type="ftr" sz="quarter" idx="3"/>
          </p:nvPr>
        </p:nvSpPr>
        <p:spPr>
          <a:xfrm>
            <a:off x="3124200" y="6161442"/>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ru-RU"/>
          </a:p>
        </p:txBody>
      </p:sp>
      <p:sp>
        <p:nvSpPr>
          <p:cNvPr id="6" name="Slide Number Placeholder 5"/>
          <p:cNvSpPr>
            <a:spLocks noGrp="1"/>
          </p:cNvSpPr>
          <p:nvPr>
            <p:ph type="sldNum" sz="quarter" idx="4"/>
          </p:nvPr>
        </p:nvSpPr>
        <p:spPr>
          <a:xfrm>
            <a:off x="6639264" y="6161442"/>
            <a:ext cx="2133600" cy="365125"/>
          </a:xfrm>
          <a:prstGeom prst="rect">
            <a:avLst/>
          </a:prstGeom>
        </p:spPr>
        <p:txBody>
          <a:bodyPr vert="horz" lIns="91440" tIns="45720" rIns="91440" bIns="45720" rtlCol="0" anchor="ctr"/>
          <a:lstStyle>
            <a:lvl1pPr algn="r">
              <a:defRPr sz="1200">
                <a:solidFill>
                  <a:schemeClr val="tx2"/>
                </a:solidFill>
              </a:defRPr>
            </a:lvl1pPr>
          </a:lstStyle>
          <a:p>
            <a:fld id="{65B08350-8D5B-47DE-8707-2E6B2A493B4D}"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865" r:id="rId1"/>
    <p:sldLayoutId id="2147483866" r:id="rId2"/>
    <p:sldLayoutId id="2147483867" r:id="rId3"/>
    <p:sldLayoutId id="2147483868" r:id="rId4"/>
    <p:sldLayoutId id="2147483869" r:id="rId5"/>
    <p:sldLayoutId id="2147483870" r:id="rId6"/>
    <p:sldLayoutId id="2147483871" r:id="rId7"/>
    <p:sldLayoutId id="2147483872" r:id="rId8"/>
    <p:sldLayoutId id="2147483873" r:id="rId9"/>
    <p:sldLayoutId id="2147483874" r:id="rId10"/>
    <p:sldLayoutId id="2147483875" r:id="rId11"/>
  </p:sldLayoutIdLst>
  <p:txStyles>
    <p:titleStyle>
      <a:lvl1pPr algn="ctr" defTabSz="914400" rtl="0" eaLnBrk="1" latinLnBrk="0" hangingPunct="1">
        <a:spcBef>
          <a:spcPct val="0"/>
        </a:spcBef>
        <a:buNone/>
        <a:defRPr sz="54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65760" indent="-365760" algn="l" defTabSz="914400" rtl="0" eaLnBrk="1" latinLnBrk="0" hangingPunct="1">
        <a:spcBef>
          <a:spcPct val="20000"/>
        </a:spcBef>
        <a:buClr>
          <a:schemeClr val="accent1"/>
        </a:buClr>
        <a:buFont typeface="Wingdings" pitchFamily="2" charset="2"/>
        <a:buChar char=""/>
        <a:defRPr sz="2400" kern="1200">
          <a:solidFill>
            <a:schemeClr val="tx1">
              <a:lumMod val="85000"/>
              <a:lumOff val="15000"/>
            </a:schemeClr>
          </a:solidFill>
          <a:latin typeface="+mn-lt"/>
          <a:ea typeface="+mn-ea"/>
          <a:cs typeface="+mn-cs"/>
        </a:defRPr>
      </a:lvl1pPr>
      <a:lvl2pPr marL="777240" indent="-365760" algn="l" defTabSz="914400" rtl="0" eaLnBrk="1" latinLnBrk="0" hangingPunct="1">
        <a:spcBef>
          <a:spcPct val="20000"/>
        </a:spcBef>
        <a:buClr>
          <a:schemeClr val="accent1"/>
        </a:buClr>
        <a:buFont typeface="Wingdings" pitchFamily="2" charset="2"/>
        <a:buChar char=""/>
        <a:defRPr sz="2200" kern="1200">
          <a:solidFill>
            <a:schemeClr val="tx1">
              <a:lumMod val="85000"/>
              <a:lumOff val="15000"/>
            </a:schemeClr>
          </a:solidFill>
          <a:latin typeface="+mn-lt"/>
          <a:ea typeface="+mn-ea"/>
          <a:cs typeface="+mn-cs"/>
        </a:defRPr>
      </a:lvl2pPr>
      <a:lvl3pPr marL="1143000" indent="-365760" algn="l" defTabSz="914400" rtl="0" eaLnBrk="1" latinLnBrk="0" hangingPunct="1">
        <a:spcBef>
          <a:spcPct val="20000"/>
        </a:spcBef>
        <a:buClr>
          <a:schemeClr val="accent1"/>
        </a:buClr>
        <a:buFont typeface="Wingdings" pitchFamily="2" charset="2"/>
        <a:buChar char=""/>
        <a:defRPr sz="2000" kern="1200">
          <a:solidFill>
            <a:schemeClr val="tx1">
              <a:lumMod val="85000"/>
              <a:lumOff val="15000"/>
            </a:schemeClr>
          </a:solidFill>
          <a:latin typeface="+mn-lt"/>
          <a:ea typeface="+mn-ea"/>
          <a:cs typeface="+mn-cs"/>
        </a:defRPr>
      </a:lvl3pPr>
      <a:lvl4pPr marL="1508760" indent="-320040" algn="l" defTabSz="914400" rtl="0" eaLnBrk="1" latinLnBrk="0" hangingPunct="1">
        <a:spcBef>
          <a:spcPct val="20000"/>
        </a:spcBef>
        <a:buClr>
          <a:schemeClr val="accent1"/>
        </a:buClr>
        <a:buFont typeface="Wingdings" pitchFamily="2" charset="2"/>
        <a:buChar char=""/>
        <a:defRPr sz="1800" kern="1200">
          <a:solidFill>
            <a:schemeClr val="tx1">
              <a:lumMod val="85000"/>
              <a:lumOff val="15000"/>
            </a:schemeClr>
          </a:solidFill>
          <a:latin typeface="+mn-lt"/>
          <a:ea typeface="+mn-ea"/>
          <a:cs typeface="+mn-cs"/>
        </a:defRPr>
      </a:lvl4pPr>
      <a:lvl5pPr marL="1828800" indent="-320040" algn="l" defTabSz="914400" rtl="0" eaLnBrk="1" latinLnBrk="0" hangingPunct="1">
        <a:spcBef>
          <a:spcPct val="20000"/>
        </a:spcBef>
        <a:buClr>
          <a:schemeClr val="accent1"/>
        </a:buClr>
        <a:buFont typeface="Wingdings" pitchFamily="2" charset="2"/>
        <a:buChar char=""/>
        <a:defRPr sz="1600" kern="1200">
          <a:solidFill>
            <a:schemeClr val="tx1">
              <a:lumMod val="85000"/>
              <a:lumOff val="15000"/>
            </a:schemeClr>
          </a:solidFill>
          <a:latin typeface="+mn-lt"/>
          <a:ea typeface="+mn-ea"/>
          <a:cs typeface="+mn-cs"/>
        </a:defRPr>
      </a:lvl5pPr>
      <a:lvl6pPr marL="214884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en-US" dirty="0" smtClean="0">
                <a:latin typeface="Algerian" pitchFamily="82" charset="0"/>
              </a:rPr>
              <a:t>WILLIAM   SHAKESPEAR.</a:t>
            </a:r>
            <a:endParaRPr lang="ru-RU" dirty="0"/>
          </a:p>
        </p:txBody>
      </p:sp>
      <p:sp>
        <p:nvSpPr>
          <p:cNvPr id="3" name="Подзаголовок 2"/>
          <p:cNvSpPr>
            <a:spLocks noGrp="1"/>
          </p:cNvSpPr>
          <p:nvPr>
            <p:ph type="subTitle" idx="1"/>
          </p:nvPr>
        </p:nvSpPr>
        <p:spPr/>
        <p:txBody>
          <a:bodyPr/>
          <a:lstStyle/>
          <a:p>
            <a:r>
              <a:rPr lang="en-US" b="1" dirty="0" smtClean="0">
                <a:latin typeface="Algerian" pitchFamily="82" charset="0"/>
              </a:rPr>
              <a:t>MOMENTS  OF    LIFE.</a:t>
            </a:r>
            <a:endParaRPr lang="ru-RU" b="1"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576" y="3933056"/>
            <a:ext cx="1733550" cy="2047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descr="D:\Shekspir_U.-P00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72200" y="3501008"/>
            <a:ext cx="2153816" cy="30577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5001475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75656" y="2132855"/>
            <a:ext cx="6624736" cy="40332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Объект 2"/>
          <p:cNvSpPr>
            <a:spLocks noGrp="1"/>
          </p:cNvSpPr>
          <p:nvPr>
            <p:ph idx="1"/>
          </p:nvPr>
        </p:nvSpPr>
        <p:spPr/>
        <p:txBody>
          <a:bodyPr/>
          <a:lstStyle/>
          <a:p>
            <a:endParaRPr lang="ru-RU"/>
          </a:p>
        </p:txBody>
      </p:sp>
      <p:sp>
        <p:nvSpPr>
          <p:cNvPr id="2" name="Заголовок 1"/>
          <p:cNvSpPr>
            <a:spLocks noGrp="1"/>
          </p:cNvSpPr>
          <p:nvPr>
            <p:ph type="title"/>
          </p:nvPr>
        </p:nvSpPr>
        <p:spPr/>
        <p:txBody>
          <a:bodyPr/>
          <a:lstStyle/>
          <a:p>
            <a:r>
              <a:rPr lang="en-US" sz="4400" dirty="0" smtClean="0">
                <a:latin typeface="Lucida Calligraphy" pitchFamily="66" charset="0"/>
              </a:rPr>
              <a:t>WILLIAM SHAKESPEAR ( 1564-1616)</a:t>
            </a:r>
            <a:endParaRPr lang="ru-RU" sz="4400" dirty="0"/>
          </a:p>
        </p:txBody>
      </p:sp>
    </p:spTree>
    <p:extLst>
      <p:ext uri="{BB962C8B-B14F-4D97-AF65-F5344CB8AC3E}">
        <p14:creationId xmlns:p14="http://schemas.microsoft.com/office/powerpoint/2010/main" val="13309356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lstStyle/>
          <a:p>
            <a:r>
              <a:rPr lang="en-US" dirty="0"/>
              <a:t>William Shakespeare was born in 1564 in a small English city Stratford-upon-Avon, which thanks to him has become one of the most frequently visited places in England. Shakespeare attended the free grammar school in Stratford, which at the time had a reputation to rival that of Eton. While there are no records extant to prove this claim, Shakespeare's knowledge of Latin and Classical Greek would tend to support this theory. </a:t>
            </a:r>
            <a:endParaRPr lang="ru-RU" dirty="0"/>
          </a:p>
        </p:txBody>
      </p:sp>
      <p:sp>
        <p:nvSpPr>
          <p:cNvPr id="3" name="Заголовок 2"/>
          <p:cNvSpPr>
            <a:spLocks noGrp="1"/>
          </p:cNvSpPr>
          <p:nvPr>
            <p:ph type="title"/>
          </p:nvPr>
        </p:nvSpPr>
        <p:spPr/>
        <p:txBody>
          <a:bodyPr/>
          <a:lstStyle/>
          <a:p>
            <a:r>
              <a:rPr lang="en-US" dirty="0" smtClean="0"/>
              <a:t>BIOGRAPHY</a:t>
            </a:r>
            <a:endParaRPr lang="ru-RU" dirty="0"/>
          </a:p>
        </p:txBody>
      </p:sp>
    </p:spTree>
    <p:extLst>
      <p:ext uri="{BB962C8B-B14F-4D97-AF65-F5344CB8AC3E}">
        <p14:creationId xmlns:p14="http://schemas.microsoft.com/office/powerpoint/2010/main" val="108943024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23528" y="404664"/>
            <a:ext cx="8568952" cy="9879628"/>
          </a:xfrm>
          <a:prstGeom prst="rect">
            <a:avLst/>
          </a:prstGeom>
        </p:spPr>
        <p:txBody>
          <a:bodyPr wrap="square">
            <a:spAutoFit/>
          </a:bodyPr>
          <a:lstStyle/>
          <a:p>
            <a:r>
              <a:rPr lang="en-US" sz="2400" dirty="0" smtClean="0"/>
              <a:t>In 1582 Shakespeare married Anne Hathaway, who was the daughter of the local landowner. At that time Shakespeare was 18 years old and Anne was 8 years older than him. In 1583 Anne gave birth to their daughter Susanna. In 1585 the couple had twins – son </a:t>
            </a:r>
            <a:r>
              <a:rPr lang="en-US" sz="2400" dirty="0" err="1" smtClean="0"/>
              <a:t>Hamnet</a:t>
            </a:r>
            <a:r>
              <a:rPr lang="en-US" sz="2400" dirty="0" smtClean="0"/>
              <a:t> and daughter Judith. Unfortunately, </a:t>
            </a:r>
            <a:r>
              <a:rPr lang="en-US" sz="2400" dirty="0" err="1" smtClean="0"/>
              <a:t>Hamnet</a:t>
            </a:r>
            <a:r>
              <a:rPr lang="en-US" sz="2400" dirty="0" smtClean="0"/>
              <a:t>, the only son of William Shakespeare, died at the age of 11. Later Shakespeare moved to London. In 1599 a theatre was built on the south bank of the River Thames. It was named the Globe. This was the theatre where Shakespeare's company performed.  </a:t>
            </a:r>
            <a:endParaRPr lang="uk-UA" sz="2400" dirty="0" smtClean="0"/>
          </a:p>
          <a:p>
            <a:r>
              <a:rPr lang="en-US" sz="2400" dirty="0" smtClean="0"/>
              <a:t>Among his works there are such masterpieces of the world literature as "Romeo and Juliet", "A midsummer night's dream", "Othello", "King Lear", "Hamlet" and many others. Apart from that Shakespeare wrote 154 sonnets. He died on 23 April 1616. Some research shows that at the end of his life he was in poor health.</a:t>
            </a:r>
            <a:endParaRPr lang="uk-UA" sz="2400" dirty="0" smtClean="0"/>
          </a:p>
          <a:p>
            <a:endParaRPr lang="uk-UA" dirty="0"/>
          </a:p>
          <a:p>
            <a:endParaRPr lang="uk-UA" dirty="0" smtClean="0"/>
          </a:p>
          <a:p>
            <a:endParaRPr lang="uk-UA" dirty="0"/>
          </a:p>
          <a:p>
            <a:endParaRPr lang="uk-UA" dirty="0" smtClean="0"/>
          </a:p>
          <a:p>
            <a:endParaRPr lang="uk-UA" dirty="0"/>
          </a:p>
          <a:p>
            <a:endParaRPr lang="uk-UA" dirty="0" smtClean="0"/>
          </a:p>
          <a:p>
            <a:endParaRPr lang="uk-UA" dirty="0"/>
          </a:p>
          <a:p>
            <a:endParaRPr lang="uk-UA" dirty="0" smtClean="0"/>
          </a:p>
          <a:p>
            <a:endParaRPr lang="uk-UA" dirty="0"/>
          </a:p>
          <a:p>
            <a:endParaRPr lang="uk-UA" dirty="0" smtClean="0"/>
          </a:p>
          <a:p>
            <a:endParaRPr lang="uk-UA" dirty="0"/>
          </a:p>
          <a:p>
            <a:endParaRPr lang="uk-UA" dirty="0" smtClean="0"/>
          </a:p>
          <a:p>
            <a:endParaRPr lang="uk-UA" dirty="0"/>
          </a:p>
          <a:p>
            <a:endParaRPr lang="ru-RU" dirty="0"/>
          </a:p>
        </p:txBody>
      </p:sp>
    </p:spTree>
    <p:extLst>
      <p:ext uri="{BB962C8B-B14F-4D97-AF65-F5344CB8AC3E}">
        <p14:creationId xmlns:p14="http://schemas.microsoft.com/office/powerpoint/2010/main" val="302931378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lstStyle/>
          <a:p>
            <a:endParaRPr lang="ru-RU" dirty="0"/>
          </a:p>
        </p:txBody>
      </p:sp>
      <p:sp>
        <p:nvSpPr>
          <p:cNvPr id="3" name="Заголовок 2"/>
          <p:cNvSpPr>
            <a:spLocks noGrp="1"/>
          </p:cNvSpPr>
          <p:nvPr>
            <p:ph type="title"/>
          </p:nvPr>
        </p:nvSpPr>
        <p:spPr/>
        <p:txBody>
          <a:bodyPr/>
          <a:lstStyle/>
          <a:p>
            <a:r>
              <a:rPr lang="en-US" dirty="0" smtClean="0"/>
              <a:t>HIS   WORKS</a:t>
            </a:r>
            <a:endParaRPr lang="ru-RU"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2060848"/>
            <a:ext cx="3672408" cy="25202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23928" y="2060848"/>
            <a:ext cx="1418084" cy="25202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42012" y="2060849"/>
            <a:ext cx="2190551" cy="25202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7"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2875" y="4533900"/>
            <a:ext cx="2952750" cy="2209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8194914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normAutofit fontScale="55000" lnSpcReduction="20000"/>
          </a:bodyPr>
          <a:lstStyle/>
          <a:p>
            <a:pPr marL="0" indent="0">
              <a:buNone/>
            </a:pPr>
            <a:r>
              <a:rPr lang="ru-RU" dirty="0" err="1"/>
              <a:t>Гірським</a:t>
            </a:r>
            <a:r>
              <a:rPr lang="ru-RU" dirty="0"/>
              <a:t>  вершинам  ранок  </a:t>
            </a:r>
            <a:r>
              <a:rPr lang="ru-RU" dirty="0" err="1"/>
              <a:t>лестить</a:t>
            </a:r>
            <a:r>
              <a:rPr lang="ru-RU" dirty="0"/>
              <a:t>, так,</a:t>
            </a:r>
          </a:p>
          <a:p>
            <a:pPr marL="0" indent="0">
              <a:buNone/>
            </a:pPr>
            <a:r>
              <a:rPr lang="ru-RU" dirty="0" err="1"/>
              <a:t>Їх</a:t>
            </a:r>
            <a:r>
              <a:rPr lang="ru-RU" dirty="0"/>
              <a:t>,  </a:t>
            </a:r>
            <a:r>
              <a:rPr lang="ru-RU" dirty="0" err="1"/>
              <a:t>луків</a:t>
            </a:r>
            <a:r>
              <a:rPr lang="ru-RU" dirty="0"/>
              <a:t>  </a:t>
            </a:r>
            <a:r>
              <a:rPr lang="ru-RU" dirty="0" err="1"/>
              <a:t>сяйвом</a:t>
            </a:r>
            <a:r>
              <a:rPr lang="ru-RU" dirty="0"/>
              <a:t>   ,  </a:t>
            </a:r>
            <a:r>
              <a:rPr lang="ru-RU" dirty="0" err="1"/>
              <a:t>ніжність</a:t>
            </a:r>
            <a:r>
              <a:rPr lang="ru-RU" dirty="0"/>
              <a:t>   </a:t>
            </a:r>
            <a:r>
              <a:rPr lang="ru-RU" dirty="0" err="1"/>
              <a:t>поцілує</a:t>
            </a:r>
            <a:r>
              <a:rPr lang="ru-RU" dirty="0"/>
              <a:t>,  </a:t>
            </a:r>
          </a:p>
          <a:p>
            <a:pPr marL="0" indent="0">
              <a:buNone/>
            </a:pPr>
            <a:r>
              <a:rPr lang="ru-RU" dirty="0"/>
              <a:t>Як   золотом  </a:t>
            </a:r>
            <a:r>
              <a:rPr lang="ru-RU" dirty="0" err="1"/>
              <a:t>алхімії</a:t>
            </a:r>
            <a:r>
              <a:rPr lang="ru-RU" dirty="0"/>
              <a:t>  - мастак ,</a:t>
            </a:r>
          </a:p>
          <a:p>
            <a:pPr marL="0" indent="0">
              <a:buNone/>
            </a:pPr>
            <a:r>
              <a:rPr lang="ru-RU" dirty="0"/>
              <a:t>В  </a:t>
            </a:r>
            <a:r>
              <a:rPr lang="ru-RU" dirty="0" err="1"/>
              <a:t>потворності</a:t>
            </a:r>
            <a:r>
              <a:rPr lang="ru-RU" dirty="0"/>
              <a:t>  </a:t>
            </a:r>
            <a:r>
              <a:rPr lang="ru-RU" dirty="0" err="1"/>
              <a:t>від</a:t>
            </a:r>
            <a:r>
              <a:rPr lang="ru-RU" dirty="0"/>
              <a:t>  </a:t>
            </a:r>
            <a:r>
              <a:rPr lang="ru-RU" dirty="0" err="1"/>
              <a:t>хмар</a:t>
            </a:r>
            <a:r>
              <a:rPr lang="ru-RU" dirty="0"/>
              <a:t>...  </a:t>
            </a:r>
            <a:r>
              <a:rPr lang="ru-RU" dirty="0" err="1"/>
              <a:t>Бо</a:t>
            </a:r>
            <a:r>
              <a:rPr lang="ru-RU" dirty="0"/>
              <a:t>  </a:t>
            </a:r>
            <a:r>
              <a:rPr lang="ru-RU" dirty="0" err="1"/>
              <a:t>втечу</a:t>
            </a:r>
            <a:r>
              <a:rPr lang="ru-RU" dirty="0"/>
              <a:t>   </a:t>
            </a:r>
            <a:r>
              <a:rPr lang="ru-RU" dirty="0" err="1"/>
              <a:t>всує</a:t>
            </a:r>
            <a:r>
              <a:rPr lang="ru-RU" dirty="0"/>
              <a:t>,</a:t>
            </a:r>
          </a:p>
          <a:p>
            <a:pPr marL="0" indent="0">
              <a:buNone/>
            </a:pPr>
            <a:endParaRPr lang="ru-RU" dirty="0"/>
          </a:p>
          <a:p>
            <a:pPr marL="0" indent="0">
              <a:buNone/>
            </a:pPr>
            <a:r>
              <a:rPr lang="ru-RU" dirty="0" err="1"/>
              <a:t>Призначили</a:t>
            </a:r>
            <a:r>
              <a:rPr lang="ru-RU" dirty="0"/>
              <a:t> ,  дозволили... Всяк  час,</a:t>
            </a:r>
          </a:p>
          <a:p>
            <a:pPr marL="0" indent="0">
              <a:buNone/>
            </a:pPr>
            <a:r>
              <a:rPr lang="ru-RU" dirty="0"/>
              <a:t>Божественному   </a:t>
            </a:r>
            <a:r>
              <a:rPr lang="ru-RU" dirty="0" err="1"/>
              <a:t>потураєм</a:t>
            </a:r>
            <a:r>
              <a:rPr lang="ru-RU" dirty="0"/>
              <a:t>   </a:t>
            </a:r>
            <a:r>
              <a:rPr lang="ru-RU" dirty="0" err="1"/>
              <a:t>чітко</a:t>
            </a:r>
            <a:r>
              <a:rPr lang="ru-RU" dirty="0"/>
              <a:t>...</a:t>
            </a:r>
          </a:p>
          <a:p>
            <a:pPr marL="0" indent="0">
              <a:buNone/>
            </a:pPr>
            <a:r>
              <a:rPr lang="ru-RU" dirty="0" err="1"/>
              <a:t>Сховаєм</a:t>
            </a:r>
            <a:r>
              <a:rPr lang="ru-RU" dirty="0"/>
              <a:t>  </a:t>
            </a:r>
            <a:r>
              <a:rPr lang="ru-RU" dirty="0" err="1"/>
              <a:t>хмар</a:t>
            </a:r>
            <a:r>
              <a:rPr lang="ru-RU" dirty="0"/>
              <a:t>  лице,  </a:t>
            </a:r>
            <a:r>
              <a:rPr lang="ru-RU" dirty="0" err="1"/>
              <a:t>що</a:t>
            </a:r>
            <a:r>
              <a:rPr lang="ru-RU" dirty="0"/>
              <a:t> по  раз - раз,</a:t>
            </a:r>
          </a:p>
          <a:p>
            <a:pPr marL="0" indent="0">
              <a:buNone/>
            </a:pPr>
            <a:r>
              <a:rPr lang="ru-RU" dirty="0" err="1"/>
              <a:t>Тривожать</a:t>
            </a:r>
            <a:r>
              <a:rPr lang="ru-RU" dirty="0"/>
              <a:t>  </a:t>
            </a:r>
            <a:r>
              <a:rPr lang="ru-RU" dirty="0" err="1"/>
              <a:t>мрії</a:t>
            </a:r>
            <a:r>
              <a:rPr lang="ru-RU" dirty="0"/>
              <a:t>   ранку   раю  </a:t>
            </a:r>
            <a:r>
              <a:rPr lang="ru-RU" dirty="0" err="1"/>
              <a:t>вжитку</a:t>
            </a:r>
            <a:r>
              <a:rPr lang="ru-RU" dirty="0"/>
              <a:t>.</a:t>
            </a:r>
          </a:p>
          <a:p>
            <a:pPr marL="0" indent="0">
              <a:buNone/>
            </a:pPr>
            <a:endParaRPr lang="ru-RU" dirty="0"/>
          </a:p>
          <a:p>
            <a:pPr marL="0" indent="0">
              <a:buNone/>
            </a:pPr>
            <a:r>
              <a:rPr lang="ru-RU" dirty="0"/>
              <a:t>Все  ж , </a:t>
            </a:r>
            <a:r>
              <a:rPr lang="ru-RU" dirty="0" err="1"/>
              <a:t>сонячно</a:t>
            </a:r>
            <a:r>
              <a:rPr lang="ru-RU" dirty="0"/>
              <a:t>   </a:t>
            </a:r>
            <a:r>
              <a:rPr lang="ru-RU" dirty="0" err="1"/>
              <a:t>буває</a:t>
            </a:r>
            <a:r>
              <a:rPr lang="ru-RU" dirty="0"/>
              <a:t>   у    </a:t>
            </a:r>
            <a:r>
              <a:rPr lang="ru-RU" dirty="0" err="1"/>
              <a:t>мені</a:t>
            </a:r>
            <a:r>
              <a:rPr lang="ru-RU" dirty="0"/>
              <a:t>;</a:t>
            </a:r>
          </a:p>
          <a:p>
            <a:pPr marL="0" indent="0">
              <a:buNone/>
            </a:pPr>
            <a:r>
              <a:rPr lang="ru-RU" dirty="0"/>
              <a:t>Прекрасно  </a:t>
            </a:r>
            <a:r>
              <a:rPr lang="ru-RU" dirty="0" err="1"/>
              <a:t>знаючи</a:t>
            </a:r>
            <a:r>
              <a:rPr lang="ru-RU" dirty="0"/>
              <a:t>  про  </a:t>
            </a:r>
            <a:r>
              <a:rPr lang="ru-RU" dirty="0" err="1"/>
              <a:t>вічні</a:t>
            </a:r>
            <a:r>
              <a:rPr lang="ru-RU" dirty="0"/>
              <a:t>  </a:t>
            </a:r>
            <a:r>
              <a:rPr lang="ru-RU" dirty="0" err="1"/>
              <a:t>втрати</a:t>
            </a:r>
            <a:endParaRPr lang="ru-RU" dirty="0"/>
          </a:p>
          <a:p>
            <a:pPr marL="0" indent="0">
              <a:buNone/>
            </a:pPr>
            <a:r>
              <a:rPr lang="ru-RU" dirty="0"/>
              <a:t>В   </a:t>
            </a:r>
            <a:r>
              <a:rPr lang="ru-RU" dirty="0" err="1"/>
              <a:t>години</a:t>
            </a:r>
            <a:r>
              <a:rPr lang="ru-RU" dirty="0"/>
              <a:t>    </a:t>
            </a:r>
            <a:r>
              <a:rPr lang="ru-RU" dirty="0" err="1"/>
              <a:t>радості</a:t>
            </a:r>
            <a:r>
              <a:rPr lang="ru-RU" dirty="0"/>
              <a:t> ,  ми  -  у   </a:t>
            </a:r>
            <a:r>
              <a:rPr lang="ru-RU" dirty="0" err="1"/>
              <a:t>вогні</a:t>
            </a:r>
            <a:r>
              <a:rPr lang="ru-RU" dirty="0"/>
              <a:t>,</a:t>
            </a:r>
          </a:p>
          <a:p>
            <a:pPr marL="0" indent="0">
              <a:buNone/>
            </a:pPr>
            <a:r>
              <a:rPr lang="ru-RU" dirty="0" err="1"/>
              <a:t>Ще</a:t>
            </a:r>
            <a:r>
              <a:rPr lang="ru-RU" dirty="0"/>
              <a:t>  до  </a:t>
            </a:r>
            <a:r>
              <a:rPr lang="ru-RU" dirty="0" err="1"/>
              <a:t>занурення</a:t>
            </a:r>
            <a:r>
              <a:rPr lang="ru-RU" dirty="0"/>
              <a:t> в </a:t>
            </a:r>
            <a:r>
              <a:rPr lang="ru-RU" dirty="0" err="1"/>
              <a:t>пітьму</a:t>
            </a:r>
            <a:r>
              <a:rPr lang="ru-RU" dirty="0"/>
              <a:t>... </a:t>
            </a:r>
            <a:r>
              <a:rPr lang="ru-RU" dirty="0" err="1"/>
              <a:t>Крізь</a:t>
            </a:r>
            <a:r>
              <a:rPr lang="ru-RU" dirty="0"/>
              <a:t>  "</a:t>
            </a:r>
            <a:r>
              <a:rPr lang="ru-RU" dirty="0" err="1"/>
              <a:t>грати</a:t>
            </a:r>
            <a:r>
              <a:rPr lang="ru-RU" dirty="0"/>
              <a:t>",</a:t>
            </a:r>
          </a:p>
          <a:p>
            <a:pPr marL="0" indent="0">
              <a:buNone/>
            </a:pPr>
            <a:endParaRPr lang="ru-RU" dirty="0"/>
          </a:p>
          <a:p>
            <a:pPr marL="0" indent="0">
              <a:buNone/>
            </a:pPr>
            <a:r>
              <a:rPr lang="ru-RU" dirty="0" err="1"/>
              <a:t>Земним</a:t>
            </a:r>
            <a:r>
              <a:rPr lang="ru-RU" dirty="0"/>
              <a:t>  </a:t>
            </a:r>
            <a:r>
              <a:rPr lang="ru-RU" dirty="0" err="1"/>
              <a:t>світилам</a:t>
            </a:r>
            <a:r>
              <a:rPr lang="ru-RU" dirty="0"/>
              <a:t>   </a:t>
            </a:r>
            <a:r>
              <a:rPr lang="ru-RU" dirty="0" err="1"/>
              <a:t>вибачимо</a:t>
            </a:r>
            <a:r>
              <a:rPr lang="ru-RU" dirty="0"/>
              <a:t>   </a:t>
            </a:r>
            <a:r>
              <a:rPr lang="ru-RU" dirty="0" err="1"/>
              <a:t>плями</a:t>
            </a:r>
            <a:r>
              <a:rPr lang="ru-RU" dirty="0"/>
              <a:t>,</a:t>
            </a:r>
          </a:p>
          <a:p>
            <a:pPr marL="0" indent="0">
              <a:buNone/>
            </a:pPr>
            <a:r>
              <a:rPr lang="ru-RU" dirty="0" err="1"/>
              <a:t>Бо</a:t>
            </a:r>
            <a:r>
              <a:rPr lang="ru-RU" dirty="0"/>
              <a:t>  </a:t>
            </a:r>
            <a:r>
              <a:rPr lang="ru-RU" dirty="0" err="1"/>
              <a:t>сонця</a:t>
            </a:r>
            <a:r>
              <a:rPr lang="ru-RU" dirty="0"/>
              <a:t>  </a:t>
            </a:r>
            <a:r>
              <a:rPr lang="ru-RU" dirty="0" err="1"/>
              <a:t>оберіг</a:t>
            </a:r>
            <a:r>
              <a:rPr lang="ru-RU" dirty="0"/>
              <a:t>  ,  той,   </a:t>
            </a:r>
            <a:r>
              <a:rPr lang="ru-RU" dirty="0" err="1"/>
              <a:t>що</a:t>
            </a:r>
            <a:r>
              <a:rPr lang="ru-RU" dirty="0"/>
              <a:t>  </a:t>
            </a:r>
            <a:r>
              <a:rPr lang="ru-RU" dirty="0" err="1"/>
              <a:t>від</a:t>
            </a:r>
            <a:r>
              <a:rPr lang="ru-RU" dirty="0"/>
              <a:t>  </a:t>
            </a:r>
            <a:r>
              <a:rPr lang="ru-RU" dirty="0" err="1"/>
              <a:t>мами</a:t>
            </a:r>
            <a:r>
              <a:rPr lang="ru-RU" dirty="0"/>
              <a:t>.</a:t>
            </a:r>
          </a:p>
          <a:p>
            <a:pPr marL="0" indent="0">
              <a:buNone/>
            </a:pPr>
            <a:endParaRPr lang="ru-RU" dirty="0"/>
          </a:p>
        </p:txBody>
      </p:sp>
      <p:sp>
        <p:nvSpPr>
          <p:cNvPr id="3" name="Заголовок 2"/>
          <p:cNvSpPr>
            <a:spLocks noGrp="1"/>
          </p:cNvSpPr>
          <p:nvPr>
            <p:ph type="title"/>
          </p:nvPr>
        </p:nvSpPr>
        <p:spPr/>
        <p:txBody>
          <a:bodyPr/>
          <a:lstStyle/>
          <a:p>
            <a:r>
              <a:rPr lang="en-US" dirty="0" smtClean="0"/>
              <a:t>SONNET</a:t>
            </a:r>
            <a:endParaRPr lang="ru-RU" dirty="0"/>
          </a:p>
        </p:txBody>
      </p:sp>
    </p:spTree>
    <p:extLst>
      <p:ext uri="{BB962C8B-B14F-4D97-AF65-F5344CB8AC3E}">
        <p14:creationId xmlns:p14="http://schemas.microsoft.com/office/powerpoint/2010/main" val="56988352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THEATRE</a:t>
            </a:r>
            <a:endParaRPr lang="ru-RU" dirty="0"/>
          </a:p>
        </p:txBody>
      </p:sp>
      <p:pic>
        <p:nvPicPr>
          <p:cNvPr id="4099"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285" y="1340769"/>
            <a:ext cx="4648073" cy="3600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04447" y="2564904"/>
            <a:ext cx="4286250" cy="4133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9890014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85856" y="430535"/>
            <a:ext cx="7756263" cy="1054250"/>
          </a:xfrm>
        </p:spPr>
        <p:txBody>
          <a:bodyPr/>
          <a:lstStyle/>
          <a:p>
            <a:r>
              <a:rPr lang="en-US" sz="4400" dirty="0" smtClean="0"/>
              <a:t>SHAKESPEARE AND UKRAINE</a:t>
            </a:r>
            <a:endParaRPr lang="ru-RU" sz="4400" dirty="0"/>
          </a:p>
        </p:txBody>
      </p:sp>
      <p:sp>
        <p:nvSpPr>
          <p:cNvPr id="3" name="Прямоугольник 2"/>
          <p:cNvSpPr/>
          <p:nvPr/>
        </p:nvSpPr>
        <p:spPr>
          <a:xfrm>
            <a:off x="467544" y="1484785"/>
            <a:ext cx="7992888" cy="4247317"/>
          </a:xfrm>
          <a:prstGeom prst="rect">
            <a:avLst/>
          </a:prstGeom>
        </p:spPr>
        <p:txBody>
          <a:bodyPr wrap="square">
            <a:spAutoFit/>
          </a:bodyPr>
          <a:lstStyle/>
          <a:p>
            <a:r>
              <a:rPr lang="en-US" dirty="0" smtClean="0"/>
              <a:t>The first translations of Shakespeare into the Ukrainian language belongs to </a:t>
            </a:r>
            <a:r>
              <a:rPr lang="en-US" dirty="0" err="1" smtClean="0"/>
              <a:t>Panteleimon</a:t>
            </a:r>
            <a:r>
              <a:rPr lang="en-US" dirty="0" smtClean="0"/>
              <a:t> </a:t>
            </a:r>
            <a:r>
              <a:rPr lang="en-US" dirty="0" err="1" smtClean="0"/>
              <a:t>Kulish</a:t>
            </a:r>
            <a:r>
              <a:rPr lang="en-US" dirty="0" smtClean="0"/>
              <a:t> and Michael </a:t>
            </a:r>
            <a:r>
              <a:rPr lang="en-US" dirty="0" err="1" smtClean="0"/>
              <a:t>Staritskogo</a:t>
            </a:r>
            <a:r>
              <a:rPr lang="en-US" dirty="0" smtClean="0"/>
              <a:t>. From </a:t>
            </a:r>
            <a:r>
              <a:rPr lang="en-US" dirty="0" err="1" smtClean="0"/>
              <a:t>Kulish</a:t>
            </a:r>
            <a:r>
              <a:rPr lang="en-US" dirty="0" smtClean="0"/>
              <a:t> to Gregory </a:t>
            </a:r>
            <a:r>
              <a:rPr lang="en-US" dirty="0" err="1" smtClean="0"/>
              <a:t>Kochura</a:t>
            </a:r>
            <a:r>
              <a:rPr lang="en-US" dirty="0" smtClean="0"/>
              <a:t> appeared 8 translations of "hamlet". Other dramas of Shakespeare translated Ivan </a:t>
            </a:r>
            <a:r>
              <a:rPr lang="en-US" dirty="0" err="1" smtClean="0"/>
              <a:t>Franko</a:t>
            </a:r>
            <a:r>
              <a:rPr lang="en-US" dirty="0" smtClean="0"/>
              <a:t>, Yuri </a:t>
            </a:r>
            <a:r>
              <a:rPr lang="en-US" dirty="0" err="1" smtClean="0"/>
              <a:t>Fedkovich</a:t>
            </a:r>
            <a:r>
              <a:rPr lang="en-US" dirty="0" smtClean="0"/>
              <a:t>, Paul Grabowski, Jacob </a:t>
            </a:r>
            <a:r>
              <a:rPr lang="en-US" dirty="0" err="1" smtClean="0"/>
              <a:t>Hordynsky</a:t>
            </a:r>
            <a:r>
              <a:rPr lang="en-US" dirty="0" smtClean="0"/>
              <a:t>, </a:t>
            </a:r>
            <a:r>
              <a:rPr lang="en-US" dirty="0" err="1" smtClean="0"/>
              <a:t>Maksym</a:t>
            </a:r>
            <a:r>
              <a:rPr lang="en-US" dirty="0" smtClean="0"/>
              <a:t> </a:t>
            </a:r>
            <a:r>
              <a:rPr lang="en-US" dirty="0" err="1" smtClean="0"/>
              <a:t>Rylsky</a:t>
            </a:r>
            <a:r>
              <a:rPr lang="en-US" dirty="0" smtClean="0"/>
              <a:t>, Ivan </a:t>
            </a:r>
            <a:r>
              <a:rPr lang="en-US" dirty="0" err="1" smtClean="0"/>
              <a:t>Kocherga</a:t>
            </a:r>
            <a:r>
              <a:rPr lang="en-US" dirty="0" smtClean="0"/>
              <a:t>, Yuri Maple and others. Belong to outstanding translations </a:t>
            </a:r>
            <a:r>
              <a:rPr lang="en-US" dirty="0" err="1" smtClean="0"/>
              <a:t>Tolosa</a:t>
            </a:r>
            <a:r>
              <a:rPr lang="en-US" dirty="0" smtClean="0"/>
              <a:t> </a:t>
            </a:r>
            <a:r>
              <a:rPr lang="en-US" dirty="0" err="1" smtClean="0"/>
              <a:t>Osmecki</a:t>
            </a:r>
            <a:r>
              <a:rPr lang="en-US" dirty="0" smtClean="0"/>
              <a:t> ("Macbeth," "King Henry IV"), Mike Johansen and Vladimir </a:t>
            </a:r>
            <a:r>
              <a:rPr lang="en-US" dirty="0" err="1" smtClean="0"/>
              <a:t>Serbinenko</a:t>
            </a:r>
            <a:r>
              <a:rPr lang="en-US" dirty="0" smtClean="0"/>
              <a:t> ("Othello"), </a:t>
            </a:r>
            <a:r>
              <a:rPr lang="en-US" dirty="0" err="1" smtClean="0"/>
              <a:t>Iryna</a:t>
            </a:r>
            <a:r>
              <a:rPr lang="en-US" dirty="0" smtClean="0"/>
              <a:t> </a:t>
            </a:r>
            <a:r>
              <a:rPr lang="en-US" dirty="0" err="1" smtClean="0"/>
              <a:t>Steshenko</a:t>
            </a:r>
            <a:r>
              <a:rPr lang="en-US" dirty="0" smtClean="0"/>
              <a:t> (Othello), Gregory </a:t>
            </a:r>
            <a:r>
              <a:rPr lang="en-US" dirty="0" err="1" smtClean="0"/>
              <a:t>Kochura</a:t>
            </a:r>
            <a:r>
              <a:rPr lang="en-US" dirty="0" smtClean="0"/>
              <a:t> ("hamlet"), Nicholas Lukas ("Two seniors from Verona"), </a:t>
            </a:r>
            <a:r>
              <a:rPr lang="en-US" dirty="0" err="1" smtClean="0"/>
              <a:t>Mykola</a:t>
            </a:r>
            <a:r>
              <a:rPr lang="en-US" dirty="0" smtClean="0"/>
              <a:t> </a:t>
            </a:r>
            <a:r>
              <a:rPr lang="en-US" dirty="0" err="1" smtClean="0"/>
              <a:t>Bazhan</a:t>
            </a:r>
            <a:r>
              <a:rPr lang="en-US" dirty="0" smtClean="0"/>
              <a:t> ("Storm"). On the emigration of Shakespeare translated Maxim </a:t>
            </a:r>
            <a:r>
              <a:rPr lang="en-US" dirty="0" err="1" smtClean="0"/>
              <a:t>Slavinsky</a:t>
            </a:r>
            <a:r>
              <a:rPr lang="en-US" dirty="0" smtClean="0"/>
              <a:t>, Igor </a:t>
            </a:r>
            <a:r>
              <a:rPr lang="en-US" dirty="0" err="1" smtClean="0"/>
              <a:t>kostetskii</a:t>
            </a:r>
            <a:r>
              <a:rPr lang="en-US" dirty="0" smtClean="0"/>
              <a:t>, </a:t>
            </a:r>
            <a:r>
              <a:rPr lang="en-US" dirty="0" err="1" smtClean="0"/>
              <a:t>Sviatoslav</a:t>
            </a:r>
            <a:r>
              <a:rPr lang="en-US" dirty="0" smtClean="0"/>
              <a:t> </a:t>
            </a:r>
            <a:r>
              <a:rPr lang="en-US" dirty="0" err="1" smtClean="0"/>
              <a:t>Hordynsky</a:t>
            </a:r>
            <a:r>
              <a:rPr lang="en-US" dirty="0" smtClean="0"/>
              <a:t>, </a:t>
            </a:r>
            <a:r>
              <a:rPr lang="en-US" dirty="0" err="1" smtClean="0"/>
              <a:t>Ostap</a:t>
            </a:r>
            <a:r>
              <a:rPr lang="en-US" dirty="0" smtClean="0"/>
              <a:t> </a:t>
            </a:r>
            <a:r>
              <a:rPr lang="en-US" dirty="0" err="1" smtClean="0"/>
              <a:t>Tarnavsky</a:t>
            </a:r>
            <a:r>
              <a:rPr lang="en-US" dirty="0" smtClean="0"/>
              <a:t>, </a:t>
            </a:r>
            <a:r>
              <a:rPr lang="en-US" dirty="0" err="1" smtClean="0"/>
              <a:t>Yar</a:t>
            </a:r>
            <a:r>
              <a:rPr lang="en-US" dirty="0" smtClean="0"/>
              <a:t> </a:t>
            </a:r>
            <a:r>
              <a:rPr lang="en-US" dirty="0" err="1" smtClean="0"/>
              <a:t>Slavutych</a:t>
            </a:r>
            <a:r>
              <a:rPr lang="en-US" dirty="0" smtClean="0"/>
              <a:t>, Oleg </a:t>
            </a:r>
            <a:r>
              <a:rPr lang="en-US" dirty="0" err="1" smtClean="0"/>
              <a:t>Zuev</a:t>
            </a:r>
            <a:r>
              <a:rPr lang="en-US" dirty="0" smtClean="0"/>
              <a:t> and others. First of the works of Shakespeare on the Ukrainian stage was put up "Macbeth" troupe "Citrate" (1920, directed by </a:t>
            </a:r>
            <a:r>
              <a:rPr lang="en-US" dirty="0" err="1" smtClean="0"/>
              <a:t>Kurbas</a:t>
            </a:r>
            <a:r>
              <a:rPr lang="en-US" dirty="0" smtClean="0"/>
              <a:t>). Most often Ukrainian theaters put the Shakespeare Comedy "the taming of </a:t>
            </a:r>
            <a:r>
              <a:rPr lang="en-US" dirty="0" err="1" smtClean="0"/>
              <a:t>sastrugi</a:t>
            </a:r>
            <a:r>
              <a:rPr lang="en-US" dirty="0" smtClean="0"/>
              <a:t>", "Windsor </a:t>
            </a:r>
            <a:r>
              <a:rPr lang="en-US" dirty="0" err="1" smtClean="0"/>
              <a:t>Satanica</a:t>
            </a:r>
            <a:r>
              <a:rPr lang="en-US" dirty="0" smtClean="0"/>
              <a:t>", "Much ADO about nothing" and others "Othello" was first staged in </a:t>
            </a:r>
            <a:r>
              <a:rPr lang="en-US" dirty="0" err="1" smtClean="0"/>
              <a:t>Lviv</a:t>
            </a:r>
            <a:r>
              <a:rPr lang="en-US" dirty="0" smtClean="0"/>
              <a:t> theatre</a:t>
            </a:r>
            <a:r>
              <a:rPr lang="uk-UA" dirty="0"/>
              <a:t>.</a:t>
            </a:r>
            <a:endParaRPr lang="ru-RU" dirty="0"/>
          </a:p>
        </p:txBody>
      </p:sp>
    </p:spTree>
    <p:extLst>
      <p:ext uri="{BB962C8B-B14F-4D97-AF65-F5344CB8AC3E}">
        <p14:creationId xmlns:p14="http://schemas.microsoft.com/office/powerpoint/2010/main" val="332883649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вердый переплет">
  <a:themeElements>
    <a:clrScheme name="Твердый переплет">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fontScheme name="Твердый переплет">
      <a:majorFont>
        <a:latin typeface="Book Antiqua"/>
        <a:ea typeface=""/>
        <a:cs typeface=""/>
        <a:font script="Grek" typeface="Times New Roman"/>
        <a:font script="Cyrl" typeface="Times New Roman"/>
        <a:font script="Jpan" typeface="HGS明朝E"/>
        <a:font script="Hang" typeface="궁서"/>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Book Antiqua"/>
        <a:ea typeface=""/>
        <a:cs typeface=""/>
        <a:font script="Grek" typeface="Times New Roman"/>
        <a:font script="Cyrl" typeface="Times New Roman"/>
        <a:font script="Jpan" typeface="HGS明朝E"/>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Твердый переплет">
      <a:fillStyleLst>
        <a:solidFill>
          <a:schemeClr val="phClr"/>
        </a:solidFill>
        <a:solidFill>
          <a:schemeClr val="phClr">
            <a:tint val="68000"/>
            <a:shade val="94000"/>
            <a:satMod val="300000"/>
            <a:lumMod val="110000"/>
          </a:schemeClr>
        </a:solidFill>
        <a:gradFill rotWithShape="1">
          <a:gsLst>
            <a:gs pos="0">
              <a:schemeClr val="phClr">
                <a:tint val="94000"/>
                <a:satMod val="180000"/>
                <a:lumMod val="98000"/>
              </a:schemeClr>
            </a:gs>
            <a:gs pos="100000">
              <a:schemeClr val="phClr">
                <a:satMod val="130000"/>
              </a:schemeClr>
            </a:gs>
          </a:gsLst>
          <a:lin ang="5160000" scaled="0"/>
        </a:gradFill>
      </a:fillStyleLst>
      <a:lnStyleLst>
        <a:ln w="12700" cap="flat" cmpd="sng" algn="ctr">
          <a:solidFill>
            <a:schemeClr val="phClr">
              <a:shade val="90000"/>
              <a:lumMod val="90000"/>
            </a:schemeClr>
          </a:solidFill>
          <a:prstDash val="solid"/>
        </a:ln>
        <a:ln w="19050" cap="flat" cmpd="sng" algn="ctr">
          <a:solidFill>
            <a:schemeClr val="phClr">
              <a:shade val="75000"/>
              <a:lumMod val="90000"/>
            </a:schemeClr>
          </a:solidFill>
          <a:prstDash val="solid"/>
        </a:ln>
        <a:ln w="25400" cap="flat" cmpd="sng" algn="ctr">
          <a:solidFill>
            <a:schemeClr val="phClr"/>
          </a:solidFill>
          <a:prstDash val="solid"/>
        </a:ln>
      </a:lnStyleLst>
      <a:effectStyleLst>
        <a:effectStyle>
          <a:effectLst>
            <a:outerShdw blurRad="38100" dist="12700" dir="5400000" rotWithShape="0">
              <a:srgbClr val="000000">
                <a:alpha val="15000"/>
              </a:srgbClr>
            </a:outerShdw>
          </a:effectLst>
        </a:effectStyle>
        <a:effectStyle>
          <a:effectLst>
            <a:outerShdw blurRad="50800" dist="25400" dir="5400000" rotWithShape="0">
              <a:srgbClr val="000000">
                <a:alpha val="46000"/>
              </a:srgbClr>
            </a:outerShdw>
          </a:effectLst>
        </a:effectStyle>
        <a:effectStyle>
          <a:effectLst>
            <a:outerShdw blurRad="50800" dist="25400" dir="5400000" rotWithShape="0">
              <a:srgbClr val="000000">
                <a:alpha val="48000"/>
              </a:srgbClr>
            </a:outerShdw>
          </a:effectLst>
          <a:scene3d>
            <a:camera prst="orthographicFront">
              <a:rot lat="0" lon="0" rev="0"/>
            </a:camera>
            <a:lightRig rig="threePt" dir="tl">
              <a:rot lat="0" lon="0" rev="2400000"/>
            </a:lightRig>
          </a:scene3d>
          <a:sp3d>
            <a:bevelT w="25400" h="25400"/>
          </a:sp3d>
        </a:effectStyle>
      </a:effectStyleLst>
      <a:bgFillStyleLst>
        <a:solidFill>
          <a:schemeClr val="phClr">
            <a:tint val="96000"/>
            <a:lumMod val="110000"/>
          </a:schemeClr>
        </a:solidFill>
        <a:blipFill rotWithShape="1">
          <a:blip xmlns:r="http://schemas.openxmlformats.org/officeDocument/2006/relationships" r:embed="rId1">
            <a:duotone>
              <a:schemeClr val="phClr">
                <a:tint val="93000"/>
                <a:shade val="20000"/>
              </a:schemeClr>
              <a:schemeClr val="phClr">
                <a:tint val="90000"/>
                <a:shade val="85000"/>
                <a:satMod val="115000"/>
              </a:schemeClr>
            </a:duotone>
          </a:blip>
          <a:tile tx="0" ty="0" sx="60000" sy="60000" flip="none" algn="tl"/>
        </a:blipFill>
        <a:blipFill rotWithShape="1">
          <a:blip xmlns:r="http://schemas.openxmlformats.org/officeDocument/2006/relationships" r:embed="rId2">
            <a:duotone>
              <a:schemeClr val="phClr">
                <a:shade val="50000"/>
                <a:satMod val="340000"/>
                <a:lumMod val="40000"/>
              </a:schemeClr>
              <a:schemeClr val="phClr">
                <a:tint val="92000"/>
                <a:shade val="94000"/>
                <a:hueMod val="110000"/>
                <a:satMod val="236000"/>
                <a:lumMod val="1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Hardcover</Template>
  <TotalTime>66</TotalTime>
  <Words>569</Words>
  <Application>Microsoft Office PowerPoint</Application>
  <PresentationFormat>Экран (4:3)</PresentationFormat>
  <Paragraphs>41</Paragraphs>
  <Slides>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8</vt:i4>
      </vt:variant>
    </vt:vector>
  </HeadingPairs>
  <TitlesOfParts>
    <vt:vector size="9" baseType="lpstr">
      <vt:lpstr>Твердый переплет</vt:lpstr>
      <vt:lpstr>WILLIAM   SHAKESPEAR.</vt:lpstr>
      <vt:lpstr>WILLIAM SHAKESPEAR ( 1564-1616)</vt:lpstr>
      <vt:lpstr>BIOGRAPHY</vt:lpstr>
      <vt:lpstr>Презентация PowerPoint</vt:lpstr>
      <vt:lpstr>HIS   WORKS</vt:lpstr>
      <vt:lpstr>SONNET</vt:lpstr>
      <vt:lpstr>THEATRE</vt:lpstr>
      <vt:lpstr>SHAKESPEARE AND UKRAINE</vt:lpstr>
    </vt:vector>
  </TitlesOfParts>
  <Company>SPecialiST RePack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WILLIAM   SHAKESPEAR.</dc:title>
  <dc:creator>Админ</dc:creator>
  <cp:lastModifiedBy>Админ</cp:lastModifiedBy>
  <cp:revision>6</cp:revision>
  <dcterms:created xsi:type="dcterms:W3CDTF">2016-12-17T15:00:05Z</dcterms:created>
  <dcterms:modified xsi:type="dcterms:W3CDTF">2016-12-17T16:06:52Z</dcterms:modified>
</cp:coreProperties>
</file>