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82A39-4092-4E25-9D8B-B11DBDE2448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6664B-D655-460D-933A-A7B52F483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9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664B-D655-460D-933A-A7B52F483F5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9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3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1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7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4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1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0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3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9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DECD-6FE5-485D-8FD4-1DCD123242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0A514-A331-4E26-9097-BD19D60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2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620688"/>
            <a:ext cx="554461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</a:t>
            </a:r>
          </a:p>
          <a:p>
            <a:pPr algn="ctr"/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математики </a:t>
            </a:r>
          </a:p>
          <a:p>
            <a:pPr algn="ctr"/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класі </a:t>
            </a:r>
          </a:p>
          <a:p>
            <a:pPr algn="ctr"/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тему:</a:t>
            </a:r>
          </a:p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 числа 7. Одиниці вимірювання часу: дні тижня. Написання вивчених цифр. Обчислення значень виразів.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2701"/>
            <a:ext cx="1901949" cy="231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692696"/>
            <a:ext cx="6040815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 хвіст , та не літає,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 рот - не розмовляє.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Можеш вудкою спіймати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загадку відгадати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77" y="3645024"/>
            <a:ext cx="40676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9951" y="764704"/>
            <a:ext cx="62717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Завдання-гра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«Перетягування водяної лілії»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7224" y="1965033"/>
            <a:ext cx="548124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Порівняти відповідні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 – жабенята.</a:t>
            </a:r>
          </a:p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Листок латаття закриває одну</a:t>
            </a:r>
          </a:p>
          <a:p>
            <a:pPr algn="ctr"/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жабок.</a:t>
            </a:r>
          </a:p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Наприклад: Зліва двоє жабенят – </a:t>
            </a:r>
          </a:p>
          <a:p>
            <a:pPr algn="ctr"/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справа-чотири. Отже, </a:t>
            </a:r>
          </a:p>
          <a:p>
            <a:pPr algn="ctr"/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 менше трьох.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47062"/>
            <a:ext cx="1852811" cy="138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73576"/>
            <a:ext cx="1852811" cy="138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49" y="528758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5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1836" y="705725"/>
            <a:ext cx="39338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Вправа</a:t>
            </a:r>
          </a:p>
          <a:p>
            <a:pPr algn="ctr"/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засвоєння</a:t>
            </a:r>
          </a:p>
          <a:p>
            <a:pPr algn="ctr"/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складу числа 7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0276" y="2967335"/>
            <a:ext cx="46634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Швець – не швець,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Кравець – не кравець,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Тримає в роті щетину,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 руках ножиці.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8" y="5251934"/>
            <a:ext cx="1646113" cy="130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011558"/>
              </p:ext>
            </p:extLst>
          </p:nvPr>
        </p:nvGraphicFramePr>
        <p:xfrm>
          <a:off x="2216874" y="3789040"/>
          <a:ext cx="50509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26"/>
                <a:gridCol w="1262726"/>
                <a:gridCol w="1262726"/>
                <a:gridCol w="1262726"/>
              </a:tblGrid>
              <a:tr h="331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7589" y="564649"/>
            <a:ext cx="45888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III.</a:t>
            </a:r>
            <a:r>
              <a:rPr lang="uk-UA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Ознайомлення з новим матеріалом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19" y="946879"/>
            <a:ext cx="538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Хвилинка-цікавинка</a:t>
            </a:r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7991" y="1870209"/>
            <a:ext cx="614867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 7 користується чи не найбільшою популярністю</a:t>
            </a:r>
          </a:p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людей. У чому ж секрет? Виявляється, що число 7</a:t>
            </a:r>
          </a:p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відповідає обсягу короткотривалої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яті людини. Тобто, </a:t>
            </a:r>
          </a:p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 та кількість предметів, ознак, яку ми спроможні </a:t>
            </a:r>
          </a:p>
          <a:p>
            <a:pPr algn="ctr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ятати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відразу і на більш-менш тривалий час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39087"/>
              </p:ext>
            </p:extLst>
          </p:nvPr>
        </p:nvGraphicFramePr>
        <p:xfrm>
          <a:off x="2024023" y="3645024"/>
          <a:ext cx="543660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52"/>
                <a:gridCol w="1359152"/>
                <a:gridCol w="1359152"/>
                <a:gridCol w="1359152"/>
              </a:tblGrid>
              <a:tr h="1182486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Цифра народів</a:t>
                      </a:r>
                    </a:p>
                    <a:p>
                      <a:r>
                        <a:rPr lang="uk-UA" sz="2000" dirty="0" smtClean="0"/>
                        <a:t>Майя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Цифра</a:t>
                      </a:r>
                    </a:p>
                    <a:p>
                      <a:r>
                        <a:rPr lang="uk-UA" sz="2000" dirty="0" smtClean="0"/>
                        <a:t>єгиптян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Римська</a:t>
                      </a:r>
                    </a:p>
                    <a:p>
                      <a:r>
                        <a:rPr lang="uk-UA" sz="2000" dirty="0" smtClean="0"/>
                        <a:t>цифра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Арабська</a:t>
                      </a:r>
                    </a:p>
                    <a:p>
                      <a:r>
                        <a:rPr lang="uk-UA" sz="2000" dirty="0" smtClean="0"/>
                        <a:t>цифра</a:t>
                      </a:r>
                      <a:endParaRPr lang="ru-RU" sz="2000" dirty="0"/>
                    </a:p>
                  </a:txBody>
                  <a:tcPr/>
                </a:tc>
              </a:tr>
              <a:tr h="9777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.</a:t>
                      </a:r>
                      <a:r>
                        <a:rPr lang="en-US" sz="2000" b="1" baseline="0" dirty="0" smtClean="0"/>
                        <a:t> .  __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VII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692696"/>
            <a:ext cx="5899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з лічильним матеріалом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8625" y="1310537"/>
            <a:ext cx="55737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травичці біля річки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Качур мушлі розкладає,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 числа вивчає.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1665"/>
            <a:ext cx="2315141" cy="317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3336" y="692696"/>
            <a:ext cx="5370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IV. 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Розвиток математичних знань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8834" y="1235335"/>
            <a:ext cx="558781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з підручником(с.34)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 1</a:t>
            </a:r>
            <a:endParaRPr lang="uk-UA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Засели вільні квартири 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чарівних б</a:t>
            </a:r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удиночках.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 2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які два числа можна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розкласти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 7?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0" y="4774765"/>
            <a:ext cx="1586883" cy="18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3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8097" y="692696"/>
            <a:ext cx="5266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Гімнастика для очей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3635" y="15567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а) «</a:t>
            </a:r>
            <a:r>
              <a:rPr lang="ru-RU" sz="2800" b="1" dirty="0" err="1" smtClean="0"/>
              <a:t>Тік</a:t>
            </a:r>
            <a:r>
              <a:rPr lang="ru-RU" sz="2800" b="1" dirty="0" smtClean="0"/>
              <a:t>-Так» (</a:t>
            </a:r>
            <a:r>
              <a:rPr lang="ru-RU" sz="2800" b="1" dirty="0" err="1" smtClean="0"/>
              <a:t>Показати</a:t>
            </a:r>
            <a:r>
              <a:rPr lang="ru-RU" sz="2800" b="1" dirty="0" smtClean="0"/>
              <a:t>, як </a:t>
            </a:r>
            <a:r>
              <a:rPr lang="ru-RU" sz="2800" b="1" dirty="0" err="1" smtClean="0"/>
              <a:t>працює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годинник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б) </a:t>
            </a:r>
            <a:r>
              <a:rPr lang="ru-RU" sz="2800" b="1" dirty="0" err="1" smtClean="0"/>
              <a:t>Кругові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оберти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годинниковою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стрілкою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проти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в) </a:t>
            </a:r>
            <a:r>
              <a:rPr lang="ru-RU" sz="2800" b="1" dirty="0" err="1" smtClean="0"/>
              <a:t>Рухи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очима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зверху</a:t>
            </a:r>
            <a:r>
              <a:rPr lang="ru-RU" sz="2800" b="1" dirty="0" smtClean="0"/>
              <a:t> – вниз.</a:t>
            </a:r>
          </a:p>
          <a:p>
            <a:r>
              <a:rPr lang="ru-RU" sz="2800" b="1" dirty="0" smtClean="0"/>
              <a:t>г) «День-</a:t>
            </a:r>
            <a:r>
              <a:rPr lang="ru-RU" sz="2800" b="1" dirty="0" err="1" smtClean="0"/>
              <a:t>Ніч</a:t>
            </a:r>
            <a:r>
              <a:rPr lang="ru-RU" sz="2800" b="1" dirty="0" smtClean="0"/>
              <a:t>» (Сильно </a:t>
            </a:r>
            <a:r>
              <a:rPr lang="ru-RU" sz="2800" b="1" dirty="0" err="1" smtClean="0"/>
              <a:t>заплющити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відкрити</a:t>
            </a:r>
            <a:r>
              <a:rPr lang="ru-RU" sz="2800" b="1" dirty="0" smtClean="0"/>
              <a:t>)</a:t>
            </a:r>
          </a:p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375424"/>
            <a:ext cx="1438018" cy="10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9104" y="764704"/>
            <a:ext cx="546579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Каліграфічна хвилинка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продовжіть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зупинки</a:t>
            </a:r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каліграфічної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хвилинки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Сядемо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рівненько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Цифру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виведем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гарненько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432176"/>
            <a:ext cx="3788741" cy="283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711" y="649111"/>
            <a:ext cx="7374006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Асоціативний кущ 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Таємниче число сім!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його тільки не вважають: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священним, і божественним,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магічним, і щасливим. Воно зустрічається і 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міфології, і в народній мудрості, 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в художній літературі: </a:t>
            </a:r>
          </a:p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97038"/>
            <a:ext cx="2075681" cy="135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26834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47" y="5094986"/>
            <a:ext cx="1961053" cy="118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8" y="4958882"/>
            <a:ext cx="1888911" cy="13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37" y="3697038"/>
            <a:ext cx="1770565" cy="123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4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5072" y="798057"/>
            <a:ext cx="4973861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Прислів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Семеро одного не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ждуть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п’ятниць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тиждень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Працювати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7 поту.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У семи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няньок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дитя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недоглянуте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7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разів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відміряй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один раз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відріж</a:t>
            </a:r>
            <a:endPara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На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сьомому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щастя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	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5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620688"/>
            <a:ext cx="556357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 прекрасний навколо тебе,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Ясне сонце і синє небо.</a:t>
            </a:r>
          </a:p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Даруйте добро і посмішку людям.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Тоді світ і вам щасливішим буде.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405062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64220" y="4159994"/>
            <a:ext cx="26173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важними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озумними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хайними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мітливими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TEMP\Rar$DIa0.727\phot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5059" y="4437167"/>
            <a:ext cx="2447256" cy="1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5" y="2436570"/>
            <a:ext cx="2298178" cy="172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20027" y="678430"/>
            <a:ext cx="531921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4.Пальчикові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вправи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Пальчикова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гімнастика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Прогулянка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Розгинати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кулака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пальці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одному.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Загинати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пальці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кулак по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черзі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Раз, два, три,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чотири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п’ять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вийшли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пальчики гулять.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Раз, два, три,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чотири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п’ять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хатці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знову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сидять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29297"/>
            <a:ext cx="2952328" cy="22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6498126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	Робота в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зошиті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Гусак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прикладів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блукав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Жодного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розв’язав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діяти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знає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тебе,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друже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допомоги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чекає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Розв’язування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прикладів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зошиті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algn="ctr"/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836689" cy="22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754519"/>
            <a:ext cx="533832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2.Ознайомлення з днями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тижня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семеро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братів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Вік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один, як в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близнюків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Імена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різні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мають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Як, скажи,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називають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17898"/>
            <a:ext cx="4358136" cy="326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5636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ДНІ ТИЖНЯ </a:t>
            </a:r>
          </a:p>
          <a:p>
            <a:r>
              <a:rPr lang="ru-RU" sz="2400" b="1" dirty="0" err="1" smtClean="0"/>
              <a:t>Днів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тижні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рівно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сім</a:t>
            </a:r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вивчимо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усі</a:t>
            </a:r>
            <a:r>
              <a:rPr lang="ru-RU" sz="2400" b="1" dirty="0" smtClean="0"/>
              <a:t>.</a:t>
            </a:r>
          </a:p>
          <a:p>
            <a:r>
              <a:rPr lang="ru-RU" sz="2400" b="1" dirty="0" err="1" smtClean="0"/>
              <a:t>Понеділок</a:t>
            </a:r>
            <a:r>
              <a:rPr lang="ru-RU" sz="2400" b="1" dirty="0" smtClean="0"/>
              <a:t> – перший день,</a:t>
            </a:r>
          </a:p>
          <a:p>
            <a:r>
              <a:rPr lang="ru-RU" sz="2400" b="1" dirty="0" smtClean="0"/>
              <a:t>А за ним </a:t>
            </a:r>
            <a:r>
              <a:rPr lang="ru-RU" sz="2400" b="1" dirty="0" err="1" smtClean="0"/>
              <a:t>вівторок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йде</a:t>
            </a:r>
            <a:r>
              <a:rPr lang="ru-RU" sz="2400" b="1" dirty="0" smtClean="0"/>
              <a:t>.</a:t>
            </a:r>
          </a:p>
          <a:p>
            <a:r>
              <a:rPr lang="ru-RU" sz="2400" b="1" dirty="0" err="1" smtClean="0"/>
              <a:t>Далі</a:t>
            </a:r>
            <a:r>
              <a:rPr lang="ru-RU" sz="2400" b="1" dirty="0" smtClean="0"/>
              <a:t> середа, </a:t>
            </a:r>
            <a:r>
              <a:rPr lang="ru-RU" sz="2400" b="1" dirty="0" err="1" smtClean="0"/>
              <a:t>четвер</a:t>
            </a:r>
            <a:r>
              <a:rPr lang="ru-RU" sz="2400" b="1" dirty="0" smtClean="0"/>
              <a:t> –</a:t>
            </a:r>
          </a:p>
          <a:p>
            <a:r>
              <a:rPr lang="ru-RU" sz="2400" b="1" dirty="0" smtClean="0"/>
              <a:t>Твердо знаю я </a:t>
            </a:r>
            <a:r>
              <a:rPr lang="ru-RU" sz="2400" b="1" dirty="0" err="1" smtClean="0"/>
              <a:t>тепер</a:t>
            </a:r>
            <a:r>
              <a:rPr lang="ru-RU" sz="2400" b="1" dirty="0" smtClean="0"/>
              <a:t>.</a:t>
            </a:r>
          </a:p>
          <a:p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п'ятниці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субота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Де </a:t>
            </a:r>
            <a:r>
              <a:rPr lang="ru-RU" sz="2400" b="1" dirty="0" err="1" smtClean="0"/>
              <a:t>кінчається</a:t>
            </a:r>
            <a:r>
              <a:rPr lang="ru-RU" sz="2400" b="1" dirty="0" smtClean="0"/>
              <a:t> робота.</a:t>
            </a:r>
          </a:p>
          <a:p>
            <a:r>
              <a:rPr lang="ru-RU" sz="2400" b="1" dirty="0" smtClean="0"/>
              <a:t>Ну, а </a:t>
            </a:r>
            <a:r>
              <a:rPr lang="ru-RU" sz="2400" b="1" dirty="0" err="1" smtClean="0"/>
              <a:t>сьомий</a:t>
            </a:r>
            <a:r>
              <a:rPr lang="ru-RU" sz="2400" b="1" dirty="0" smtClean="0"/>
              <a:t> день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?</a:t>
            </a:r>
          </a:p>
          <a:p>
            <a:r>
              <a:rPr lang="ru-RU" sz="2400" b="1" dirty="0" smtClean="0"/>
              <a:t>Та </a:t>
            </a:r>
            <a:r>
              <a:rPr lang="ru-RU" sz="2400" b="1" dirty="0" err="1" smtClean="0"/>
              <a:t>звичайно</a:t>
            </a:r>
            <a:r>
              <a:rPr lang="ru-RU" sz="2400" b="1" dirty="0" smtClean="0"/>
              <a:t> ж – </a:t>
            </a:r>
            <a:r>
              <a:rPr lang="ru-RU" sz="2400" b="1" dirty="0" err="1" smtClean="0"/>
              <a:t>вихідний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(В. </a:t>
            </a:r>
            <a:r>
              <a:rPr lang="ru-RU" sz="2400" b="1" dirty="0" err="1" smtClean="0"/>
              <a:t>Слєпцов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828571"/>
            <a:ext cx="2232248" cy="167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0405" y="69269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/>
              <a:t>Гра</a:t>
            </a:r>
            <a:r>
              <a:rPr lang="ru-RU" sz="3200" b="1" dirty="0" smtClean="0"/>
              <a:t> « Яке число </a:t>
            </a:r>
            <a:r>
              <a:rPr lang="ru-RU" sz="3200" b="1" dirty="0" err="1" smtClean="0"/>
              <a:t>загубилось</a:t>
            </a:r>
            <a:r>
              <a:rPr lang="ru-RU" sz="3200" b="1" dirty="0" smtClean="0"/>
              <a:t> ?»</a:t>
            </a:r>
          </a:p>
          <a:p>
            <a:r>
              <a:rPr lang="ru-RU" sz="3200" b="1" dirty="0" smtClean="0"/>
              <a:t>—  </a:t>
            </a:r>
            <a:r>
              <a:rPr lang="ru-RU" sz="3200" b="1" dirty="0" err="1" smtClean="0"/>
              <a:t>Зверніть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увагу</a:t>
            </a:r>
            <a:r>
              <a:rPr lang="ru-RU" sz="3200" b="1" dirty="0" smtClean="0"/>
              <a:t> на ряд чисел </a:t>
            </a:r>
          </a:p>
          <a:p>
            <a:r>
              <a:rPr lang="ru-RU" sz="3200" b="1" dirty="0" smtClean="0"/>
              <a:t>1  2  3  6  4  5  7 </a:t>
            </a:r>
          </a:p>
          <a:p>
            <a:endParaRPr lang="ru-RU" sz="3200" b="1" dirty="0" smtClean="0"/>
          </a:p>
          <a:p>
            <a:endParaRPr lang="en-US" sz="3200" b="1" dirty="0" smtClean="0"/>
          </a:p>
          <a:p>
            <a:r>
              <a:rPr lang="ru-RU" sz="3200" b="1" dirty="0" err="1" smtClean="0"/>
              <a:t>Гра</a:t>
            </a:r>
            <a:r>
              <a:rPr lang="ru-RU" sz="3200" b="1" dirty="0" smtClean="0"/>
              <a:t> </a:t>
            </a:r>
            <a:r>
              <a:rPr lang="ru-RU" sz="3200" b="1" dirty="0" smtClean="0"/>
              <a:t>« День - </a:t>
            </a:r>
            <a:r>
              <a:rPr lang="ru-RU" sz="3200" b="1" dirty="0" err="1" smtClean="0"/>
              <a:t>ніч</a:t>
            </a:r>
            <a:r>
              <a:rPr lang="ru-RU" sz="3200" b="1" dirty="0" smtClean="0"/>
              <a:t>» </a:t>
            </a:r>
          </a:p>
          <a:p>
            <a:pPr algn="ctr"/>
            <a:r>
              <a:rPr lang="ru-RU" sz="3200" b="1" dirty="0" smtClean="0"/>
              <a:t>01234567</a:t>
            </a:r>
          </a:p>
          <a:p>
            <a:pPr algn="ctr"/>
            <a:r>
              <a:rPr lang="ru-RU" sz="3200" b="1" dirty="0" smtClean="0"/>
              <a:t>01324576</a:t>
            </a:r>
          </a:p>
          <a:p>
            <a:pPr algn="ctr"/>
            <a:r>
              <a:rPr lang="ru-RU" sz="3200" b="1" dirty="0" smtClean="0"/>
              <a:t>02147536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850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62061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Робота в парах.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/>
              <a:t>«В </a:t>
            </a:r>
            <a:r>
              <a:rPr lang="ru-RU" sz="2400" b="1" dirty="0" err="1" smtClean="0"/>
              <a:t>парі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працюємо</a:t>
            </a:r>
            <a:endParaRPr lang="ru-RU" sz="2400" b="1" dirty="0" smtClean="0"/>
          </a:p>
          <a:p>
            <a:r>
              <a:rPr lang="ru-RU" sz="2400" b="1" dirty="0" smtClean="0"/>
              <a:t>Дружбу </a:t>
            </a:r>
            <a:r>
              <a:rPr lang="ru-RU" sz="2400" b="1" dirty="0" err="1" smtClean="0"/>
              <a:t>цінуємо</a:t>
            </a:r>
            <a:r>
              <a:rPr lang="ru-RU" sz="2400" b="1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b="1" dirty="0" smtClean="0"/>
              <a:t>Три у мене </a:t>
            </a:r>
            <a:r>
              <a:rPr lang="ru-RU" b="1" dirty="0" err="1" smtClean="0"/>
              <a:t>сторони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Міцно</a:t>
            </a:r>
            <a:r>
              <a:rPr lang="ru-RU" b="1" dirty="0" smtClean="0"/>
              <a:t> </a:t>
            </a:r>
            <a:r>
              <a:rPr lang="ru-RU" b="1" dirty="0" err="1" smtClean="0"/>
              <a:t>зв’язані</a:t>
            </a:r>
            <a:r>
              <a:rPr lang="ru-RU" b="1" dirty="0" smtClean="0"/>
              <a:t> вони,</a:t>
            </a:r>
          </a:p>
          <a:p>
            <a:r>
              <a:rPr lang="ru-RU" b="1" dirty="0" smtClean="0"/>
              <a:t>А </a:t>
            </a:r>
            <a:r>
              <a:rPr lang="ru-RU" b="1" dirty="0" err="1" smtClean="0"/>
              <a:t>між</a:t>
            </a:r>
            <a:r>
              <a:rPr lang="ru-RU" b="1" dirty="0" smtClean="0"/>
              <a:t> ними три кути.</a:t>
            </a:r>
          </a:p>
          <a:p>
            <a:r>
              <a:rPr lang="ru-RU" b="1" dirty="0" err="1" smtClean="0"/>
              <a:t>Хто</a:t>
            </a:r>
            <a:r>
              <a:rPr lang="ru-RU" b="1" dirty="0" smtClean="0"/>
              <a:t> я? 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вгадаєш</a:t>
            </a:r>
            <a:r>
              <a:rPr lang="ru-RU" b="1" dirty="0" smtClean="0"/>
              <a:t> </a:t>
            </a:r>
            <a:r>
              <a:rPr lang="ru-RU" b="1" dirty="0" err="1" smtClean="0"/>
              <a:t>ти</a:t>
            </a:r>
            <a:r>
              <a:rPr lang="ru-RU" b="1" dirty="0" smtClean="0"/>
              <a:t>? (</a:t>
            </a:r>
            <a:r>
              <a:rPr lang="ru-RU" b="1" dirty="0" err="1" smtClean="0"/>
              <a:t>Трикутник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Чотири</a:t>
            </a:r>
            <a:r>
              <a:rPr lang="ru-RU" b="1" dirty="0" smtClean="0"/>
              <a:t> маю </a:t>
            </a:r>
            <a:r>
              <a:rPr lang="ru-RU" b="1" dirty="0" err="1" smtClean="0"/>
              <a:t>сторони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однакові</a:t>
            </a:r>
            <a:r>
              <a:rPr lang="ru-RU" b="1" dirty="0" smtClean="0"/>
              <a:t> вони.</a:t>
            </a:r>
          </a:p>
          <a:p>
            <a:r>
              <a:rPr lang="ru-RU" b="1" dirty="0" err="1" smtClean="0"/>
              <a:t>Всі</a:t>
            </a:r>
            <a:r>
              <a:rPr lang="ru-RU" b="1" dirty="0" smtClean="0"/>
              <a:t> четверо </a:t>
            </a:r>
            <a:r>
              <a:rPr lang="ru-RU" b="1" dirty="0" err="1" smtClean="0"/>
              <a:t>кутів</a:t>
            </a:r>
            <a:r>
              <a:rPr lang="ru-RU" b="1" dirty="0" smtClean="0"/>
              <a:t> – </a:t>
            </a:r>
            <a:r>
              <a:rPr lang="ru-RU" b="1" dirty="0" err="1" smtClean="0"/>
              <a:t>прямі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Ім’я</a:t>
            </a:r>
            <a:r>
              <a:rPr lang="ru-RU" b="1" dirty="0" smtClean="0"/>
              <a:t> </a:t>
            </a:r>
            <a:r>
              <a:rPr lang="ru-RU" b="1" dirty="0" err="1" smtClean="0"/>
              <a:t>моє</a:t>
            </a:r>
            <a:r>
              <a:rPr lang="ru-RU" b="1" dirty="0" smtClean="0"/>
              <a:t> </a:t>
            </a:r>
            <a:r>
              <a:rPr lang="ru-RU" b="1" dirty="0" err="1" smtClean="0"/>
              <a:t>назвіть</a:t>
            </a:r>
            <a:r>
              <a:rPr lang="ru-RU" b="1" dirty="0" smtClean="0"/>
              <a:t> </a:t>
            </a:r>
            <a:r>
              <a:rPr lang="ru-RU" b="1" dirty="0" err="1" smtClean="0"/>
              <a:t>самі</a:t>
            </a:r>
            <a:r>
              <a:rPr lang="ru-RU" b="1" dirty="0" smtClean="0"/>
              <a:t>.(</a:t>
            </a:r>
            <a:r>
              <a:rPr lang="ru-RU" b="1" dirty="0" err="1" smtClean="0"/>
              <a:t>Чотирикутник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5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6636" y="8468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 err="1"/>
              <a:t>Всім</a:t>
            </a:r>
            <a:r>
              <a:rPr lang="ru-RU" sz="2800" b="1" dirty="0"/>
              <a:t> я </a:t>
            </a:r>
            <a:r>
              <a:rPr lang="ru-RU" sz="2800" b="1" dirty="0" err="1"/>
              <a:t>вдячна</a:t>
            </a:r>
            <a:r>
              <a:rPr lang="ru-RU" sz="2800" b="1" dirty="0"/>
              <a:t> за роботу, </a:t>
            </a:r>
            <a:r>
              <a:rPr lang="ru-RU" sz="2800" b="1" dirty="0" err="1"/>
              <a:t>бо</a:t>
            </a:r>
            <a:r>
              <a:rPr lang="ru-RU" sz="2800" b="1" dirty="0"/>
              <a:t> не пустили </a:t>
            </a:r>
            <a:r>
              <a:rPr lang="ru-RU" sz="2800" b="1" dirty="0" err="1"/>
              <a:t>лінь-дрімоту</a:t>
            </a:r>
            <a:r>
              <a:rPr lang="ru-RU" sz="2800" b="1" dirty="0"/>
              <a:t>.</a:t>
            </a:r>
          </a:p>
          <a:p>
            <a:r>
              <a:rPr lang="ru-RU" sz="2800" b="1" dirty="0" err="1"/>
              <a:t>Гарно</a:t>
            </a:r>
            <a:r>
              <a:rPr lang="ru-RU" sz="2800" b="1" dirty="0"/>
              <a:t> руки </a:t>
            </a:r>
            <a:r>
              <a:rPr lang="ru-RU" sz="2800" b="1" dirty="0" err="1"/>
              <a:t>піднімали</a:t>
            </a:r>
            <a:r>
              <a:rPr lang="ru-RU" sz="2800" b="1" dirty="0"/>
              <a:t>, </a:t>
            </a:r>
            <a:r>
              <a:rPr lang="ru-RU" sz="2800" b="1" dirty="0" err="1"/>
              <a:t>чітко</a:t>
            </a:r>
            <a:r>
              <a:rPr lang="ru-RU" sz="2800" b="1" dirty="0"/>
              <a:t>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відповідали</a:t>
            </a:r>
            <a:r>
              <a:rPr lang="ru-RU" sz="2800" b="1" dirty="0"/>
              <a:t>.</a:t>
            </a:r>
          </a:p>
          <a:p>
            <a:r>
              <a:rPr lang="ru-RU" sz="2800" b="1" dirty="0" err="1"/>
              <a:t>Набули</a:t>
            </a:r>
            <a:r>
              <a:rPr lang="ru-RU" sz="2800" b="1" dirty="0"/>
              <a:t>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знань</a:t>
            </a:r>
            <a:r>
              <a:rPr lang="ru-RU" sz="2800" b="1" dirty="0"/>
              <a:t> </a:t>
            </a:r>
            <a:r>
              <a:rPr lang="ru-RU" sz="2800" b="1" dirty="0" err="1"/>
              <a:t>практичних</a:t>
            </a:r>
            <a:r>
              <a:rPr lang="ru-RU" sz="2800" b="1" dirty="0"/>
              <a:t>, </a:t>
            </a:r>
            <a:r>
              <a:rPr lang="ru-RU" sz="2800" b="1" dirty="0" err="1"/>
              <a:t>міркували</a:t>
            </a:r>
            <a:r>
              <a:rPr lang="ru-RU" sz="2800" b="1" dirty="0"/>
              <a:t>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логічно</a:t>
            </a:r>
            <a:r>
              <a:rPr lang="ru-RU" sz="2800" b="1" dirty="0"/>
              <a:t>.</a:t>
            </a:r>
          </a:p>
          <a:p>
            <a:r>
              <a:rPr lang="ru-RU" sz="2800" b="1" dirty="0" err="1"/>
              <a:t>Сьогодні</a:t>
            </a:r>
            <a:r>
              <a:rPr lang="ru-RU" sz="2800" b="1" dirty="0"/>
              <a:t>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були</a:t>
            </a:r>
            <a:r>
              <a:rPr lang="ru-RU" sz="2800" b="1" dirty="0"/>
              <a:t> </a:t>
            </a:r>
            <a:r>
              <a:rPr lang="ru-RU" sz="2800" b="1" dirty="0" err="1"/>
              <a:t>старанні</a:t>
            </a:r>
            <a:r>
              <a:rPr lang="ru-RU" sz="2800" b="1" dirty="0"/>
              <a:t>, </a:t>
            </a:r>
            <a:r>
              <a:rPr lang="ru-RU" sz="2800" b="1" dirty="0" err="1"/>
              <a:t>усі</a:t>
            </a:r>
            <a:r>
              <a:rPr lang="ru-RU" sz="2800" b="1" dirty="0"/>
              <a:t> </a:t>
            </a:r>
            <a:r>
              <a:rPr lang="ru-RU" sz="2800" b="1" dirty="0" err="1"/>
              <a:t>кмітливі</a:t>
            </a:r>
            <a:r>
              <a:rPr lang="ru-RU" sz="2800" b="1" dirty="0"/>
              <a:t> й </a:t>
            </a:r>
            <a:r>
              <a:rPr lang="ru-RU" sz="2800" b="1" dirty="0" err="1"/>
              <a:t>бездоганні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Урок </a:t>
            </a:r>
            <a:r>
              <a:rPr lang="ru-RU" sz="2800" b="1" dirty="0" err="1"/>
              <a:t>закінчено</a:t>
            </a:r>
            <a:r>
              <a:rPr lang="ru-RU" sz="2800" b="1" dirty="0"/>
              <a:t>, </a:t>
            </a:r>
            <a:r>
              <a:rPr lang="ru-RU" sz="2800" b="1" dirty="0" err="1"/>
              <a:t>малята</a:t>
            </a:r>
            <a:r>
              <a:rPr lang="ru-RU" sz="2800" b="1" dirty="0"/>
              <a:t>. – При </a:t>
            </a:r>
            <a:r>
              <a:rPr lang="ru-RU" sz="2800" b="1" dirty="0" err="1"/>
              <a:t>цих</a:t>
            </a:r>
            <a:r>
              <a:rPr lang="ru-RU" sz="2800" b="1" dirty="0"/>
              <a:t> словах вам треба </a:t>
            </a:r>
            <a:r>
              <a:rPr lang="ru-RU" sz="2800" b="1" dirty="0" err="1"/>
              <a:t>встати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5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78430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4054" y="3257655"/>
            <a:ext cx="5595891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 1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Розставити цифри в 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правильному порядку.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річці розкидані в хаотичному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порядку камінці. На камінцях числа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від 1 до 7.Потрібно найкоротшим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шляхом перебратися на другий </a:t>
            </a:r>
          </a:p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ерег так, щоб числа йшли за порядком,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від найменшого до найбільшого за допомогою </a:t>
            </a:r>
          </a:p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трілочок.</a:t>
            </a:r>
          </a:p>
          <a:p>
            <a:pPr algn="ctr"/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7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862061"/>
            <a:ext cx="491647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зеленому жакеті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Галасує в очереті,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 і плавати мастак,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не риба і не рак.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10384"/>
            <a:ext cx="3384376" cy="252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4249737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22220"/>
            <a:ext cx="22987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5820"/>
            <a:ext cx="22987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5317"/>
            <a:ext cx="15113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17" y="4608879"/>
            <a:ext cx="30241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692696"/>
            <a:ext cx="554299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 ноги,який ніс!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болоті ходить скрізь,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Хату на хаті має,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Жабам рахунок знає.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48089"/>
            <a:ext cx="3816424" cy="293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692696"/>
            <a:ext cx="586769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 «Хто швидше?»</a:t>
            </a:r>
          </a:p>
          <a:p>
            <a:pPr marL="514350" indent="-514350" algn="ctr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Розставити числа від 1 до 7 </a:t>
            </a:r>
          </a:p>
          <a:p>
            <a:pPr algn="ctr"/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порядку зростання.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Розставити числа від 1 до 7 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порядку спадання.</a:t>
            </a:r>
          </a:p>
          <a:p>
            <a:pPr algn="ctr"/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58530"/>
            <a:ext cx="3096344" cy="28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0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9" y="765630"/>
            <a:ext cx="459888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836712"/>
            <a:ext cx="5000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Фізкультхвилинка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14" y="1556792"/>
            <a:ext cx="57127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1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816</Words>
  <Application>Microsoft Office PowerPoint</Application>
  <PresentationFormat>Экран (4:3)</PresentationFormat>
  <Paragraphs>175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zayka</dc:creator>
  <cp:lastModifiedBy>zayka</cp:lastModifiedBy>
  <cp:revision>26</cp:revision>
  <dcterms:created xsi:type="dcterms:W3CDTF">2016-11-08T16:31:21Z</dcterms:created>
  <dcterms:modified xsi:type="dcterms:W3CDTF">2016-11-09T05:00:59Z</dcterms:modified>
</cp:coreProperties>
</file>