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68" r:id="rId5"/>
    <p:sldId id="267" r:id="rId6"/>
    <p:sldId id="266" r:id="rId7"/>
    <p:sldId id="265" r:id="rId8"/>
    <p:sldId id="262" r:id="rId9"/>
    <p:sldId id="264" r:id="rId10"/>
    <p:sldId id="261" r:id="rId11"/>
    <p:sldId id="260" r:id="rId12"/>
    <p:sldId id="274" r:id="rId13"/>
    <p:sldId id="273" r:id="rId14"/>
    <p:sldId id="272" r:id="rId15"/>
    <p:sldId id="271" r:id="rId16"/>
    <p:sldId id="275" r:id="rId17"/>
    <p:sldId id="263" r:id="rId18"/>
    <p:sldId id="259" r:id="rId19"/>
    <p:sldId id="257" r:id="rId20"/>
    <p:sldId id="2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AutoShape 2" descr="http://img1.liveinternet.ru/images/attach/c/7/124/866/124866219_3943621_0a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0" y="131192"/>
            <a:ext cx="8804368" cy="661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424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"/>
            <a:ext cx="9073831" cy="674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416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0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0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40960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0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910850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0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6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522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178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104686"/>
            <a:ext cx="9152845" cy="69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29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2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060"/>
            <a:ext cx="9144000" cy="690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313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666"/>
            <a:ext cx="9036495" cy="678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6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8988490" cy="67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336704" cy="165618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95536" y="188640"/>
            <a:ext cx="8464713" cy="6308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936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Влад Капля</cp:lastModifiedBy>
  <cp:revision>5</cp:revision>
  <dcterms:created xsi:type="dcterms:W3CDTF">2016-05-30T16:32:56Z</dcterms:created>
  <dcterms:modified xsi:type="dcterms:W3CDTF">2016-05-30T17:31:49Z</dcterms:modified>
</cp:coreProperties>
</file>