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82" autoAdjust="0"/>
    <p:restoredTop sz="94624" autoAdjust="0"/>
  </p:normalViewPr>
  <p:slideViewPr>
    <p:cSldViewPr>
      <p:cViewPr varScale="1">
        <p:scale>
          <a:sx n="79" d="100"/>
          <a:sy n="79" d="100"/>
        </p:scale>
        <p:origin x="-5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4FD01-BC60-4709-A546-47BEC3D9B92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96B1F-2AFD-4B17-86F4-3E407B5C4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18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14.jpeg"/><Relationship Id="rId9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18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14.jpeg"/><Relationship Id="rId9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142984"/>
            <a:ext cx="757508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000" smtClean="0">
                <a:latin typeface="Times New Roman" pitchFamily="18" charset="0"/>
                <a:cs typeface="Times New Roman" pitchFamily="18" charset="0"/>
              </a:rPr>
              <a:t>Презентація до уроку математики</a:t>
            </a:r>
          </a:p>
          <a:p>
            <a:pPr algn="ctr"/>
            <a:r>
              <a:rPr lang="uk-UA" sz="4000" smtClean="0">
                <a:latin typeface="Times New Roman" pitchFamily="18" charset="0"/>
                <a:cs typeface="Times New Roman" pitchFamily="18" charset="0"/>
              </a:rPr>
              <a:t>у 1-А класі </a:t>
            </a:r>
          </a:p>
          <a:p>
            <a:pPr algn="ctr"/>
            <a:endParaRPr lang="uk-UA" sz="40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00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«Задачі і вправи на </a:t>
            </a:r>
          </a:p>
          <a:p>
            <a:pPr algn="ctr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засвоєння таблиць додавання та </a:t>
            </a:r>
          </a:p>
          <a:p>
            <a:pPr algn="ctr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віднімання в межах 10»</a:t>
            </a:r>
            <a:endParaRPr lang="uk-UA" sz="4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урок математики\0_a396_d6ea553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урок математики\816.medv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033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F:\урок математики\соба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урок математики\54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1471923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1" name="Picture 3" descr="F:\урок математики\_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710954"/>
            <a:ext cx="1571636" cy="16464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2" name="Picture 4" descr="F:\урок математики\bel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57166"/>
            <a:ext cx="1428760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3" name="Picture 5" descr="F:\урок математики\4e0f3382fd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714356"/>
            <a:ext cx="1643074" cy="17145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4" name="Picture 6" descr="F:\урок математики\0b217ae1d107c00b6d85e073aa967b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2214554"/>
            <a:ext cx="1714512" cy="17859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5" name="Picture 7" descr="F:\урок математики\mota_ru_9112505-crop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4071942"/>
            <a:ext cx="1571636" cy="15716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6" name="Picture 8" descr="F:\урок математики\лис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6" y="5361227"/>
            <a:ext cx="1428760" cy="149677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7" name="Picture 9" descr="F:\урок математики\0_a396_d6ea5530_X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0430" y="5286388"/>
            <a:ext cx="1428760" cy="15716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8" name="Picture 10" descr="F:\урок математики\816.medved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14480" y="4857760"/>
            <a:ext cx="1643074" cy="17668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9" name="Picture 11" descr="F:\урок математики\собак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2910" y="3500438"/>
            <a:ext cx="1571604" cy="15668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урок математики\54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1471923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1" name="Picture 3" descr="F:\урок математики\_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710954"/>
            <a:ext cx="1571636" cy="16464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2" name="Picture 4" descr="F:\урок математики\bel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57166"/>
            <a:ext cx="1428760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3" name="Picture 5" descr="F:\урок математики\4e0f3382fd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714356"/>
            <a:ext cx="1643074" cy="17145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4" name="Picture 6" descr="F:\урок математики\0b217ae1d107c00b6d85e073aa967b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2214554"/>
            <a:ext cx="1714512" cy="17859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5" name="Picture 7" descr="F:\урок математики\mota_ru_9112505-crop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4071942"/>
            <a:ext cx="1571636" cy="15716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6" name="Picture 8" descr="F:\урок математики\лис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6" y="5361227"/>
            <a:ext cx="1428760" cy="149677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7" name="Picture 9" descr="F:\урок математики\0_a396_d6ea5530_X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0430" y="5286388"/>
            <a:ext cx="1428760" cy="15716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8" name="Picture 10" descr="F:\урок математики\816.medved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14480" y="4857760"/>
            <a:ext cx="1643074" cy="17668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299" name="Picture 11" descr="F:\урок математики\собак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2910" y="3500438"/>
            <a:ext cx="1571604" cy="15668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3428992" y="2786058"/>
            <a:ext cx="1571636" cy="1643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0000" dirty="0" smtClean="0"/>
              <a:t>10</a:t>
            </a:r>
            <a:endParaRPr lang="ru-RU" sz="100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урок математики\паровозик с цифрам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3116"/>
            <a:ext cx="8823917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риниц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урок математики\54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507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урок математики\_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урок математики\bel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5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урок математики\4e0f3382fd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урок математики\0b217ae1d107c00b6d85e073aa967b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урок математики\mota_ru_9112505-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457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F:\урок математики\ли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24</Words>
  <Application>Microsoft Office PowerPoint</Application>
  <PresentationFormat>Экран (4:3)</PresentationFormat>
  <Paragraphs>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 Калуцкая</dc:creator>
  <cp:lastModifiedBy>Admin</cp:lastModifiedBy>
  <cp:revision>9</cp:revision>
  <dcterms:created xsi:type="dcterms:W3CDTF">2014-02-19T13:40:25Z</dcterms:created>
  <dcterms:modified xsi:type="dcterms:W3CDTF">2014-02-24T14:14:47Z</dcterms:modified>
</cp:coreProperties>
</file>