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308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5" r:id="rId22"/>
    <p:sldId id="278" r:id="rId23"/>
    <p:sldId id="287" r:id="rId24"/>
    <p:sldId id="288" r:id="rId25"/>
    <p:sldId id="289" r:id="rId26"/>
    <p:sldId id="290" r:id="rId27"/>
    <p:sldId id="291" r:id="rId28"/>
    <p:sldId id="279" r:id="rId29"/>
    <p:sldId id="284" r:id="rId30"/>
    <p:sldId id="309" r:id="rId31"/>
    <p:sldId id="292" r:id="rId32"/>
    <p:sldId id="293" r:id="rId33"/>
    <p:sldId id="294" r:id="rId34"/>
    <p:sldId id="296" r:id="rId35"/>
    <p:sldId id="310" r:id="rId36"/>
    <p:sldId id="311" r:id="rId37"/>
    <p:sldId id="298" r:id="rId38"/>
    <p:sldId id="299" r:id="rId39"/>
    <p:sldId id="313" r:id="rId40"/>
    <p:sldId id="314" r:id="rId41"/>
    <p:sldId id="315" r:id="rId42"/>
    <p:sldId id="316" r:id="rId43"/>
    <p:sldId id="317" r:id="rId44"/>
    <p:sldId id="318" r:id="rId45"/>
    <p:sldId id="312" r:id="rId46"/>
    <p:sldId id="301" r:id="rId47"/>
    <p:sldId id="297" r:id="rId48"/>
    <p:sldId id="260" r:id="rId49"/>
    <p:sldId id="261" r:id="rId50"/>
    <p:sldId id="302" r:id="rId51"/>
    <p:sldId id="320" r:id="rId52"/>
    <p:sldId id="319" r:id="rId53"/>
    <p:sldId id="322" r:id="rId54"/>
    <p:sldId id="321" r:id="rId55"/>
    <p:sldId id="323" r:id="rId56"/>
    <p:sldId id="324" r:id="rId57"/>
    <p:sldId id="306" r:id="rId58"/>
    <p:sldId id="307" r:id="rId59"/>
    <p:sldId id="305" r:id="rId60"/>
    <p:sldId id="304" r:id="rId61"/>
    <p:sldId id="325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bmr.gov.ua/index.php?id=800000125&amp;L=2&amp;tx_news_pi1%5bnews%5d=2120&amp;tx_news_pi1%5bcontroller%5d=News&amp;tx_news_pi1%5baction%5d=detail&amp;cHash=d02259a85682d183ae88289a09cfc535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5" Type="http://schemas.openxmlformats.org/officeDocument/2006/relationships/image" Target="../media/image40.png"/><Relationship Id="rId4" Type="http://schemas.microsoft.com/office/2007/relationships/media" Target="../media/media2.mp4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mp4"/><Relationship Id="rId5" Type="http://schemas.openxmlformats.org/officeDocument/2006/relationships/image" Target="../media/image67.png"/><Relationship Id="rId4" Type="http://schemas.microsoft.com/office/2007/relationships/media" Target="../media/media3.mp4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microsoft.com/office/2007/relationships/media" Target="../media/media1.mp4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8064" y="404664"/>
            <a:ext cx="3816424" cy="10801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 —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яку не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обирають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 —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доля, яка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випадає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 на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 —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пісня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вічна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цій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endParaRPr lang="ru-RU" sz="1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31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2599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8832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627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7275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5450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3278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354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63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1170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5432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69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erd.zp.ua/images/foto5/avtomobil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3434740" cy="25760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5452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Завада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Богдан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Олексійович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0748"/>
            <a:ext cx="3600400" cy="54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074438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7715200" cy="868958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Шерстньов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Сергій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Андрійович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bmr.gov.ua/uploads/tx_news/Sherstn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64" y="1429048"/>
            <a:ext cx="3632264" cy="50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56642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chemeClr val="bg1">
                    <a:lumMod val="95000"/>
                  </a:schemeClr>
                </a:solidFill>
                <a:hlinkClick r:id="rId3"/>
              </a:rPr>
              <a:t/>
            </a:r>
            <a:br>
              <a:rPr lang="en-US" b="1" u="sng" dirty="0" smtClean="0">
                <a:solidFill>
                  <a:schemeClr val="bg1">
                    <a:lumMod val="95000"/>
                  </a:schemeClr>
                </a:solidFill>
                <a:hlinkClick r:id="rId3"/>
              </a:rPr>
            </a:b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Карачевський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</a:rPr>
              <a:t>Станіслав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</a:rPr>
              <a:t>Володимирович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pbs.twimg.com/media/CfWg-IoWAAAc7R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1340768"/>
            <a:ext cx="3461203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92316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Піддубний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Віталій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Володимирович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391403" cy="508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35039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Дев’яткін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Віктор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Вікторович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600400" cy="504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55454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Довганюк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Володимир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Леонідович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456384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017447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Щербань Олег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Олександрович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40237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088706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Семеновський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Олег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Миколайович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https://media2.nekropole.info/2014/08/Oleg-Semenovski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085" y="1340768"/>
            <a:ext cx="351382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92867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Коваль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Юрій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1">
                    <a:lumMod val="95000"/>
                  </a:schemeClr>
                </a:solidFill>
              </a:rPr>
              <a:t>Геннадійович</a:t>
            </a:r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95000"/>
                  </a:schemeClr>
                </a:solidFill>
              </a:rPr>
            </a:b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3744416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835758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88640"/>
            <a:ext cx="2132856" cy="2132856"/>
          </a:xfrm>
        </p:spPr>
      </p:pic>
    </p:spTree>
    <p:extLst>
      <p:ext uri="{BB962C8B-B14F-4D97-AF65-F5344CB8AC3E}">
        <p14:creationId xmlns:p14="http://schemas.microsoft.com/office/powerpoint/2010/main" xmlns="" val="110086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32"/>
            <a:ext cx="9141156" cy="685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53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226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819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23645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инута молчания. В память.метроном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555776" y="4293096"/>
            <a:ext cx="3294689" cy="1853425"/>
          </a:xfrm>
        </p:spPr>
      </p:pic>
    </p:spTree>
    <p:extLst>
      <p:ext uri="{BB962C8B-B14F-4D97-AF65-F5344CB8AC3E}">
        <p14:creationId xmlns:p14="http://schemas.microsoft.com/office/powerpoint/2010/main" xmlns="" val="19268665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060848"/>
            <a:ext cx="3607239" cy="3528392"/>
          </a:xfrm>
        </p:spPr>
      </p:pic>
    </p:spTree>
    <p:extLst>
      <p:ext uri="{BB962C8B-B14F-4D97-AF65-F5344CB8AC3E}">
        <p14:creationId xmlns:p14="http://schemas.microsoft.com/office/powerpoint/2010/main" xmlns="" val="1690753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9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829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9530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65008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92522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917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421684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114529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45869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99995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688449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p.vk.me/c626431/v626431800/28e12/fBKO28GLh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4495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1330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8270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23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82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3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0"/>
            <a:ext cx="6192688" cy="6021288"/>
          </a:xfrm>
        </p:spPr>
      </p:pic>
    </p:spTree>
    <p:extLst>
      <p:ext uri="{BB962C8B-B14F-4D97-AF65-F5344CB8AC3E}">
        <p14:creationId xmlns:p14="http://schemas.microsoft.com/office/powerpoint/2010/main" xmlns="" val="18815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989668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76956" cy="6858000"/>
          </a:xfrm>
        </p:spPr>
      </p:pic>
    </p:spTree>
    <p:extLst>
      <p:ext uri="{BB962C8B-B14F-4D97-AF65-F5344CB8AC3E}">
        <p14:creationId xmlns:p14="http://schemas.microsoft.com/office/powerpoint/2010/main" xmlns="" val="7432793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652878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1685" y="0"/>
            <a:ext cx="5742315" cy="6858000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783" y="-11719"/>
            <a:ext cx="5391871" cy="686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696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005064"/>
            <a:ext cx="2429365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532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412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154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37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356992"/>
            <a:ext cx="3556923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i.io.ua/img_su/small/0091/23/00912307_n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664"/>
            <a:ext cx="3392930" cy="3153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934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04913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атерина Бужинська - Ти солдат України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xmlns="" val="90151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mdpu.org.ua/new/images/stories/2015/08/24_08/nezavisimoct_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4869160"/>
            <a:ext cx="4055938" cy="2420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9614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http://www.playcast.ru/uploads/2009/11/28/1362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133975" cy="60960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351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8435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ржавний Гімн України ♥ National Anthem of Ukraine ♥ ウクライナ国歌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691680" y="5733256"/>
            <a:ext cx="593661" cy="445285"/>
          </a:xfrm>
        </p:spPr>
      </p:pic>
    </p:spTree>
    <p:extLst>
      <p:ext uri="{BB962C8B-B14F-4D97-AF65-F5344CB8AC3E}">
        <p14:creationId xmlns:p14="http://schemas.microsoft.com/office/powerpoint/2010/main" xmlns="" val="3863273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54</Words>
  <Application>Microsoft Office PowerPoint</Application>
  <PresentationFormat>Экран (4:3)</PresentationFormat>
  <Paragraphs>12</Paragraphs>
  <Slides>61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Завада Богдан Олексійович </vt:lpstr>
      <vt:lpstr>Шерстньов Сергій Андрійович </vt:lpstr>
      <vt:lpstr> Карачевський Станіслав Володимирович  </vt:lpstr>
      <vt:lpstr>Піддубний Віталій Володимирович</vt:lpstr>
      <vt:lpstr>Дев’яткін Віктор Вікторович </vt:lpstr>
      <vt:lpstr>Довганюк Володимир Леонідович </vt:lpstr>
      <vt:lpstr>Щербань Олег Олександрович</vt:lpstr>
      <vt:lpstr>Семеновський Олег Миколайович </vt:lpstr>
      <vt:lpstr>Коваль Юрій Геннадійович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Image&amp;Matros™</cp:lastModifiedBy>
  <cp:revision>25</cp:revision>
  <dcterms:created xsi:type="dcterms:W3CDTF">2016-09-26T14:55:23Z</dcterms:created>
  <dcterms:modified xsi:type="dcterms:W3CDTF">2016-10-12T06:30:40Z</dcterms:modified>
</cp:coreProperties>
</file>