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</p:sldIdLst>
  <p:sldSz cx="7561263" cy="5329238"/>
  <p:notesSz cx="6858000" cy="9144000"/>
  <p:defaultTextStyle>
    <a:defPPr>
      <a:defRPr lang="uk-UA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14" y="-90"/>
      </p:cViewPr>
      <p:guideLst>
        <p:guide orient="horz" pos="167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890316" y="2427764"/>
            <a:ext cx="5103853" cy="1472077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90316" y="3887998"/>
            <a:ext cx="5103853" cy="1065848"/>
          </a:xfrm>
        </p:spPr>
        <p:txBody>
          <a:bodyPr/>
          <a:lstStyle>
            <a:lvl1pPr marL="0" indent="0" algn="l">
              <a:buNone/>
              <a:defRPr sz="1400" b="1">
                <a:solidFill>
                  <a:schemeClr val="tx2"/>
                </a:solidFill>
              </a:defRPr>
            </a:lvl1pPr>
            <a:lvl2pPr marL="368275" indent="0" algn="ctr">
              <a:buNone/>
            </a:lvl2pPr>
            <a:lvl3pPr marL="736549" indent="0" algn="ctr">
              <a:buNone/>
            </a:lvl3pPr>
            <a:lvl4pPr marL="1104824" indent="0" algn="ctr">
              <a:buNone/>
            </a:lvl4pPr>
            <a:lvl5pPr marL="1473098" indent="0" algn="ctr">
              <a:buNone/>
            </a:lvl5pPr>
            <a:lvl6pPr marL="1841373" indent="0" algn="ctr">
              <a:buNone/>
            </a:lvl6pPr>
            <a:lvl7pPr marL="2209648" indent="0" algn="ctr">
              <a:buNone/>
            </a:lvl7pPr>
            <a:lvl8pPr marL="2577922" indent="0" algn="ctr">
              <a:buNone/>
            </a:lvl8pPr>
            <a:lvl9pPr marL="2946197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6477592" y="902879"/>
            <a:ext cx="1776413" cy="315053"/>
          </a:xfrm>
        </p:spPr>
        <p:txBody>
          <a:bodyPr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5943386" y="3239938"/>
            <a:ext cx="2842260" cy="317573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15053" y="0"/>
            <a:ext cx="504084" cy="532923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28505" y="0"/>
            <a:ext cx="86548" cy="532923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819137" y="0"/>
            <a:ext cx="150392" cy="532923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943769" y="0"/>
            <a:ext cx="190421" cy="532923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7937" y="0"/>
            <a:ext cx="0" cy="532923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756126" y="0"/>
            <a:ext cx="0" cy="532923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706274" y="0"/>
            <a:ext cx="0" cy="532923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427775" y="0"/>
            <a:ext cx="0" cy="532923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82147" y="0"/>
            <a:ext cx="0" cy="532923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7536337" y="0"/>
            <a:ext cx="0" cy="532923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008168" y="0"/>
            <a:ext cx="63011" cy="532923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504084" y="2664619"/>
            <a:ext cx="1071179" cy="1006634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082947" y="3781872"/>
            <a:ext cx="530400" cy="49844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902225" y="4274450"/>
            <a:ext cx="113419" cy="10658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376150" y="4497877"/>
            <a:ext cx="226838" cy="2131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575263" y="3493612"/>
            <a:ext cx="302451" cy="284226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096105" y="3830013"/>
            <a:ext cx="504084" cy="402159"/>
          </a:xfrm>
        </p:spPr>
        <p:txBody>
          <a:bodyPr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5" y="213418"/>
            <a:ext cx="1386232" cy="454712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213417"/>
            <a:ext cx="4977831" cy="454712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78063" y="1243489"/>
            <a:ext cx="6175031" cy="378731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0316" y="2250123"/>
            <a:ext cx="5103853" cy="1595811"/>
          </a:xfrm>
        </p:spPr>
        <p:txBody>
          <a:bodyPr/>
          <a:lstStyle>
            <a:lvl1pPr algn="l">
              <a:buNone/>
              <a:defRPr sz="24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90316" y="3893304"/>
            <a:ext cx="5103853" cy="1065848"/>
          </a:xfrm>
        </p:spPr>
        <p:txBody>
          <a:bodyPr anchor="t"/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6476464" y="900031"/>
            <a:ext cx="1776413" cy="315053"/>
          </a:xfrm>
        </p:spPr>
        <p:txBody>
          <a:bodyPr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5943540" y="3237715"/>
            <a:ext cx="2842260" cy="317573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15053" y="0"/>
            <a:ext cx="504084" cy="532923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28505" y="0"/>
            <a:ext cx="86548" cy="532923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19137" y="0"/>
            <a:ext cx="150392" cy="532923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943769" y="0"/>
            <a:ext cx="190421" cy="532923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7937" y="0"/>
            <a:ext cx="0" cy="532923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756126" y="0"/>
            <a:ext cx="0" cy="532923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706274" y="0"/>
            <a:ext cx="0" cy="532923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427775" y="0"/>
            <a:ext cx="0" cy="532923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882147" y="0"/>
            <a:ext cx="0" cy="532923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008168" y="0"/>
            <a:ext cx="63011" cy="532923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504084" y="2664619"/>
            <a:ext cx="1071179" cy="1006634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095411" y="3781872"/>
            <a:ext cx="530400" cy="49844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902225" y="4274450"/>
            <a:ext cx="113419" cy="10658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376150" y="4500245"/>
            <a:ext cx="226838" cy="2131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553796" y="3481247"/>
            <a:ext cx="302451" cy="284226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7523179" y="0"/>
            <a:ext cx="0" cy="532923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108569" y="3830013"/>
            <a:ext cx="504084" cy="402159"/>
          </a:xfrm>
        </p:spPr>
        <p:txBody>
          <a:bodyPr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78063" y="1243489"/>
            <a:ext cx="3024505" cy="3552825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531110" y="1243489"/>
            <a:ext cx="3024505" cy="3552825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212183"/>
            <a:ext cx="6238042" cy="888206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78063" y="1835626"/>
            <a:ext cx="3024505" cy="301990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3615229" y="1835626"/>
            <a:ext cx="3024505" cy="301990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378063" y="1219803"/>
            <a:ext cx="3024505" cy="51160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3591600" y="1219803"/>
            <a:ext cx="3024505" cy="51160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7246210" y="0"/>
            <a:ext cx="0" cy="532923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2945402" y="2475588"/>
            <a:ext cx="4902899" cy="378063"/>
          </a:xfrm>
        </p:spPr>
        <p:txBody>
          <a:bodyPr anchor="b"/>
          <a:lstStyle>
            <a:lvl1pPr algn="l">
              <a:buNone/>
              <a:defRPr sz="16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633141" y="213169"/>
            <a:ext cx="1262731" cy="3872580"/>
          </a:xfrm>
        </p:spPr>
        <p:txBody>
          <a:bodyPr/>
          <a:lstStyle>
            <a:lvl1pPr marL="0" indent="0">
              <a:spcBef>
                <a:spcPts val="322"/>
              </a:spcBef>
              <a:spcAft>
                <a:spcPts val="806"/>
              </a:spcAft>
              <a:buNone/>
              <a:defRPr sz="1000"/>
            </a:lvl1pPr>
            <a:lvl2pPr>
              <a:buNone/>
              <a:defRPr sz="10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66863" y="0"/>
            <a:ext cx="0" cy="532923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20470" y="0"/>
            <a:ext cx="0" cy="532923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7435242" y="0"/>
            <a:ext cx="0" cy="532923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7309221" y="0"/>
            <a:ext cx="252042" cy="532923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7372231" y="0"/>
            <a:ext cx="0" cy="532923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744646" y="4441032"/>
            <a:ext cx="453676" cy="426339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252042" y="213170"/>
            <a:ext cx="4662779" cy="491711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7246210" y="0"/>
            <a:ext cx="0" cy="532923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6744646" y="4441032"/>
            <a:ext cx="453676" cy="426339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2927444" y="2475588"/>
            <a:ext cx="4902899" cy="378063"/>
          </a:xfrm>
        </p:spPr>
        <p:txBody>
          <a:bodyPr anchor="b"/>
          <a:lstStyle>
            <a:lvl1pPr algn="l">
              <a:buNone/>
              <a:defRPr sz="16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5103853" cy="5329238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6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94704" y="205768"/>
            <a:ext cx="1260211" cy="3851263"/>
          </a:xfrm>
        </p:spPr>
        <p:txBody>
          <a:bodyPr rot="0" spcFirstLastPara="0" vertOverflow="overflow" horzOverflow="overflow" vert="horz" wrap="square" lIns="73655" tIns="36827" rIns="73655" bIns="36827" numCol="1" spcCol="220965" rtlCol="0" fromWordArt="0" anchor="t" anchorCtr="0" forceAA="0" compatLnSpc="1">
            <a:normAutofit/>
          </a:bodyPr>
          <a:lstStyle>
            <a:lvl1pPr marL="0" indent="0">
              <a:spcBef>
                <a:spcPts val="81"/>
              </a:spcBef>
              <a:spcAft>
                <a:spcPts val="322"/>
              </a:spcAft>
              <a:buFontTx/>
              <a:buNone/>
              <a:defRPr sz="10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7435242" y="0"/>
            <a:ext cx="0" cy="53292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7309221" y="0"/>
            <a:ext cx="252042" cy="5329238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7372231" y="0"/>
            <a:ext cx="0" cy="532923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5166863" y="0"/>
            <a:ext cx="0" cy="532923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5120470" y="0"/>
            <a:ext cx="0" cy="532923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7246210" y="0"/>
            <a:ext cx="0" cy="532923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78063" y="213417"/>
            <a:ext cx="6175031" cy="888206"/>
          </a:xfrm>
          <a:prstGeom prst="rect">
            <a:avLst/>
          </a:prstGeom>
        </p:spPr>
        <p:txBody>
          <a:bodyPr vert="horz" lIns="73655" tIns="36827" rIns="73655" bIns="36827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8063" y="1243489"/>
            <a:ext cx="6175031" cy="3787312"/>
          </a:xfrm>
          <a:prstGeom prst="rect">
            <a:avLst/>
          </a:prstGeom>
        </p:spPr>
        <p:txBody>
          <a:bodyPr vert="horz" lIns="73655" tIns="36827" rIns="73655" bIns="36827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6325966" y="831121"/>
            <a:ext cx="1563243" cy="317573"/>
          </a:xfrm>
          <a:prstGeom prst="rect">
            <a:avLst/>
          </a:prstGeom>
        </p:spPr>
        <p:txBody>
          <a:bodyPr vert="horz" lIns="73655" tIns="36827" rIns="73655" bIns="36827" anchor="ctr" anchorCtr="0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192C375F-1606-4740-9C7A-36C40D65F45E}" type="datetimeFigureOut">
              <a:rPr lang="uk-UA" smtClean="0"/>
              <a:t>06.10.2016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5859985" y="2895035"/>
            <a:ext cx="2486978" cy="302451"/>
          </a:xfrm>
          <a:prstGeom prst="rect">
            <a:avLst/>
          </a:prstGeom>
        </p:spPr>
        <p:txBody>
          <a:bodyPr vert="horz" lIns="73655" tIns="36827" rIns="73655" bIns="36827" anchor="ctr" anchorCtr="0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3011" y="0"/>
            <a:ext cx="0" cy="532923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7435242" y="0"/>
            <a:ext cx="0" cy="532923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7309221" y="0"/>
            <a:ext cx="252042" cy="532923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7372231" y="0"/>
            <a:ext cx="0" cy="532923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655" tIns="36827" rIns="73655" bIns="36827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6744646" y="4441032"/>
            <a:ext cx="453676" cy="426339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3655" tIns="36827" rIns="73655" bIns="3682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721963" y="4455835"/>
            <a:ext cx="504084" cy="405022"/>
          </a:xfrm>
          <a:prstGeom prst="rect">
            <a:avLst/>
          </a:prstGeom>
        </p:spPr>
        <p:txBody>
          <a:bodyPr vert="horz" lIns="73655" tIns="36827" rIns="73655" bIns="36827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16DCCEB7-565F-4E5F-9721-C07812411AD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24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0965" indent="-220965" algn="l" rtl="0" eaLnBrk="1" latinLnBrk="0" hangingPunct="1">
        <a:spcBef>
          <a:spcPts val="483"/>
        </a:spcBef>
        <a:buClr>
          <a:schemeClr val="accent1"/>
        </a:buClr>
        <a:buSzPct val="70000"/>
        <a:buFont typeface="Wingdings"/>
        <a:buChar char="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15584" indent="-22096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indent="-14731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7514" indent="-14731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78479" indent="-14731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399443" indent="-14731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300" kern="1200">
          <a:solidFill>
            <a:schemeClr val="tx2"/>
          </a:solidFill>
          <a:latin typeface="+mn-lt"/>
          <a:ea typeface="+mn-ea"/>
          <a:cs typeface="+mn-cs"/>
        </a:defRPr>
      </a:lvl6pPr>
      <a:lvl7pPr marL="1620408" indent="-14731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841373" indent="-14731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062338" indent="-14731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D:\Ларіса\Документи класовода\куточки\1290525490_knigi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5114"/>
            <a:ext cx="2016337" cy="18948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67920" y="166522"/>
            <a:ext cx="6381224" cy="612982"/>
          </a:xfrm>
          <a:prstGeom prst="rect">
            <a:avLst/>
          </a:prstGeom>
          <a:noFill/>
        </p:spPr>
        <p:txBody>
          <a:bodyPr wrap="none" lIns="73655" tIns="36827" rIns="73655" bIns="36827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500" b="1" dirty="0" err="1">
                <a:ln/>
                <a:solidFill>
                  <a:schemeClr val="accent3"/>
                </a:solidFill>
              </a:rPr>
              <a:t>Опрацювання</a:t>
            </a:r>
            <a:r>
              <a:rPr lang="ru-RU" sz="3500" b="1" dirty="0">
                <a:ln/>
                <a:solidFill>
                  <a:schemeClr val="accent3"/>
                </a:solidFill>
              </a:rPr>
              <a:t> </a:t>
            </a:r>
            <a:r>
              <a:rPr lang="ru-RU" sz="3500" b="1" dirty="0" err="1">
                <a:ln/>
                <a:solidFill>
                  <a:schemeClr val="accent3"/>
                </a:solidFill>
              </a:rPr>
              <a:t>оповідання</a:t>
            </a:r>
            <a:endParaRPr lang="ru-RU" sz="3500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5138" y="777168"/>
            <a:ext cx="5806125" cy="3813859"/>
          </a:xfrm>
          <a:prstGeom prst="rect">
            <a:avLst/>
          </a:prstGeom>
          <a:noFill/>
        </p:spPr>
        <p:txBody>
          <a:bodyPr wrap="square" lIns="73655" tIns="36827" rIns="73655" bIns="3682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Прочитай.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Про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або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про кого у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ньому</a:t>
            </a:r>
            <a:endParaRPr lang="ru-RU" sz="1800" b="1" spc="4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розповідається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Хто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тобі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сподобалось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Прочитай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ще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раз.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Відшукай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відповіді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запитання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6.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Вибери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образні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слова, описи.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7.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Склади</a:t>
            </a: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план.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18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8. </a:t>
            </a:r>
            <a:r>
              <a:rPr lang="ru-RU" sz="18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Перекажи</a:t>
            </a:r>
            <a:r>
              <a:rPr lang="ru-RU" sz="1800" b="1" spc="4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D:\Ларіса\Документи класовода\куточки\1290525490_knigi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5114"/>
            <a:ext cx="2016337" cy="18948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54012" y="111008"/>
            <a:ext cx="5033099" cy="736093"/>
          </a:xfrm>
          <a:prstGeom prst="rect">
            <a:avLst/>
          </a:prstGeom>
          <a:noFill/>
        </p:spPr>
        <p:txBody>
          <a:bodyPr wrap="none" lIns="73655" tIns="36827" rIns="73655" bIns="36827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300" b="1" dirty="0" err="1">
                <a:ln/>
                <a:solidFill>
                  <a:schemeClr val="accent3"/>
                </a:solidFill>
              </a:rPr>
              <a:t>Прохання</a:t>
            </a:r>
            <a:r>
              <a:rPr lang="ru-RU" sz="4300" b="1" dirty="0">
                <a:ln/>
                <a:solidFill>
                  <a:schemeClr val="accent3"/>
                </a:solidFill>
              </a:rPr>
              <a:t> книги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31230" y="832680"/>
            <a:ext cx="5002321" cy="3906191"/>
          </a:xfrm>
          <a:prstGeom prst="rect">
            <a:avLst/>
          </a:prstGeom>
          <a:noFill/>
        </p:spPr>
        <p:txBody>
          <a:bodyPr wrap="none" lIns="73655" tIns="36827" rIns="73655" bIns="3682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36549" indent="-736549" algn="just">
              <a:lnSpc>
                <a:spcPct val="150000"/>
              </a:lnSpc>
            </a:pP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1.Не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згинай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сторінки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2.Не клади в мене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мене 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різні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предмети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Не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виривай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мене листки.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Зроби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закладку. 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 Не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слинь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пальці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коли мене</a:t>
            </a:r>
          </a:p>
          <a:p>
            <a:pPr marL="736549" indent="-736549" algn="just">
              <a:lnSpc>
                <a:spcPct val="150000"/>
              </a:lnSpc>
            </a:pP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3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гортаєш</a:t>
            </a:r>
            <a:r>
              <a:rPr lang="ru-RU" sz="23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Picture 2" descr="D:\Ларіса\Документи класовода\куточки\1290525490_knigi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5114"/>
            <a:ext cx="2016337" cy="18948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51005" y="222035"/>
            <a:ext cx="5791319" cy="736093"/>
          </a:xfrm>
          <a:prstGeom prst="rect">
            <a:avLst/>
          </a:prstGeom>
          <a:noFill/>
        </p:spPr>
        <p:txBody>
          <a:bodyPr wrap="none" lIns="73655" tIns="36827" rIns="73655" bIns="36827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300" b="1" dirty="0" err="1">
                <a:ln/>
                <a:solidFill>
                  <a:schemeClr val="accent3"/>
                </a:solidFill>
              </a:rPr>
              <a:t>Вислови</a:t>
            </a:r>
            <a:r>
              <a:rPr lang="ru-RU" sz="4300" b="1" dirty="0">
                <a:ln/>
                <a:solidFill>
                  <a:schemeClr val="accent3"/>
                </a:solidFill>
              </a:rPr>
              <a:t> про книгу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90302" y="888194"/>
            <a:ext cx="5418461" cy="3952358"/>
          </a:xfrm>
          <a:prstGeom prst="rect">
            <a:avLst/>
          </a:prstGeom>
          <a:noFill/>
        </p:spPr>
        <p:txBody>
          <a:bodyPr wrap="none" lIns="73655" tIns="36827" rIns="73655" bIns="3682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«Люди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перестають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мислити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коли </a:t>
            </a:r>
          </a:p>
          <a:p>
            <a:pPr algn="just"/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перестають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читати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.» (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Д.Дідро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«Книги –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діти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розуму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</a:p>
          <a:p>
            <a:pPr algn="just"/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(Джонатан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Свіфт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 Людина , для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якої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книжка уже в</a:t>
            </a:r>
          </a:p>
          <a:p>
            <a:pPr algn="just"/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дитинстві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стала такою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необхідною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</a:t>
            </a:r>
          </a:p>
          <a:p>
            <a:pPr algn="just"/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скрипка для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музиканта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пензель</a:t>
            </a:r>
            <a:endParaRPr lang="ru-RU" sz="1900" b="1" spc="4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/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для художника,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ніколи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відчує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себе </a:t>
            </a:r>
          </a:p>
          <a:p>
            <a:pPr algn="just"/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обділеною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збіднілою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спустошеною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</a:p>
          <a:p>
            <a:pPr algn="just"/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(В.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Сухомлинський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 Книжки –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кораблі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думки,</a:t>
            </a:r>
          </a:p>
          <a:p>
            <a:pPr algn="just"/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мандрують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хвилями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часу»</a:t>
            </a:r>
          </a:p>
          <a:p>
            <a:pPr algn="just"/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(</a:t>
            </a:r>
            <a:r>
              <a:rPr lang="ru-RU" sz="1900" b="1" spc="4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Френсіс</a:t>
            </a:r>
            <a:r>
              <a:rPr lang="ru-RU" sz="1900" b="1" spc="4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Бекон)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182</Words>
  <Application>Microsoft Office PowerPoint</Application>
  <PresentationFormat>Произвольный</PresentationFormat>
  <Paragraphs>32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Слайд 1</vt:lpstr>
      <vt:lpstr>Слайд 2</vt:lpstr>
      <vt:lpstr>Слайд 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Вася</dc:creator>
  <cp:lastModifiedBy>Вася</cp:lastModifiedBy>
  <cp:revision>1</cp:revision>
  <dcterms:created xsi:type="dcterms:W3CDTF">2016-10-06T12:18:58Z</dcterms:created>
  <dcterms:modified xsi:type="dcterms:W3CDTF">2016-10-06T12:51:25Z</dcterms:modified>
</cp:coreProperties>
</file>