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24" r:id="rId2"/>
    <p:sldId id="268" r:id="rId3"/>
    <p:sldId id="309" r:id="rId4"/>
    <p:sldId id="286" r:id="rId5"/>
    <p:sldId id="264" r:id="rId6"/>
    <p:sldId id="287" r:id="rId7"/>
    <p:sldId id="288" r:id="rId8"/>
    <p:sldId id="311" r:id="rId9"/>
    <p:sldId id="313" r:id="rId10"/>
    <p:sldId id="314" r:id="rId11"/>
    <p:sldId id="315" r:id="rId12"/>
    <p:sldId id="316" r:id="rId13"/>
    <p:sldId id="317" r:id="rId14"/>
    <p:sldId id="318" r:id="rId15"/>
    <p:sldId id="319" r:id="rId16"/>
    <p:sldId id="320" r:id="rId17"/>
    <p:sldId id="321" r:id="rId18"/>
    <p:sldId id="322" r:id="rId19"/>
    <p:sldId id="289" r:id="rId20"/>
    <p:sldId id="291" r:id="rId21"/>
    <p:sldId id="290" r:id="rId22"/>
    <p:sldId id="292" r:id="rId23"/>
    <p:sldId id="294" r:id="rId24"/>
    <p:sldId id="293" r:id="rId25"/>
    <p:sldId id="295" r:id="rId26"/>
    <p:sldId id="296" r:id="rId27"/>
    <p:sldId id="297" r:id="rId28"/>
    <p:sldId id="299" r:id="rId29"/>
    <p:sldId id="323" r:id="rId30"/>
    <p:sldId id="301" r:id="rId31"/>
    <p:sldId id="300" r:id="rId32"/>
    <p:sldId id="298" r:id="rId33"/>
    <p:sldId id="285" r:id="rId34"/>
    <p:sldId id="302" r:id="rId35"/>
    <p:sldId id="303" r:id="rId36"/>
    <p:sldId id="306" r:id="rId37"/>
    <p:sldId id="304" r:id="rId38"/>
    <p:sldId id="305" r:id="rId39"/>
    <p:sldId id="307" r:id="rId40"/>
    <p:sldId id="308" r:id="rId41"/>
    <p:sldId id="325" r:id="rId42"/>
    <p:sldId id="284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8000"/>
    <a:srgbClr val="FF33CC"/>
    <a:srgbClr val="00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FDFF8-019F-4B5F-A38E-ABCB50F8FAA5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3C9C6-6BC6-4E10-BA6B-1BA425D3C0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FDFF8-019F-4B5F-A38E-ABCB50F8FAA5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3C9C6-6BC6-4E10-BA6B-1BA425D3C0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FDFF8-019F-4B5F-A38E-ABCB50F8FAA5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3C9C6-6BC6-4E10-BA6B-1BA425D3C0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FDFF8-019F-4B5F-A38E-ABCB50F8FAA5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3C9C6-6BC6-4E10-BA6B-1BA425D3C0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FDFF8-019F-4B5F-A38E-ABCB50F8FAA5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3C9C6-6BC6-4E10-BA6B-1BA425D3C0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FDFF8-019F-4B5F-A38E-ABCB50F8FAA5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3C9C6-6BC6-4E10-BA6B-1BA425D3C0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FDFF8-019F-4B5F-A38E-ABCB50F8FAA5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3C9C6-6BC6-4E10-BA6B-1BA425D3C0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FDFF8-019F-4B5F-A38E-ABCB50F8FAA5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3C9C6-6BC6-4E10-BA6B-1BA425D3C0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FDFF8-019F-4B5F-A38E-ABCB50F8FAA5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3C9C6-6BC6-4E10-BA6B-1BA425D3C0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FDFF8-019F-4B5F-A38E-ABCB50F8FAA5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3C9C6-6BC6-4E10-BA6B-1BA425D3C0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FDFF8-019F-4B5F-A38E-ABCB50F8FAA5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3C9C6-6BC6-4E10-BA6B-1BA425D3C0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AFDFF8-019F-4B5F-A38E-ABCB50F8FAA5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23C9C6-6BC6-4E10-BA6B-1BA425D3C0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14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14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14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image" Target="../media/image22.jpe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14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14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image" Target="../media/image23.jpe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14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image" Target="../media/image17.jpeg"/><Relationship Id="rId7" Type="http://schemas.openxmlformats.org/officeDocument/2006/relationships/image" Target="../media/image24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20.png"/><Relationship Id="rId4" Type="http://schemas.openxmlformats.org/officeDocument/2006/relationships/image" Target="../media/image18.png"/><Relationship Id="rId9" Type="http://schemas.openxmlformats.org/officeDocument/2006/relationships/image" Target="../media/image26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gif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image" Target="../media/image21.jpe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ru.stockfresh.com/thumbs/clairev/5900428_%D1%81%D0%BE%D0%B2%D1%8B-%D1%83%D1%87%D0%B8%D1%82%D0%B5%D0%BB%D1%8C-%D0%B8%D0%B7%D0%BE%D0%B1%D1%80%D0%B0%D0%B6%D0%B5%D0%BD%D0%B8%D0%B5-%D0%BA%D0%BD%D0%B8%D0%B3%D0%B0-%D1%88%D0%BA%D0%BE%D0%BB%D1%8B-%D0%B8%D1%81%D0%BA%D1%83%D1%81%D1%81%D1%82%D0%B2%D0%B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5300" name="AutoShape 4" descr="http://ru.stockfresh.com/thumbs/clairev/5900428_%D1%81%D0%BE%D0%B2%D1%8B-%D1%83%D1%87%D0%B8%D1%82%D0%B5%D0%BB%D1%8C-%D0%B8%D0%B7%D0%BE%D0%B1%D1%80%D0%B0%D0%B6%D0%B5%D0%BD%D0%B8%D0%B5-%D0%BA%D0%BD%D0%B8%D0%B3%D0%B0-%D1%88%D0%BA%D0%BE%D0%BB%D1%8B-%D0%B8%D1%81%D0%BA%D1%83%D1%81%D1%81%D1%82%D0%B2%D0%B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5302" name="AutoShape 6" descr="http://ru.stockfresh.com/thumbs/clairev/5900428_%D1%81%D0%BE%D0%B2%D1%8B-%D1%83%D1%87%D0%B8%D1%82%D0%B5%D0%BB%D1%8C-%D0%B8%D0%B7%D0%BE%D0%B1%D1%80%D0%B0%D0%B6%D0%B5%D0%BD%D0%B8%D0%B5-%D0%BA%D0%BD%D0%B8%D0%B3%D0%B0-%D1%88%D0%BA%D0%BE%D0%BB%D1%8B-%D0%B8%D1%81%D0%BA%D1%83%D1%81%D1%81%D1%82%D0%B2%D0%B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5304" name="AutoShape 8" descr="http://ru.stockfresh.com/thumbs/clairev/5900428_%D1%81%D0%BE%D0%B2%D1%8B-%D1%83%D1%87%D0%B8%D1%82%D0%B5%D0%BB%D1%8C-%D0%B8%D0%B7%D0%BE%D0%B1%D1%80%D0%B0%D0%B6%D0%B5%D0%BD%D0%B8%D0%B5-%D0%BA%D0%BD%D0%B8%D0%B3%D0%B0-%D1%88%D0%BA%D0%BE%D0%BB%D1%8B-%D0%B8%D1%81%D0%BA%D1%83%D1%81%D1%81%D1%82%D0%B2%D0%B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5305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857224" y="0"/>
            <a:ext cx="6072230" cy="2571744"/>
          </a:xfrm>
          <a:prstGeom prst="rect">
            <a:avLst/>
          </a:prstGeom>
          <a:noFill/>
          <a:ln w="9525" cap="flat" cmpd="sng" algn="ctr">
            <a:noFill/>
            <a:prstDash val="soli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/>
            </a:r>
            <a:b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</a:br>
            <a:endParaRPr kumimoji="0" lang="uk-UA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000100" y="0"/>
            <a:ext cx="6081754" cy="2214554"/>
          </a:xfrm>
          <a:prstGeom prst="rect">
            <a:avLst/>
          </a:prstGeom>
          <a:noFill/>
          <a:ln w="9525" cap="flat" cmpd="sng" algn="ctr">
            <a:noFill/>
            <a:prstDash val="soli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400" b="1" dirty="0" smtClean="0">
                <a:solidFill>
                  <a:srgbClr val="FF0000"/>
                </a:solidFill>
                <a:latin typeface="Bookman Old Style" pitchFamily="18" charset="0"/>
              </a:rPr>
              <a:t>Урок математики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400" b="1" dirty="0" smtClean="0">
                <a:solidFill>
                  <a:srgbClr val="FF0000"/>
                </a:solidFill>
                <a:latin typeface="Bookman Old Style" pitchFamily="18" charset="0"/>
              </a:rPr>
              <a:t>у 1-А класі</a:t>
            </a:r>
            <a:endParaRPr kumimoji="0" lang="uk-UA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3500430" y="3081991"/>
            <a:ext cx="2643206" cy="3776009"/>
          </a:xfrm>
          <a:prstGeom prst="rect">
            <a:avLst/>
          </a:prstGeom>
          <a:noFill/>
        </p:spPr>
      </p:pic>
      <p:pic>
        <p:nvPicPr>
          <p:cNvPr id="13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6500794" y="3081991"/>
            <a:ext cx="2643206" cy="3776009"/>
          </a:xfrm>
          <a:prstGeom prst="rect">
            <a:avLst/>
          </a:prstGeom>
          <a:noFill/>
        </p:spPr>
      </p:pic>
      <p:pic>
        <p:nvPicPr>
          <p:cNvPr id="1036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357158" y="3081991"/>
            <a:ext cx="2643206" cy="3776009"/>
          </a:xfrm>
          <a:prstGeom prst="rect">
            <a:avLst/>
          </a:prstGeom>
          <a:noFill/>
        </p:spPr>
      </p:pic>
      <p:pic>
        <p:nvPicPr>
          <p:cNvPr id="1028" name="Picture 4" descr="http://www.oslogic.ru/wp-content/uploads/2014/03/cloud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0"/>
            <a:ext cx="2099000" cy="1490646"/>
          </a:xfrm>
          <a:prstGeom prst="rect">
            <a:avLst/>
          </a:prstGeom>
          <a:noFill/>
        </p:spPr>
      </p:pic>
      <p:pic>
        <p:nvPicPr>
          <p:cNvPr id="5" name="Picture 4" descr="http://www.oslogic.ru/wp-content/uploads/2014/03/cloud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2465207" cy="1133480"/>
          </a:xfrm>
          <a:prstGeom prst="rect">
            <a:avLst/>
          </a:prstGeom>
          <a:noFill/>
        </p:spPr>
      </p:pic>
      <p:pic>
        <p:nvPicPr>
          <p:cNvPr id="1032" name="Picture 8" descr="https://img-fotki.yandex.ru/get/6431/36014149.17f/0_8070f_c3968507_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142852"/>
            <a:ext cx="1428750" cy="923925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83750" flipH="1">
            <a:off x="6525864" y="188698"/>
            <a:ext cx="2173408" cy="263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4" descr="http://www.playcast.ru/uploads/2015/05/24/13720565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000636"/>
            <a:ext cx="5214974" cy="2099027"/>
          </a:xfrm>
          <a:prstGeom prst="rect">
            <a:avLst/>
          </a:prstGeom>
          <a:noFill/>
        </p:spPr>
      </p:pic>
      <p:pic>
        <p:nvPicPr>
          <p:cNvPr id="12" name="Picture 14" descr="http://www.playcast.ru/uploads/2015/05/24/13720565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4795806" y="5072074"/>
            <a:ext cx="4348194" cy="2099027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7572396" y="3571876"/>
            <a:ext cx="64294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8</a:t>
            </a:r>
            <a:endParaRPr lang="ru-RU" sz="8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72000" y="3643314"/>
            <a:ext cx="6591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7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2</a:t>
            </a:r>
            <a:endParaRPr lang="ru-RU" sz="7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214414" y="3571876"/>
            <a:ext cx="71045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8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5</a:t>
            </a:r>
            <a:endParaRPr lang="ru-RU" sz="8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1071546"/>
            <a:ext cx="235745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7-5</a:t>
            </a:r>
            <a:endParaRPr lang="ru-RU" sz="8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8" name="Picture 20" descr="Солнце на белом фоне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214282" y="0"/>
            <a:ext cx="2214578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17919E-6 L -0.30105 0.4055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" y="2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3500430" y="3081991"/>
            <a:ext cx="2643206" cy="3776009"/>
          </a:xfrm>
          <a:prstGeom prst="rect">
            <a:avLst/>
          </a:prstGeom>
          <a:noFill/>
        </p:spPr>
      </p:pic>
      <p:pic>
        <p:nvPicPr>
          <p:cNvPr id="13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6500794" y="3081991"/>
            <a:ext cx="2643206" cy="3776009"/>
          </a:xfrm>
          <a:prstGeom prst="rect">
            <a:avLst/>
          </a:prstGeom>
          <a:noFill/>
        </p:spPr>
      </p:pic>
      <p:pic>
        <p:nvPicPr>
          <p:cNvPr id="1036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357158" y="3081991"/>
            <a:ext cx="2643206" cy="3776009"/>
          </a:xfrm>
          <a:prstGeom prst="rect">
            <a:avLst/>
          </a:prstGeom>
          <a:noFill/>
        </p:spPr>
      </p:pic>
      <p:pic>
        <p:nvPicPr>
          <p:cNvPr id="5" name="Picture 4" descr="http://www.oslogic.ru/wp-content/uploads/2014/03/cloud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2465207" cy="1133480"/>
          </a:xfrm>
          <a:prstGeom prst="rect">
            <a:avLst/>
          </a:prstGeom>
          <a:noFill/>
        </p:spPr>
      </p:pic>
      <p:pic>
        <p:nvPicPr>
          <p:cNvPr id="1032" name="Picture 8" descr="https://img-fotki.yandex.ru/get/6431/36014149.17f/0_8070f_c3968507_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142852"/>
            <a:ext cx="1428750" cy="923925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83750">
            <a:off x="-47855" y="-297123"/>
            <a:ext cx="2317840" cy="263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4" descr="http://www.playcast.ru/uploads/2015/05/24/13720565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000636"/>
            <a:ext cx="5214974" cy="2099027"/>
          </a:xfrm>
          <a:prstGeom prst="rect">
            <a:avLst/>
          </a:prstGeom>
          <a:noFill/>
        </p:spPr>
      </p:pic>
      <p:pic>
        <p:nvPicPr>
          <p:cNvPr id="12" name="Picture 14" descr="http://www.playcast.ru/uploads/2015/05/24/13720565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4795806" y="5072074"/>
            <a:ext cx="4348194" cy="2099027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7572396" y="3571876"/>
            <a:ext cx="64294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3</a:t>
            </a:r>
            <a:endParaRPr lang="ru-RU" sz="8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29124" y="3571876"/>
            <a:ext cx="8020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7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4</a:t>
            </a:r>
            <a:endParaRPr lang="ru-RU" sz="7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71538" y="3500438"/>
            <a:ext cx="100013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2</a:t>
            </a:r>
            <a:endParaRPr lang="ru-RU" sz="8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500166" y="1285860"/>
            <a:ext cx="235745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10-</a:t>
            </a:r>
            <a:r>
              <a:rPr lang="ru-RU" sz="8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7</a:t>
            </a:r>
            <a:endParaRPr lang="ru-RU" sz="8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8" name="Picture 20" descr="Солнце на белом фоне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15140" y="0"/>
            <a:ext cx="2000264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82979E-6 L 0.73281 0.4241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6" y="2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3500430" y="3081991"/>
            <a:ext cx="2643206" cy="3776009"/>
          </a:xfrm>
          <a:prstGeom prst="rect">
            <a:avLst/>
          </a:prstGeom>
          <a:noFill/>
        </p:spPr>
      </p:pic>
      <p:pic>
        <p:nvPicPr>
          <p:cNvPr id="13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6500794" y="3081991"/>
            <a:ext cx="2643206" cy="3776009"/>
          </a:xfrm>
          <a:prstGeom prst="rect">
            <a:avLst/>
          </a:prstGeom>
          <a:noFill/>
        </p:spPr>
      </p:pic>
      <p:pic>
        <p:nvPicPr>
          <p:cNvPr id="1036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357158" y="3081991"/>
            <a:ext cx="2643206" cy="3776009"/>
          </a:xfrm>
          <a:prstGeom prst="rect">
            <a:avLst/>
          </a:prstGeom>
          <a:noFill/>
        </p:spPr>
      </p:pic>
      <p:pic>
        <p:nvPicPr>
          <p:cNvPr id="1028" name="Picture 4" descr="http://www.oslogic.ru/wp-content/uploads/2014/03/cloud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0"/>
            <a:ext cx="2099000" cy="1490646"/>
          </a:xfrm>
          <a:prstGeom prst="rect">
            <a:avLst/>
          </a:prstGeom>
          <a:noFill/>
        </p:spPr>
      </p:pic>
      <p:pic>
        <p:nvPicPr>
          <p:cNvPr id="1032" name="Picture 8" descr="https://img-fotki.yandex.ru/get/6431/36014149.17f/0_8070f_c3968507_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0"/>
            <a:ext cx="1428750" cy="923925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83750" flipH="1">
            <a:off x="6397976" y="221950"/>
            <a:ext cx="2509989" cy="263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4" descr="http://www.playcast.ru/uploads/2015/05/24/13720565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000636"/>
            <a:ext cx="5214974" cy="2099027"/>
          </a:xfrm>
          <a:prstGeom prst="rect">
            <a:avLst/>
          </a:prstGeom>
          <a:noFill/>
        </p:spPr>
      </p:pic>
      <p:pic>
        <p:nvPicPr>
          <p:cNvPr id="12" name="Picture 14" descr="http://www.playcast.ru/uploads/2015/05/24/13720565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4795806" y="5072074"/>
            <a:ext cx="4348194" cy="2099027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7286644" y="3571876"/>
            <a:ext cx="150019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10</a:t>
            </a:r>
            <a:endParaRPr lang="ru-RU" sz="8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29124" y="3571876"/>
            <a:ext cx="8020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7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9</a:t>
            </a:r>
            <a:endParaRPr lang="ru-RU" sz="7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71538" y="3500438"/>
            <a:ext cx="100013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7</a:t>
            </a:r>
            <a:endParaRPr lang="ru-RU" sz="8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29124" y="1142984"/>
            <a:ext cx="235745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3+6</a:t>
            </a:r>
            <a:endParaRPr lang="ru-RU" sz="8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" name="Picture 20" descr="Солнце на белом фоне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0"/>
            <a:ext cx="2000264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89 -0.01873 L -0.28959 0.3903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" y="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3500430" y="3081991"/>
            <a:ext cx="2643206" cy="3776009"/>
          </a:xfrm>
          <a:prstGeom prst="rect">
            <a:avLst/>
          </a:prstGeom>
          <a:noFill/>
        </p:spPr>
      </p:pic>
      <p:pic>
        <p:nvPicPr>
          <p:cNvPr id="13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6500794" y="3081991"/>
            <a:ext cx="2643206" cy="3776009"/>
          </a:xfrm>
          <a:prstGeom prst="rect">
            <a:avLst/>
          </a:prstGeom>
          <a:noFill/>
        </p:spPr>
      </p:pic>
      <p:pic>
        <p:nvPicPr>
          <p:cNvPr id="1036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357158" y="3081991"/>
            <a:ext cx="2643206" cy="3776009"/>
          </a:xfrm>
          <a:prstGeom prst="rect">
            <a:avLst/>
          </a:prstGeom>
          <a:noFill/>
        </p:spPr>
      </p:pic>
      <p:pic>
        <p:nvPicPr>
          <p:cNvPr id="1028" name="Picture 4" descr="http://www.oslogic.ru/wp-content/uploads/2014/03/cloud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40" y="0"/>
            <a:ext cx="1428760" cy="1014662"/>
          </a:xfrm>
          <a:prstGeom prst="rect">
            <a:avLst/>
          </a:prstGeom>
          <a:noFill/>
        </p:spPr>
      </p:pic>
      <p:pic>
        <p:nvPicPr>
          <p:cNvPr id="5" name="Picture 4" descr="http://www.oslogic.ru/wp-content/uploads/2014/03/cloud1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0"/>
            <a:ext cx="2465207" cy="1133480"/>
          </a:xfrm>
          <a:prstGeom prst="rect">
            <a:avLst/>
          </a:prstGeom>
          <a:noFill/>
        </p:spPr>
      </p:pic>
      <p:pic>
        <p:nvPicPr>
          <p:cNvPr id="1032" name="Picture 8" descr="https://img-fotki.yandex.ru/get/6431/36014149.17f/0_8070f_c3968507_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142852"/>
            <a:ext cx="1428750" cy="923925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683750">
            <a:off x="-47855" y="-297123"/>
            <a:ext cx="2317840" cy="263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4" descr="http://www.playcast.ru/uploads/2015/05/24/13720565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5000636"/>
            <a:ext cx="5214974" cy="2099027"/>
          </a:xfrm>
          <a:prstGeom prst="rect">
            <a:avLst/>
          </a:prstGeom>
          <a:noFill/>
        </p:spPr>
      </p:pic>
      <p:pic>
        <p:nvPicPr>
          <p:cNvPr id="12" name="Picture 14" descr="http://www.playcast.ru/uploads/2015/05/24/13720565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4795806" y="5072074"/>
            <a:ext cx="4348194" cy="2099027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7286644" y="3571876"/>
            <a:ext cx="150019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5</a:t>
            </a:r>
            <a:endParaRPr lang="ru-RU" sz="8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29124" y="3571876"/>
            <a:ext cx="8020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7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9</a:t>
            </a:r>
            <a:endParaRPr lang="ru-RU" sz="7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71538" y="3500438"/>
            <a:ext cx="100013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4</a:t>
            </a:r>
            <a:endParaRPr lang="ru-RU" sz="8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500166" y="1285860"/>
            <a:ext cx="235745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8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8-4</a:t>
            </a:r>
            <a:endParaRPr lang="ru-RU" sz="8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" name="Picture 20" descr="Солнце на белом фоне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857884" y="0"/>
            <a:ext cx="2000264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82979E-6 L 0.05555 0.444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" y="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3500430" y="3081991"/>
            <a:ext cx="2643206" cy="3776009"/>
          </a:xfrm>
          <a:prstGeom prst="rect">
            <a:avLst/>
          </a:prstGeom>
          <a:noFill/>
        </p:spPr>
      </p:pic>
      <p:pic>
        <p:nvPicPr>
          <p:cNvPr id="13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6500794" y="3081991"/>
            <a:ext cx="2643206" cy="3776009"/>
          </a:xfrm>
          <a:prstGeom prst="rect">
            <a:avLst/>
          </a:prstGeom>
          <a:noFill/>
        </p:spPr>
      </p:pic>
      <p:pic>
        <p:nvPicPr>
          <p:cNvPr id="1036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357158" y="3081991"/>
            <a:ext cx="2643206" cy="3776009"/>
          </a:xfrm>
          <a:prstGeom prst="rect">
            <a:avLst/>
          </a:prstGeom>
          <a:noFill/>
        </p:spPr>
      </p:pic>
      <p:pic>
        <p:nvPicPr>
          <p:cNvPr id="1028" name="Picture 4" descr="http://www.oslogic.ru/wp-content/uploads/2014/03/cloud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0"/>
            <a:ext cx="2099000" cy="1490646"/>
          </a:xfrm>
          <a:prstGeom prst="rect">
            <a:avLst/>
          </a:prstGeom>
          <a:noFill/>
        </p:spPr>
      </p:pic>
      <p:pic>
        <p:nvPicPr>
          <p:cNvPr id="5" name="Picture 4" descr="http://www.oslogic.ru/wp-content/uploads/2014/03/cloud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2465207" cy="1133480"/>
          </a:xfrm>
          <a:prstGeom prst="rect">
            <a:avLst/>
          </a:prstGeom>
          <a:noFill/>
        </p:spPr>
      </p:pic>
      <p:pic>
        <p:nvPicPr>
          <p:cNvPr id="1032" name="Picture 8" descr="https://img-fotki.yandex.ru/get/6431/36014149.17f/0_8070f_c3968507_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142852"/>
            <a:ext cx="1428750" cy="923925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83750" flipH="1">
            <a:off x="6340364" y="227698"/>
            <a:ext cx="2568176" cy="263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4" descr="http://www.playcast.ru/uploads/2015/05/24/13720565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000636"/>
            <a:ext cx="5214974" cy="2099027"/>
          </a:xfrm>
          <a:prstGeom prst="rect">
            <a:avLst/>
          </a:prstGeom>
          <a:noFill/>
        </p:spPr>
      </p:pic>
      <p:pic>
        <p:nvPicPr>
          <p:cNvPr id="12" name="Picture 14" descr="http://www.playcast.ru/uploads/2015/05/24/13720565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4795806" y="5072074"/>
            <a:ext cx="4348194" cy="2099027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7286644" y="3571876"/>
            <a:ext cx="150019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5</a:t>
            </a:r>
            <a:endParaRPr lang="ru-RU" sz="8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29124" y="3571876"/>
            <a:ext cx="8020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7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9</a:t>
            </a:r>
            <a:endParaRPr lang="ru-RU" sz="7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71538" y="3500438"/>
            <a:ext cx="100013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</a:t>
            </a:r>
            <a:endParaRPr lang="ru-RU" sz="8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643438" y="1214422"/>
            <a:ext cx="235745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6-5</a:t>
            </a:r>
            <a:endParaRPr lang="ru-RU" sz="8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8" name="Picture 20" descr="Солнце на белом фоне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0" y="0"/>
            <a:ext cx="2000264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816 0.01203 L -0.64878 0.368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3500430" y="3081991"/>
            <a:ext cx="2643206" cy="3776009"/>
          </a:xfrm>
          <a:prstGeom prst="rect">
            <a:avLst/>
          </a:prstGeom>
          <a:noFill/>
        </p:spPr>
      </p:pic>
      <p:pic>
        <p:nvPicPr>
          <p:cNvPr id="13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6500794" y="3081991"/>
            <a:ext cx="2643206" cy="3776009"/>
          </a:xfrm>
          <a:prstGeom prst="rect">
            <a:avLst/>
          </a:prstGeom>
          <a:noFill/>
        </p:spPr>
      </p:pic>
      <p:pic>
        <p:nvPicPr>
          <p:cNvPr id="1036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357158" y="3081991"/>
            <a:ext cx="2643206" cy="3776009"/>
          </a:xfrm>
          <a:prstGeom prst="rect">
            <a:avLst/>
          </a:prstGeom>
          <a:noFill/>
        </p:spPr>
      </p:pic>
      <p:pic>
        <p:nvPicPr>
          <p:cNvPr id="1028" name="Picture 4" descr="http://www.oslogic.ru/wp-content/uploads/2014/03/cloud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0"/>
            <a:ext cx="2099000" cy="1490646"/>
          </a:xfrm>
          <a:prstGeom prst="rect">
            <a:avLst/>
          </a:prstGeom>
          <a:noFill/>
        </p:spPr>
      </p:pic>
      <p:pic>
        <p:nvPicPr>
          <p:cNvPr id="5" name="Picture 4" descr="http://www.oslogic.ru/wp-content/uploads/2014/03/cloud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2465207" cy="1133480"/>
          </a:xfrm>
          <a:prstGeom prst="rect">
            <a:avLst/>
          </a:prstGeom>
          <a:noFill/>
        </p:spPr>
      </p:pic>
      <p:pic>
        <p:nvPicPr>
          <p:cNvPr id="1032" name="Picture 8" descr="https://img-fotki.yandex.ru/get/6431/36014149.17f/0_8070f_c3968507_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0"/>
            <a:ext cx="1428750" cy="923925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83750" flipH="1">
            <a:off x="5950469" y="584865"/>
            <a:ext cx="2568176" cy="263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4" descr="http://www.playcast.ru/uploads/2015/05/24/13720565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000636"/>
            <a:ext cx="5214974" cy="2099027"/>
          </a:xfrm>
          <a:prstGeom prst="rect">
            <a:avLst/>
          </a:prstGeom>
          <a:noFill/>
        </p:spPr>
      </p:pic>
      <p:pic>
        <p:nvPicPr>
          <p:cNvPr id="12" name="Picture 14" descr="http://www.playcast.ru/uploads/2015/05/24/13720565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4795806" y="5072074"/>
            <a:ext cx="4348194" cy="2099027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7286644" y="3571876"/>
            <a:ext cx="150019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3</a:t>
            </a:r>
            <a:endParaRPr lang="ru-RU" sz="8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29124" y="3571876"/>
            <a:ext cx="8020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7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2</a:t>
            </a:r>
            <a:endParaRPr lang="ru-RU" sz="7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71538" y="3500438"/>
            <a:ext cx="100013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</a:t>
            </a:r>
            <a:endParaRPr lang="ru-RU" sz="8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857620" y="1214422"/>
            <a:ext cx="31432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8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10</a:t>
            </a:r>
            <a:r>
              <a:rPr lang="uk-UA" sz="8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-5-2</a:t>
            </a:r>
            <a:endParaRPr lang="ru-RU" sz="8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8" name="Picture 20" descr="Солнце на белом фоне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214282" y="214290"/>
            <a:ext cx="2214578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022E-7 L 0.09444 0.4195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" y="2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3500430" y="3081991"/>
            <a:ext cx="2643206" cy="3776009"/>
          </a:xfrm>
          <a:prstGeom prst="rect">
            <a:avLst/>
          </a:prstGeom>
          <a:noFill/>
        </p:spPr>
      </p:pic>
      <p:pic>
        <p:nvPicPr>
          <p:cNvPr id="13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6500794" y="3081991"/>
            <a:ext cx="2643206" cy="3776009"/>
          </a:xfrm>
          <a:prstGeom prst="rect">
            <a:avLst/>
          </a:prstGeom>
          <a:noFill/>
        </p:spPr>
      </p:pic>
      <p:pic>
        <p:nvPicPr>
          <p:cNvPr id="1036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357158" y="3081991"/>
            <a:ext cx="2643206" cy="3776009"/>
          </a:xfrm>
          <a:prstGeom prst="rect">
            <a:avLst/>
          </a:prstGeom>
          <a:noFill/>
        </p:spPr>
      </p:pic>
      <p:pic>
        <p:nvPicPr>
          <p:cNvPr id="1028" name="Picture 4" descr="http://www.oslogic.ru/wp-content/uploads/2014/03/cloud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1488" y="0"/>
            <a:ext cx="992512" cy="704852"/>
          </a:xfrm>
          <a:prstGeom prst="rect">
            <a:avLst/>
          </a:prstGeom>
          <a:noFill/>
        </p:spPr>
      </p:pic>
      <p:pic>
        <p:nvPicPr>
          <p:cNvPr id="5" name="Picture 4" descr="http://www.oslogic.ru/wp-content/uploads/2014/03/cloud1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0"/>
            <a:ext cx="2465207" cy="1133480"/>
          </a:xfrm>
          <a:prstGeom prst="rect">
            <a:avLst/>
          </a:prstGeom>
          <a:noFill/>
        </p:spPr>
      </p:pic>
      <p:pic>
        <p:nvPicPr>
          <p:cNvPr id="1032" name="Picture 8" descr="https://img-fotki.yandex.ru/get/6431/36014149.17f/0_8070f_c3968507_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142852"/>
            <a:ext cx="1428750" cy="923925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683750">
            <a:off x="239148" y="-95026"/>
            <a:ext cx="2194178" cy="263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4" descr="http://www.playcast.ru/uploads/2015/05/24/13720565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5000636"/>
            <a:ext cx="5214974" cy="2099027"/>
          </a:xfrm>
          <a:prstGeom prst="rect">
            <a:avLst/>
          </a:prstGeom>
          <a:noFill/>
        </p:spPr>
      </p:pic>
      <p:pic>
        <p:nvPicPr>
          <p:cNvPr id="12" name="Picture 14" descr="http://www.playcast.ru/uploads/2015/05/24/13720565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4795806" y="5072074"/>
            <a:ext cx="4348194" cy="2099027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7286644" y="3571876"/>
            <a:ext cx="150019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6</a:t>
            </a:r>
            <a:endParaRPr lang="ru-RU" sz="8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29124" y="3571876"/>
            <a:ext cx="8020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7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7</a:t>
            </a:r>
            <a:endParaRPr lang="ru-RU" sz="7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71538" y="3500438"/>
            <a:ext cx="100013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5</a:t>
            </a:r>
            <a:endParaRPr lang="ru-RU" sz="8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000232" y="1214422"/>
            <a:ext cx="31432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2+3+1</a:t>
            </a:r>
            <a:endParaRPr lang="ru-RU" sz="8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8" name="Picture 20" descr="Солнце на белом фоне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00760" y="0"/>
            <a:ext cx="2000264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74 0.06938 L 0.71615 0.436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1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3500430" y="3081991"/>
            <a:ext cx="2643206" cy="3776009"/>
          </a:xfrm>
          <a:prstGeom prst="rect">
            <a:avLst/>
          </a:prstGeom>
          <a:noFill/>
        </p:spPr>
      </p:pic>
      <p:pic>
        <p:nvPicPr>
          <p:cNvPr id="13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6500794" y="3081991"/>
            <a:ext cx="2643206" cy="3776009"/>
          </a:xfrm>
          <a:prstGeom prst="rect">
            <a:avLst/>
          </a:prstGeom>
          <a:noFill/>
        </p:spPr>
      </p:pic>
      <p:pic>
        <p:nvPicPr>
          <p:cNvPr id="1036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357158" y="3081991"/>
            <a:ext cx="2643206" cy="3776009"/>
          </a:xfrm>
          <a:prstGeom prst="rect">
            <a:avLst/>
          </a:prstGeom>
          <a:noFill/>
        </p:spPr>
      </p:pic>
      <p:pic>
        <p:nvPicPr>
          <p:cNvPr id="1028" name="Picture 4" descr="http://www.oslogic.ru/wp-content/uploads/2014/03/cloud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0"/>
            <a:ext cx="2099000" cy="1490646"/>
          </a:xfrm>
          <a:prstGeom prst="rect">
            <a:avLst/>
          </a:prstGeom>
          <a:noFill/>
        </p:spPr>
      </p:pic>
      <p:pic>
        <p:nvPicPr>
          <p:cNvPr id="5" name="Picture 4" descr="http://www.oslogic.ru/wp-content/uploads/2014/03/cloud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2465207" cy="1133480"/>
          </a:xfrm>
          <a:prstGeom prst="rect">
            <a:avLst/>
          </a:prstGeom>
          <a:noFill/>
        </p:spPr>
      </p:pic>
      <p:pic>
        <p:nvPicPr>
          <p:cNvPr id="1032" name="Picture 8" descr="https://img-fotki.yandex.ru/get/6431/36014149.17f/0_8070f_c3968507_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142852"/>
            <a:ext cx="1428750" cy="923925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83750" flipH="1">
            <a:off x="6340364" y="227698"/>
            <a:ext cx="2568176" cy="263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4" descr="http://www.playcast.ru/uploads/2015/05/24/13720565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000636"/>
            <a:ext cx="5214974" cy="2099027"/>
          </a:xfrm>
          <a:prstGeom prst="rect">
            <a:avLst/>
          </a:prstGeom>
          <a:noFill/>
        </p:spPr>
      </p:pic>
      <p:pic>
        <p:nvPicPr>
          <p:cNvPr id="12" name="Picture 14" descr="http://www.playcast.ru/uploads/2015/05/24/13720565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4795806" y="5072074"/>
            <a:ext cx="4348194" cy="2099027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7286644" y="3571876"/>
            <a:ext cx="150019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5</a:t>
            </a:r>
            <a:endParaRPr lang="ru-RU" sz="8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29124" y="3571876"/>
            <a:ext cx="8020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7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4</a:t>
            </a:r>
            <a:endParaRPr lang="ru-RU" sz="7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71538" y="3500438"/>
            <a:ext cx="100013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3</a:t>
            </a:r>
            <a:endParaRPr lang="ru-RU" sz="8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357686" y="1214422"/>
            <a:ext cx="26432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8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7-1-2</a:t>
            </a:r>
            <a:endParaRPr lang="ru-RU" sz="8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8" name="Picture 20" descr="Солнце на белом фоне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0" y="0"/>
            <a:ext cx="2143140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39408E-6 L -0.31024 0.389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1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3500430" y="3081991"/>
            <a:ext cx="2643206" cy="3776009"/>
          </a:xfrm>
          <a:prstGeom prst="rect">
            <a:avLst/>
          </a:prstGeom>
          <a:noFill/>
        </p:spPr>
      </p:pic>
      <p:pic>
        <p:nvPicPr>
          <p:cNvPr id="13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6500794" y="3081991"/>
            <a:ext cx="2643206" cy="3776009"/>
          </a:xfrm>
          <a:prstGeom prst="rect">
            <a:avLst/>
          </a:prstGeom>
          <a:noFill/>
        </p:spPr>
      </p:pic>
      <p:pic>
        <p:nvPicPr>
          <p:cNvPr id="1036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357158" y="3081991"/>
            <a:ext cx="2643206" cy="3776009"/>
          </a:xfrm>
          <a:prstGeom prst="rect">
            <a:avLst/>
          </a:prstGeom>
          <a:noFill/>
        </p:spPr>
      </p:pic>
      <p:pic>
        <p:nvPicPr>
          <p:cNvPr id="1028" name="Picture 4" descr="http://www.oslogic.ru/wp-content/uploads/2014/03/cloud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0"/>
            <a:ext cx="2099000" cy="1490646"/>
          </a:xfrm>
          <a:prstGeom prst="rect">
            <a:avLst/>
          </a:prstGeom>
          <a:noFill/>
        </p:spPr>
      </p:pic>
      <p:pic>
        <p:nvPicPr>
          <p:cNvPr id="5" name="Picture 4" descr="http://www.oslogic.ru/wp-content/uploads/2014/03/cloud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2465207" cy="1133480"/>
          </a:xfrm>
          <a:prstGeom prst="rect">
            <a:avLst/>
          </a:prstGeom>
          <a:noFill/>
        </p:spPr>
      </p:pic>
      <p:pic>
        <p:nvPicPr>
          <p:cNvPr id="1032" name="Picture 8" descr="https://img-fotki.yandex.ru/get/6431/36014149.17f/0_8070f_c3968507_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142852"/>
            <a:ext cx="1428750" cy="923925"/>
          </a:xfrm>
          <a:prstGeom prst="rect">
            <a:avLst/>
          </a:prstGeom>
          <a:noFill/>
        </p:spPr>
      </p:pic>
      <p:pic>
        <p:nvPicPr>
          <p:cNvPr id="1038" name="Picture 14" descr="http://www.playcast.ru/uploads/2015/05/24/1372056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000636"/>
            <a:ext cx="5214974" cy="2099027"/>
          </a:xfrm>
          <a:prstGeom prst="rect">
            <a:avLst/>
          </a:prstGeom>
          <a:noFill/>
        </p:spPr>
      </p:pic>
      <p:pic>
        <p:nvPicPr>
          <p:cNvPr id="12" name="Picture 14" descr="http://www.playcast.ru/uploads/2015/05/24/1372056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4795806" y="5072074"/>
            <a:ext cx="4348194" cy="2099027"/>
          </a:xfrm>
          <a:prstGeom prst="rect">
            <a:avLst/>
          </a:prstGeom>
          <a:noFill/>
        </p:spPr>
      </p:pic>
      <p:pic>
        <p:nvPicPr>
          <p:cNvPr id="18" name="Picture 20" descr="Солнце на белом фоне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0"/>
            <a:ext cx="2143140" cy="2000264"/>
          </a:xfrm>
          <a:prstGeom prst="rect">
            <a:avLst/>
          </a:prstGeom>
          <a:noFill/>
        </p:spPr>
      </p:pic>
      <p:pic>
        <p:nvPicPr>
          <p:cNvPr id="38914" name="Picture 2" descr="http://heliograph.ru/images/1019729_malunki-kvitiv-romashki.jpg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3143248"/>
            <a:ext cx="2621128" cy="2376491"/>
          </a:xfrm>
          <a:prstGeom prst="rect">
            <a:avLst/>
          </a:prstGeom>
          <a:noFill/>
        </p:spPr>
      </p:pic>
      <p:pic>
        <p:nvPicPr>
          <p:cNvPr id="20" name="Picture 2" descr="http://heliograph.ru/images/1019729_malunki-kvitiv-romashki.jpg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28992" y="3071810"/>
            <a:ext cx="2621128" cy="2376491"/>
          </a:xfrm>
          <a:prstGeom prst="rect">
            <a:avLst/>
          </a:prstGeom>
          <a:noFill/>
        </p:spPr>
      </p:pic>
      <p:pic>
        <p:nvPicPr>
          <p:cNvPr id="21" name="Picture 2" descr="http://heliograph.ru/images/1019729_malunki-kvitiv-romashki.jpg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6550154" y="3071810"/>
            <a:ext cx="2593846" cy="2376491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0" y="1500174"/>
            <a:ext cx="164307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13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М</a:t>
            </a:r>
            <a:endParaRPr lang="ru-RU" sz="13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643042" y="1571612"/>
            <a:ext cx="107157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3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о</a:t>
            </a:r>
            <a:endParaRPr lang="ru-RU" sz="13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500298" y="1571612"/>
            <a:ext cx="142876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3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л</a:t>
            </a:r>
            <a:endParaRPr lang="ru-RU" sz="13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643306" y="1500174"/>
            <a:ext cx="164307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138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о</a:t>
            </a:r>
            <a:endParaRPr lang="ru-RU" sz="13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857752" y="1500174"/>
            <a:ext cx="164307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13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д</a:t>
            </a:r>
            <a:endParaRPr lang="ru-RU" sz="13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215074" y="1571612"/>
            <a:ext cx="164307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138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ц</a:t>
            </a:r>
            <a:endParaRPr lang="ru-RU" sz="13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500926" y="1571612"/>
            <a:ext cx="164307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138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і</a:t>
            </a:r>
            <a:endParaRPr lang="ru-RU" sz="13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3" name="Picture 4" descr="Анимированная пчела смайлик гифка анимация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771384">
            <a:off x="5543121" y="590204"/>
            <a:ext cx="2787109" cy="1486460"/>
          </a:xfrm>
          <a:prstGeom prst="rect">
            <a:avLst/>
          </a:prstGeom>
          <a:noFill/>
        </p:spPr>
      </p:pic>
      <p:pic>
        <p:nvPicPr>
          <p:cNvPr id="1030" name="Picture 6" descr="Симпатичная пчелка смайлик гифка анимация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20488129">
            <a:off x="1150900" y="3518568"/>
            <a:ext cx="2123613" cy="1295406"/>
          </a:xfrm>
          <a:prstGeom prst="rect">
            <a:avLst/>
          </a:prstGeom>
          <a:noFill/>
        </p:spPr>
      </p:pic>
      <p:pic>
        <p:nvPicPr>
          <p:cNvPr id="26" name="Picture 4" descr="Анимированная пчела смайлик гифка анимация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8594389" flipV="1">
            <a:off x="1801844" y="966816"/>
            <a:ext cx="1768021" cy="1001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  <p:bldP spid="22" grpId="0"/>
      <p:bldP spid="23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video-otkritka.ru/albom/cveti/romahki/0_53385_816642c4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Autofit/>
          </a:bodyPr>
          <a:lstStyle/>
          <a:p>
            <a:r>
              <a:rPr lang="uk-UA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</a:rPr>
              <a:t>РОМАШКА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2910" y="642918"/>
            <a:ext cx="7786742" cy="3857652"/>
          </a:xfrm>
          <a:solidFill>
            <a:schemeClr val="lt1">
              <a:alpha val="66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4300" b="1" i="1" dirty="0" smtClean="0">
                <a:solidFill>
                  <a:srgbClr val="008000"/>
                </a:solidFill>
                <a:latin typeface="Bookman Old Style" pitchFamily="18" charset="0"/>
              </a:rPr>
              <a:t>Ми Вам </a:t>
            </a:r>
            <a:r>
              <a:rPr lang="ru-RU" sz="4300" b="1" i="1" dirty="0" err="1" smtClean="0">
                <a:solidFill>
                  <a:srgbClr val="008000"/>
                </a:solidFill>
                <a:latin typeface="Bookman Old Style" pitchFamily="18" charset="0"/>
              </a:rPr>
              <a:t>раді</a:t>
            </a:r>
            <a:r>
              <a:rPr lang="ru-RU" sz="4300" b="1" i="1" dirty="0" smtClean="0">
                <a:solidFill>
                  <a:srgbClr val="008000"/>
                </a:solidFill>
                <a:latin typeface="Bookman Old Style" pitchFamily="18" charset="0"/>
              </a:rPr>
              <a:t>, </a:t>
            </a:r>
            <a:r>
              <a:rPr lang="ru-RU" sz="4300" b="1" i="1" dirty="0" err="1" smtClean="0">
                <a:solidFill>
                  <a:srgbClr val="008000"/>
                </a:solidFill>
                <a:latin typeface="Bookman Old Style" pitchFamily="18" charset="0"/>
              </a:rPr>
              <a:t>добрі</a:t>
            </a:r>
            <a:r>
              <a:rPr lang="ru-RU" sz="4300" b="1" i="1" dirty="0" smtClean="0">
                <a:solidFill>
                  <a:srgbClr val="008000"/>
                </a:solidFill>
                <a:latin typeface="Bookman Old Style" pitchFamily="18" charset="0"/>
              </a:rPr>
              <a:t> люди,</a:t>
            </a:r>
            <a:endParaRPr lang="ru-RU" sz="4300" b="1" dirty="0" smtClean="0">
              <a:solidFill>
                <a:srgbClr val="008000"/>
              </a:solidFill>
              <a:latin typeface="Bookman Old Style" pitchFamily="18" charset="0"/>
            </a:endParaRPr>
          </a:p>
          <a:p>
            <a:pPr>
              <a:buNone/>
            </a:pPr>
            <a:r>
              <a:rPr lang="ru-RU" sz="4300" b="1" i="1" dirty="0" smtClean="0">
                <a:solidFill>
                  <a:srgbClr val="008000"/>
                </a:solidFill>
                <a:latin typeface="Bookman Old Style" pitchFamily="18" charset="0"/>
              </a:rPr>
              <a:t>І </a:t>
            </a:r>
            <a:r>
              <a:rPr lang="ru-RU" sz="4300" b="1" i="1" dirty="0" err="1" smtClean="0">
                <a:solidFill>
                  <a:srgbClr val="008000"/>
                </a:solidFill>
                <a:latin typeface="Bookman Old Style" pitchFamily="18" charset="0"/>
              </a:rPr>
              <a:t>вітаємо</a:t>
            </a:r>
            <a:r>
              <a:rPr lang="ru-RU" sz="4300" b="1" i="1" dirty="0" smtClean="0">
                <a:solidFill>
                  <a:srgbClr val="008000"/>
                </a:solidFill>
                <a:latin typeface="Bookman Old Style" pitchFamily="18" charset="0"/>
              </a:rPr>
              <a:t> </a:t>
            </a:r>
            <a:r>
              <a:rPr lang="ru-RU" sz="4300" b="1" i="1" dirty="0" err="1" smtClean="0">
                <a:solidFill>
                  <a:srgbClr val="008000"/>
                </a:solidFill>
                <a:latin typeface="Bookman Old Style" pitchFamily="18" charset="0"/>
              </a:rPr>
              <a:t>щиро</a:t>
            </a:r>
            <a:r>
              <a:rPr lang="ru-RU" sz="4300" b="1" i="1" dirty="0" smtClean="0">
                <a:solidFill>
                  <a:srgbClr val="008000"/>
                </a:solidFill>
                <a:latin typeface="Bookman Old Style" pitchFamily="18" charset="0"/>
              </a:rPr>
              <a:t> Вас,</a:t>
            </a:r>
            <a:endParaRPr lang="ru-RU" sz="4300" b="1" dirty="0" smtClean="0">
              <a:solidFill>
                <a:srgbClr val="008000"/>
              </a:solidFill>
              <a:latin typeface="Bookman Old Style" pitchFamily="18" charset="0"/>
            </a:endParaRPr>
          </a:p>
          <a:p>
            <a:pPr>
              <a:buNone/>
            </a:pPr>
            <a:r>
              <a:rPr lang="ru-RU" sz="4300" b="1" i="1" dirty="0" smtClean="0">
                <a:solidFill>
                  <a:srgbClr val="008000"/>
                </a:solidFill>
                <a:latin typeface="Bookman Old Style" pitchFamily="18" charset="0"/>
              </a:rPr>
              <a:t>Та </a:t>
            </a:r>
            <a:r>
              <a:rPr lang="ru-RU" sz="4300" b="1" i="1" dirty="0" err="1" smtClean="0">
                <a:solidFill>
                  <a:srgbClr val="008000"/>
                </a:solidFill>
                <a:latin typeface="Bookman Old Style" pitchFamily="18" charset="0"/>
              </a:rPr>
              <a:t>запрошуємо</a:t>
            </a:r>
            <a:r>
              <a:rPr lang="ru-RU" sz="4300" b="1" i="1" dirty="0" smtClean="0">
                <a:solidFill>
                  <a:srgbClr val="008000"/>
                </a:solidFill>
                <a:latin typeface="Bookman Old Style" pitchFamily="18" charset="0"/>
              </a:rPr>
              <a:t> </a:t>
            </a:r>
            <a:r>
              <a:rPr lang="ru-RU" sz="4300" b="1" i="1" dirty="0" err="1" smtClean="0">
                <a:solidFill>
                  <a:srgbClr val="008000"/>
                </a:solidFill>
                <a:latin typeface="Bookman Old Style" pitchFamily="18" charset="0"/>
              </a:rPr>
              <a:t>ласкаво</a:t>
            </a:r>
            <a:endParaRPr lang="ru-RU" sz="4300" b="1" dirty="0" smtClean="0">
              <a:solidFill>
                <a:srgbClr val="008000"/>
              </a:solidFill>
              <a:latin typeface="Bookman Old Style" pitchFamily="18" charset="0"/>
            </a:endParaRPr>
          </a:p>
          <a:p>
            <a:pPr>
              <a:buNone/>
            </a:pPr>
            <a:r>
              <a:rPr lang="ru-RU" sz="4300" b="1" i="1" dirty="0" smtClean="0">
                <a:solidFill>
                  <a:srgbClr val="008000"/>
                </a:solidFill>
                <a:latin typeface="Bookman Old Style" pitchFamily="18" charset="0"/>
              </a:rPr>
              <a:t>На урок у 1 </a:t>
            </a:r>
            <a:r>
              <a:rPr lang="ru-RU" sz="4300" b="1" i="1" dirty="0" err="1" smtClean="0">
                <a:solidFill>
                  <a:srgbClr val="008000"/>
                </a:solidFill>
                <a:latin typeface="Bookman Old Style" pitchFamily="18" charset="0"/>
              </a:rPr>
              <a:t>клас</a:t>
            </a:r>
            <a:r>
              <a:rPr lang="ru-RU" sz="4300" b="1" i="1" dirty="0" smtClean="0">
                <a:solidFill>
                  <a:srgbClr val="008000"/>
                </a:solidFill>
                <a:latin typeface="Bookman Old Style" pitchFamily="18" charset="0"/>
              </a:rPr>
              <a:t>!</a:t>
            </a:r>
            <a:endParaRPr lang="ru-RU" sz="4300" b="1" dirty="0" smtClean="0">
              <a:solidFill>
                <a:srgbClr val="008000"/>
              </a:solidFill>
              <a:latin typeface="Bookman Old Style" pitchFamily="18" charset="0"/>
            </a:endParaRPr>
          </a:p>
          <a:p>
            <a:pPr marL="0" lvl="0" indent="0" algn="ctr">
              <a:buNone/>
            </a:pPr>
            <a:endParaRPr lang="ru-RU" sz="4400" b="1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4" descr="http://s017.radikal.ru/i425/1411/f8/39ce8ff51b7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0"/>
            <a:ext cx="3810000" cy="685800"/>
          </a:xfrm>
          <a:prstGeom prst="rect">
            <a:avLst/>
          </a:prstGeom>
          <a:noFill/>
        </p:spPr>
      </p:pic>
      <p:pic>
        <p:nvPicPr>
          <p:cNvPr id="7" name="Picture 4" descr="http://s017.radikal.ru/i425/1411/f8/39ce8ff51b7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810000" cy="685800"/>
          </a:xfrm>
          <a:prstGeom prst="rect">
            <a:avLst/>
          </a:prstGeom>
          <a:noFill/>
        </p:spPr>
      </p:pic>
      <p:pic>
        <p:nvPicPr>
          <p:cNvPr id="8" name="Picture 4" descr="http://s017.radikal.ru/i425/1411/f8/39ce8ff51b7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0"/>
            <a:ext cx="3810000" cy="685800"/>
          </a:xfrm>
          <a:prstGeom prst="rect">
            <a:avLst/>
          </a:prstGeom>
          <a:noFill/>
        </p:spPr>
      </p:pic>
      <p:pic>
        <p:nvPicPr>
          <p:cNvPr id="9" name="Picture 4" descr="http://s017.radikal.ru/i425/1411/f8/39ce8ff51b7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6896100" y="2205018"/>
            <a:ext cx="3810000" cy="685800"/>
          </a:xfrm>
          <a:prstGeom prst="rect">
            <a:avLst/>
          </a:prstGeom>
          <a:noFill/>
        </p:spPr>
      </p:pic>
      <p:pic>
        <p:nvPicPr>
          <p:cNvPr id="10" name="Picture 4" descr="http://s017.radikal.ru/i425/1411/f8/39ce8ff51b7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6896100" y="4610100"/>
            <a:ext cx="3810000" cy="685800"/>
          </a:xfrm>
          <a:prstGeom prst="rect">
            <a:avLst/>
          </a:prstGeom>
          <a:noFill/>
        </p:spPr>
      </p:pic>
      <p:pic>
        <p:nvPicPr>
          <p:cNvPr id="11" name="Picture 4" descr="http://s017.radikal.ru/i425/1411/f8/39ce8ff51b7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-1562100" y="2205018"/>
            <a:ext cx="3810000" cy="685800"/>
          </a:xfrm>
          <a:prstGeom prst="rect">
            <a:avLst/>
          </a:prstGeom>
          <a:noFill/>
        </p:spPr>
      </p:pic>
      <p:pic>
        <p:nvPicPr>
          <p:cNvPr id="12" name="Picture 4" descr="http://s017.radikal.ru/i425/1411/f8/39ce8ff51b7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-1562100" y="4610100"/>
            <a:ext cx="3810000" cy="685800"/>
          </a:xfrm>
          <a:prstGeom prst="rect">
            <a:avLst/>
          </a:prstGeom>
          <a:noFill/>
        </p:spPr>
      </p:pic>
      <p:pic>
        <p:nvPicPr>
          <p:cNvPr id="13" name="Picture 4" descr="http://s017.radikal.ru/i425/1411/f8/39ce8ff51b7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6172200"/>
            <a:ext cx="3857652" cy="685800"/>
          </a:xfrm>
          <a:prstGeom prst="rect">
            <a:avLst/>
          </a:prstGeom>
          <a:noFill/>
        </p:spPr>
      </p:pic>
      <p:pic>
        <p:nvPicPr>
          <p:cNvPr id="5124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3522321"/>
            <a:ext cx="2428892" cy="3335679"/>
          </a:xfrm>
          <a:prstGeom prst="rect">
            <a:avLst/>
          </a:prstGeom>
          <a:noFill/>
        </p:spPr>
      </p:pic>
      <p:pic>
        <p:nvPicPr>
          <p:cNvPr id="14" name="Picture 4" descr="http://s017.radikal.ru/i425/1411/f8/39ce8ff51b7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6172200"/>
            <a:ext cx="4024314" cy="685800"/>
          </a:xfrm>
          <a:prstGeom prst="rect">
            <a:avLst/>
          </a:prstGeom>
          <a:noFill/>
        </p:spPr>
      </p:pic>
      <p:pic>
        <p:nvPicPr>
          <p:cNvPr id="5122" name="Picture 2" descr="&amp;Kcy;&amp;acy;&amp;rcy;&amp;tcy;&amp;icy;&amp;ncy;&amp;kcy;&amp;icy; &amp;pcy;&amp;ocy; &amp;zcy;&amp;acy;&amp;pcy;&amp;rcy;&amp;ocy;&amp;scy;&amp;ucy; &amp;ucy;&amp;kcy;&amp;rcy;&amp;acy;&amp;yicy;&amp;ncy;&amp;scy;&amp;softcy;&amp;kcy;&amp;iukcy; &amp;dcy;&amp;iukcy;&amp;tcy;&amp;icy; &amp;zcy; &amp;khcy;&amp;lcy;&amp;iukcy;&amp;bcy;&amp;ocy;&amp;mcy; &amp;zcy;&amp;ucy;&amp;scy;&amp;tcy;&amp;rcy;&amp;iukcy;&amp;chcy;&amp;acy;&amp;yucy;&amp;tcy;&amp;softcy; &amp;kcy;&amp;acy;&amp;rcy;&amp;tcy;&amp;icy;&amp;ncy;&amp;kcy;&amp;icy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8078" y="3643314"/>
            <a:ext cx="2551337" cy="3214686"/>
          </a:xfrm>
          <a:prstGeom prst="rect">
            <a:avLst/>
          </a:prstGeom>
          <a:noFill/>
        </p:spPr>
      </p:pic>
      <p:pic>
        <p:nvPicPr>
          <p:cNvPr id="29698" name="Picture 2" descr="http://www.boryspil-dnz-veselka.edukit.kiev.ua/files2/images/%D0%BB%D0%B0%D1%81%D0%BA%D0%B0%D0%B2%D0%BE%20%D0%BF%D1%80%D0%BE%D1%81%D0%B8%D0%BC%D0%BE.png?size=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4612" y="3714752"/>
            <a:ext cx="3857652" cy="17102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1978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0"/>
            <a:ext cx="5643602" cy="1142984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ЗАГАДКА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1000108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4800" dirty="0" smtClean="0">
                <a:latin typeface="Bookman Old Style" pitchFamily="18" charset="0"/>
              </a:rPr>
              <a:t>Лист </a:t>
            </a:r>
            <a:r>
              <a:rPr lang="ru-RU" sz="4800" dirty="0" err="1" smtClean="0">
                <a:latin typeface="Bookman Old Style" pitchFamily="18" charset="0"/>
              </a:rPr>
              <a:t>зелений</a:t>
            </a:r>
            <a:r>
              <a:rPr lang="ru-RU" sz="4800" dirty="0" smtClean="0">
                <a:latin typeface="Bookman Old Style" pitchFamily="18" charset="0"/>
              </a:rPr>
              <a:t> </a:t>
            </a:r>
            <a:r>
              <a:rPr lang="ru-RU" sz="4800" dirty="0" err="1" smtClean="0">
                <a:latin typeface="Bookman Old Style" pitchFamily="18" charset="0"/>
              </a:rPr>
              <a:t>і</a:t>
            </a:r>
            <a:r>
              <a:rPr lang="ru-RU" sz="4800" dirty="0" smtClean="0">
                <a:latin typeface="Bookman Old Style" pitchFamily="18" charset="0"/>
              </a:rPr>
              <a:t> </a:t>
            </a:r>
            <a:r>
              <a:rPr lang="ru-RU" sz="4800" dirty="0" err="1" smtClean="0">
                <a:latin typeface="Bookman Old Style" pitchFamily="18" charset="0"/>
              </a:rPr>
              <a:t>міцний</a:t>
            </a:r>
            <a:r>
              <a:rPr lang="ru-RU" sz="4800" dirty="0" smtClean="0">
                <a:latin typeface="Bookman Old Style" pitchFamily="18" charset="0"/>
              </a:rPr>
              <a:t>,</a:t>
            </a:r>
          </a:p>
          <a:p>
            <a:r>
              <a:rPr lang="ru-RU" sz="4800" dirty="0" err="1" smtClean="0">
                <a:latin typeface="Bookman Old Style" pitchFamily="18" charset="0"/>
              </a:rPr>
              <a:t>Сніг</a:t>
            </a:r>
            <a:r>
              <a:rPr lang="ru-RU" sz="4800" dirty="0" smtClean="0">
                <a:latin typeface="Bookman Old Style" pitchFamily="18" charset="0"/>
              </a:rPr>
              <a:t> для </a:t>
            </a:r>
            <a:r>
              <a:rPr lang="ru-RU" sz="4800" dirty="0" err="1" smtClean="0">
                <a:latin typeface="Bookman Old Style" pitchFamily="18" charset="0"/>
              </a:rPr>
              <a:t>нього</a:t>
            </a:r>
            <a:r>
              <a:rPr lang="ru-RU" sz="4800" dirty="0" smtClean="0">
                <a:latin typeface="Bookman Old Style" pitchFamily="18" charset="0"/>
              </a:rPr>
              <a:t> не </a:t>
            </a:r>
            <a:r>
              <a:rPr lang="ru-RU" sz="4800" dirty="0" err="1" smtClean="0">
                <a:latin typeface="Bookman Old Style" pitchFamily="18" charset="0"/>
              </a:rPr>
              <a:t>страшний</a:t>
            </a:r>
            <a:r>
              <a:rPr lang="ru-RU" sz="4800" dirty="0" smtClean="0">
                <a:latin typeface="Bookman Old Style" pitchFamily="18" charset="0"/>
              </a:rPr>
              <a:t>,</a:t>
            </a:r>
          </a:p>
          <a:p>
            <a:r>
              <a:rPr lang="ru-RU" sz="4800" dirty="0" smtClean="0">
                <a:latin typeface="Bookman Old Style" pitchFamily="18" charset="0"/>
              </a:rPr>
              <a:t>А коли весну </a:t>
            </a:r>
            <a:r>
              <a:rPr lang="ru-RU" sz="4800" dirty="0" err="1" smtClean="0">
                <a:latin typeface="Bookman Old Style" pitchFamily="18" charset="0"/>
              </a:rPr>
              <a:t>стрічає</a:t>
            </a:r>
            <a:r>
              <a:rPr lang="ru-RU" sz="4800" dirty="0" smtClean="0">
                <a:latin typeface="Bookman Old Style" pitchFamily="18" charset="0"/>
              </a:rPr>
              <a:t>.</a:t>
            </a:r>
          </a:p>
          <a:p>
            <a:r>
              <a:rPr lang="ru-RU" sz="4800" dirty="0" err="1" smtClean="0">
                <a:latin typeface="Bookman Old Style" pitchFamily="18" charset="0"/>
              </a:rPr>
              <a:t>Сині</a:t>
            </a:r>
            <a:r>
              <a:rPr lang="ru-RU" sz="4800" dirty="0" smtClean="0">
                <a:latin typeface="Bookman Old Style" pitchFamily="18" charset="0"/>
              </a:rPr>
              <a:t> </a:t>
            </a:r>
            <a:r>
              <a:rPr lang="ru-RU" sz="4800" dirty="0" err="1" smtClean="0">
                <a:latin typeface="Bookman Old Style" pitchFamily="18" charset="0"/>
              </a:rPr>
              <a:t>очі</a:t>
            </a:r>
            <a:r>
              <a:rPr lang="ru-RU" sz="4800" dirty="0" smtClean="0">
                <a:latin typeface="Bookman Old Style" pitchFamily="18" charset="0"/>
              </a:rPr>
              <a:t> </a:t>
            </a:r>
            <a:r>
              <a:rPr lang="ru-RU" sz="4800" dirty="0" err="1" smtClean="0">
                <a:latin typeface="Bookman Old Style" pitchFamily="18" charset="0"/>
              </a:rPr>
              <a:t>розкриває</a:t>
            </a:r>
            <a:r>
              <a:rPr lang="ru-RU" sz="4800" dirty="0" smtClean="0">
                <a:latin typeface="Bookman Old Style" pitchFamily="18" charset="0"/>
              </a:rPr>
              <a:t>.</a:t>
            </a:r>
            <a:endParaRPr kumimoji="0" lang="ru-RU" sz="48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pic>
        <p:nvPicPr>
          <p:cNvPr id="23556" name="Picture 4" descr="http://shag.com.ua/zvyazok-prikmetnikiv-z-imennikami-v-rechennyah/25223_html_9bcbbcd.png"/>
          <p:cNvPicPr>
            <a:picLocks noChangeAspect="1" noChangeArrowheads="1"/>
          </p:cNvPicPr>
          <p:nvPr/>
        </p:nvPicPr>
        <p:blipFill>
          <a:blip r:embed="rId2"/>
          <a:srcRect l="3030" r="12121" b="6809"/>
          <a:stretch>
            <a:fillRect/>
          </a:stretch>
        </p:blipFill>
        <p:spPr bwMode="auto">
          <a:xfrm>
            <a:off x="-157195" y="1285860"/>
            <a:ext cx="8915423" cy="5572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ВЕСЕЛІ ЗАДАЧІ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4578" name="Picture 2" descr="http://www.dnz523.edukit.kiev.ua/files2/images/barvyinok/UXPooJkFrSslnAsqKwWe.gif?size=1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29197"/>
            <a:ext cx="3166692" cy="1928803"/>
          </a:xfrm>
          <a:prstGeom prst="rect">
            <a:avLst/>
          </a:prstGeom>
          <a:noFill/>
        </p:spPr>
      </p:pic>
      <p:pic>
        <p:nvPicPr>
          <p:cNvPr id="24580" name="Picture 4" descr="http://www.dnz523.edukit.kiev.ua/files2/images/barvyinok/UXPooJkFrSslnAsqKwWe.gif?size=1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4943475"/>
            <a:ext cx="3143250" cy="1914525"/>
          </a:xfrm>
          <a:prstGeom prst="rect">
            <a:avLst/>
          </a:prstGeom>
          <a:noFill/>
        </p:spPr>
      </p:pic>
      <p:pic>
        <p:nvPicPr>
          <p:cNvPr id="24582" name="Picture 6" descr="http://www.dnz523.edukit.kiev.ua/files2/images/barvyinok/UXPooJkFrSslnAsqKwWe.gif?size=1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4986994"/>
            <a:ext cx="3071802" cy="1871006"/>
          </a:xfrm>
          <a:prstGeom prst="rect">
            <a:avLst/>
          </a:prstGeom>
          <a:noFill/>
        </p:spPr>
      </p:pic>
      <p:pic>
        <p:nvPicPr>
          <p:cNvPr id="20482" name="Picture 2" descr="http://ann.ucoz.ua/vopros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500174"/>
            <a:ext cx="3292099" cy="3838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&amp;Kcy;&amp;acy;&amp;rcy;&amp;tcy;&amp;icy;&amp;ncy;&amp;kcy;&amp;icy; &amp;pcy;&amp;ocy; &amp;zcy;&amp;acy;&amp;pcy;&amp;rcy;&amp;ocy;&amp;scy;&amp;ucy; &amp;bcy;&amp;acy;&amp;rcy;&amp;vcy;&amp;iukcy;&amp;ncy;&amp;ocy;&amp;kcy; &amp;acy;&amp;ncy;&amp;iukcy;&amp;mcy;&amp;acy;&amp;tscy;&amp;iukcy;&amp;ya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БАРВІНОК</a:t>
            </a:r>
            <a:endParaRPr lang="ru-RU" sz="72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5" descr="http://www.turizmzko.kz/images/otEcology/poleznaya_informaciya/kalina.jpg"/>
          <p:cNvPicPr>
            <a:picLocks noChangeAspect="1" noChangeArrowheads="1"/>
          </p:cNvPicPr>
          <p:nvPr/>
        </p:nvPicPr>
        <p:blipFill>
          <a:blip r:embed="rId2"/>
          <a:srcRect t="1389" b="12500"/>
          <a:stretch>
            <a:fillRect/>
          </a:stretch>
        </p:blipFill>
        <p:spPr bwMode="auto">
          <a:xfrm>
            <a:off x="1714480" y="644867"/>
            <a:ext cx="7215206" cy="621313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0"/>
            <a:ext cx="5643602" cy="1142984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ЗАГАДКА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85720" y="1071546"/>
            <a:ext cx="664373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У </a:t>
            </a:r>
            <a:r>
              <a:rPr kumimoji="0" lang="ru-RU" sz="4000" b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вінку</a:t>
            </a:r>
            <a:r>
              <a:rPr kumimoji="0" lang="ru-RU" sz="4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000" b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зеленолисті</a:t>
            </a:r>
            <a:r>
              <a:rPr kumimoji="0" lang="ru-RU" sz="4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,</a:t>
            </a:r>
            <a:endParaRPr kumimoji="0" lang="ru-RU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У </a:t>
            </a:r>
            <a:r>
              <a:rPr kumimoji="0" lang="ru-RU" sz="4000" b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червоному</a:t>
            </a:r>
            <a:r>
              <a:rPr kumimoji="0" lang="ru-RU" sz="4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000" b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намисті</a:t>
            </a:r>
            <a:r>
              <a:rPr kumimoji="0" lang="ru-RU" sz="4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,</a:t>
            </a:r>
            <a:endParaRPr kumimoji="0" lang="ru-RU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Заглядається</a:t>
            </a:r>
            <a:r>
              <a:rPr kumimoji="0" lang="ru-RU" sz="4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у воду</a:t>
            </a:r>
            <a:endParaRPr kumimoji="0" lang="ru-RU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На свою </a:t>
            </a:r>
            <a:r>
              <a:rPr kumimoji="0" lang="ru-RU" sz="4000" b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чарівну</a:t>
            </a:r>
            <a:r>
              <a:rPr kumimoji="0" lang="ru-RU" sz="4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000" b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вроду</a:t>
            </a:r>
            <a:r>
              <a:rPr kumimoji="0" lang="ru-RU" sz="4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4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metodportal.net/system/files/mp/2012/06/7976/ramka_-_chervona_kaly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</a:rPr>
              <a:t>ХВИЛИНКА КАЛІГРАФІЇ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ookman Old Style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5000628" y="1428736"/>
            <a:ext cx="4143372" cy="485776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800" b="0">
              <a:latin typeface="Constantia" pitchFamily="18" charset="0"/>
            </a:endParaRP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51466">
            <a:off x="4889867" y="876866"/>
            <a:ext cx="17145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Line 4"/>
          <p:cNvSpPr>
            <a:spLocks noChangeShapeType="1"/>
          </p:cNvSpPr>
          <p:nvPr/>
        </p:nvSpPr>
        <p:spPr bwMode="auto">
          <a:xfrm flipH="1">
            <a:off x="7072330" y="1500174"/>
            <a:ext cx="1857372" cy="4786346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Freeform 3"/>
          <p:cNvSpPr>
            <a:spLocks/>
          </p:cNvSpPr>
          <p:nvPr/>
        </p:nvSpPr>
        <p:spPr bwMode="auto">
          <a:xfrm>
            <a:off x="6429388" y="1500174"/>
            <a:ext cx="2500330" cy="304800"/>
          </a:xfrm>
          <a:custGeom>
            <a:avLst/>
            <a:gdLst>
              <a:gd name="T0" fmla="*/ 0 w 1728"/>
              <a:gd name="T1" fmla="*/ 2147483647 h 264"/>
              <a:gd name="T2" fmla="*/ 2147483647 w 1728"/>
              <a:gd name="T3" fmla="*/ 2147483647 h 264"/>
              <a:gd name="T4" fmla="*/ 2147483647 w 1728"/>
              <a:gd name="T5" fmla="*/ 2147483647 h 264"/>
              <a:gd name="T6" fmla="*/ 2147483647 w 1728"/>
              <a:gd name="T7" fmla="*/ 2147483647 h 264"/>
              <a:gd name="T8" fmla="*/ 2147483647 w 1728"/>
              <a:gd name="T9" fmla="*/ 2147483647 h 264"/>
              <a:gd name="T10" fmla="*/ 2147483647 w 1728"/>
              <a:gd name="T11" fmla="*/ 2147483647 h 264"/>
              <a:gd name="T12" fmla="*/ 2147483647 w 1728"/>
              <a:gd name="T13" fmla="*/ 2147483647 h 264"/>
              <a:gd name="T14" fmla="*/ 2147483647 w 1728"/>
              <a:gd name="T15" fmla="*/ 2147483647 h 264"/>
              <a:gd name="T16" fmla="*/ 2147483647 w 1728"/>
              <a:gd name="T17" fmla="*/ 2147483647 h 264"/>
              <a:gd name="T18" fmla="*/ 2147483647 w 1728"/>
              <a:gd name="T19" fmla="*/ 2147483647 h 26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728"/>
              <a:gd name="T31" fmla="*/ 0 h 264"/>
              <a:gd name="T32" fmla="*/ 1728 w 1728"/>
              <a:gd name="T33" fmla="*/ 264 h 26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728" h="264">
                <a:moveTo>
                  <a:pt x="0" y="264"/>
                </a:moveTo>
                <a:cubicBezTo>
                  <a:pt x="40" y="212"/>
                  <a:pt x="80" y="160"/>
                  <a:pt x="144" y="120"/>
                </a:cubicBezTo>
                <a:cubicBezTo>
                  <a:pt x="208" y="80"/>
                  <a:pt x="304" y="32"/>
                  <a:pt x="384" y="24"/>
                </a:cubicBezTo>
                <a:cubicBezTo>
                  <a:pt x="464" y="16"/>
                  <a:pt x="536" y="40"/>
                  <a:pt x="624" y="72"/>
                </a:cubicBezTo>
                <a:cubicBezTo>
                  <a:pt x="712" y="104"/>
                  <a:pt x="832" y="184"/>
                  <a:pt x="912" y="216"/>
                </a:cubicBezTo>
                <a:cubicBezTo>
                  <a:pt x="992" y="248"/>
                  <a:pt x="1040" y="264"/>
                  <a:pt x="1104" y="264"/>
                </a:cubicBezTo>
                <a:cubicBezTo>
                  <a:pt x="1168" y="264"/>
                  <a:pt x="1200" y="256"/>
                  <a:pt x="1296" y="216"/>
                </a:cubicBezTo>
                <a:cubicBezTo>
                  <a:pt x="1392" y="176"/>
                  <a:pt x="1632" y="48"/>
                  <a:pt x="1680" y="24"/>
                </a:cubicBezTo>
                <a:cubicBezTo>
                  <a:pt x="1728" y="0"/>
                  <a:pt x="1592" y="64"/>
                  <a:pt x="1584" y="72"/>
                </a:cubicBezTo>
                <a:cubicBezTo>
                  <a:pt x="1576" y="80"/>
                  <a:pt x="1624" y="72"/>
                  <a:pt x="1632" y="72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>
            <a:off x="7143768" y="3857627"/>
            <a:ext cx="1500198" cy="45719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38 0.02382 C 0.01563 0.00301 0.03577 -0.00277 0.05139 -0.01295 C 0.06163 -0.01225 0.07205 -0.01272 0.08229 -0.0111 C 0.0875 -0.0104 0.0967 -0.00508 0.10226 -0.00277 C 0.129 0.0081 0.09983 -0.00416 0.11615 0.00532 C 0.1191 0.00694 0.12535 0.00949 0.12535 0.00972 C 0.13768 0.02082 0.15695 0.02382 0.17153 0.02591 C 0.19045 0.02521 0.20955 0.02498 0.22847 0.02382 C 0.23716 0.02336 0.24497 0.01319 0.25295 0.00949 C 0.25608 0.00532 0.25799 -0.00092 0.26216 -0.00277 C 0.26372 -0.00346 0.26545 -0.00393 0.26684 -0.00485 C 0.26858 -0.00601 0.27153 -0.00902 0.27153 -0.00878 " pathEditMode="relative" rAng="0" ptsTypes="ff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" y="-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153 -0.00879 L 0.06666 0.68339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" y="3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622 0.35407 L 0.25729 0.3540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www.playcast.ru/uploads/2016/06/15/190053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14290"/>
            <a:ext cx="5143504" cy="71438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КАЛИНА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man Old Style" pitchFamily="18" charset="0"/>
              </a:rPr>
              <a:t>МАТЕМАТИЧНИЙ ДИКТАНТ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Bookman Old Style" pitchFamily="18" charset="0"/>
            </a:endParaRP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14282" y="1071546"/>
            <a:ext cx="892971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•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Записати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число,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наступне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числа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6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857364"/>
            <a:ext cx="89297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8000"/>
                </a:solidFill>
                <a:latin typeface="Bookman Old Style" pitchFamily="18" charset="0"/>
              </a:rPr>
              <a:t>• </a:t>
            </a:r>
            <a:r>
              <a:rPr lang="ru-RU" sz="3200" dirty="0" err="1" smtClean="0">
                <a:solidFill>
                  <a:srgbClr val="008000"/>
                </a:solidFill>
                <a:latin typeface="Bookman Old Style" pitchFamily="18" charset="0"/>
              </a:rPr>
              <a:t>Чи</a:t>
            </a:r>
            <a:r>
              <a:rPr lang="uk-UA" sz="3200" dirty="0" err="1" smtClean="0">
                <a:solidFill>
                  <a:srgbClr val="008000"/>
                </a:solidFill>
                <a:latin typeface="Bookman Old Style" pitchFamily="18" charset="0"/>
              </a:rPr>
              <a:t>сло</a:t>
            </a:r>
            <a:r>
              <a:rPr lang="uk-UA" sz="3200" dirty="0" smtClean="0">
                <a:solidFill>
                  <a:srgbClr val="008000"/>
                </a:solidFill>
                <a:latin typeface="Bookman Old Style" pitchFamily="18" charset="0"/>
              </a:rPr>
              <a:t> 4 збільшити на 2</a:t>
            </a:r>
            <a:endParaRPr lang="ru-RU" sz="3200" dirty="0">
              <a:solidFill>
                <a:srgbClr val="008000"/>
              </a:solidFill>
              <a:latin typeface="Bookman Old Style" pitchFamily="18" charset="0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285720" y="2571744"/>
            <a:ext cx="842968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• На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скільки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8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більше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6?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285720" y="3286124"/>
            <a:ext cx="88582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• На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скільки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5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менше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8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3857628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• Перший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доданок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3,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другий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2.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Обчислити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суму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цих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чисел.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214282" y="5000636"/>
            <a:ext cx="842968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•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Зменшуване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9,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від’ємник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Обчисліть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різницю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цих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чисел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285720" y="6072206"/>
            <a:ext cx="82868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• На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скільки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10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більше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9?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  <p:bldP spid="4" grpId="0"/>
      <p:bldP spid="41986" grpId="0"/>
      <p:bldP spid="41987" grpId="0"/>
      <p:bldP spid="41988" grpId="0"/>
      <p:bldP spid="41989" grpId="0"/>
      <p:bldP spid="4199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1143008" cy="1500198"/>
          </a:xfrm>
        </p:spPr>
        <p:txBody>
          <a:bodyPr>
            <a:normAutofit fontScale="90000"/>
          </a:bodyPr>
          <a:lstStyle/>
          <a:p>
            <a:r>
              <a:rPr lang="uk-UA" sz="7300" dirty="0">
                <a:solidFill>
                  <a:srgbClr val="7030A0"/>
                </a:solidFill>
                <a:latin typeface="Bookman Old Style" pitchFamily="18" charset="0"/>
              </a:rPr>
              <a:t>7</a:t>
            </a:r>
            <a:r>
              <a:rPr lang="uk-UA" sz="6700" dirty="0">
                <a:latin typeface="Bookman Old Style" pitchFamily="18" charset="0"/>
              </a:rPr>
              <a:t> </a:t>
            </a:r>
            <a:r>
              <a:rPr lang="uk-UA" dirty="0" smtClean="0">
                <a:latin typeface="Bookman Old Style" pitchFamily="18" charset="0"/>
              </a:rPr>
              <a:t>    </a:t>
            </a:r>
            <a:r>
              <a:rPr lang="ru-RU" dirty="0">
                <a:latin typeface="Bookman Old Style" pitchFamily="18" charset="0"/>
              </a:rPr>
              <a:t/>
            </a:r>
            <a:br>
              <a:rPr lang="ru-RU" dirty="0">
                <a:latin typeface="Bookman Old Style" pitchFamily="18" charset="0"/>
              </a:rPr>
            </a:br>
            <a:endParaRPr lang="ru-RU" dirty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00166" y="428604"/>
            <a:ext cx="80523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dirty="0" smtClean="0">
                <a:solidFill>
                  <a:srgbClr val="00B050"/>
                </a:solidFill>
                <a:latin typeface="Bookman Old Style" pitchFamily="18" charset="0"/>
              </a:rPr>
              <a:t>6</a:t>
            </a:r>
            <a:endParaRPr lang="ru-RU" sz="6600" dirty="0">
              <a:solidFill>
                <a:srgbClr val="00B050"/>
              </a:solidFill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86050" y="428604"/>
            <a:ext cx="70884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600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2</a:t>
            </a:r>
            <a:endParaRPr lang="ru-RU" sz="6600" dirty="0"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43372" y="428604"/>
            <a:ext cx="70884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600" dirty="0" smtClean="0">
                <a:solidFill>
                  <a:srgbClr val="C00000"/>
                </a:solidFill>
                <a:latin typeface="Bookman Old Style" pitchFamily="18" charset="0"/>
              </a:rPr>
              <a:t>3</a:t>
            </a:r>
            <a:endParaRPr lang="ru-RU" sz="6600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57818" y="428604"/>
            <a:ext cx="70884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600" dirty="0" smtClean="0">
                <a:solidFill>
                  <a:srgbClr val="0070C0"/>
                </a:solidFill>
                <a:latin typeface="Bookman Old Style" pitchFamily="18" charset="0"/>
              </a:rPr>
              <a:t>5</a:t>
            </a:r>
            <a:endParaRPr lang="ru-RU" sz="6600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flipH="1">
            <a:off x="6429388" y="428604"/>
            <a:ext cx="64294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dirty="0" smtClean="0">
                <a:solidFill>
                  <a:srgbClr val="0070C0"/>
                </a:solidFill>
                <a:latin typeface="Bookman Old Style" pitchFamily="18" charset="0"/>
              </a:rPr>
              <a:t>4</a:t>
            </a:r>
            <a:endParaRPr lang="ru-RU" sz="6600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29520" y="500042"/>
            <a:ext cx="70884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600" dirty="0" smtClean="0">
                <a:solidFill>
                  <a:srgbClr val="002060"/>
                </a:solidFill>
                <a:latin typeface="Bookman Old Style" pitchFamily="18" charset="0"/>
              </a:rPr>
              <a:t>1</a:t>
            </a:r>
            <a:endParaRPr lang="ru-RU" sz="66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0" y="1785926"/>
            <a:ext cx="934582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6000" dirty="0" smtClean="0">
                <a:solidFill>
                  <a:srgbClr val="008000"/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uk-UA" sz="6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uk-UA" sz="6000" dirty="0" smtClean="0">
                <a:solidFill>
                  <a:srgbClr val="008000"/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uk-UA" sz="6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 О   </a:t>
            </a:r>
            <a:r>
              <a:rPr lang="uk-UA" sz="6000" dirty="0" smtClean="0">
                <a:solidFill>
                  <a:srgbClr val="008000"/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uk-UA" sz="6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uk-UA" sz="6000" dirty="0" smtClean="0">
                <a:solidFill>
                  <a:srgbClr val="008000"/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Ш</a:t>
            </a:r>
            <a:r>
              <a:rPr kumimoji="0" lang="uk-UA" sz="6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uk-UA" sz="6000" dirty="0" smtClean="0">
                <a:solidFill>
                  <a:srgbClr val="008000"/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Я</a:t>
            </a:r>
            <a:r>
              <a:rPr kumimoji="0" lang="uk-UA" sz="6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uk-UA" sz="6000" dirty="0" smtClean="0">
                <a:solidFill>
                  <a:srgbClr val="008000"/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С К</a:t>
            </a:r>
            <a:endParaRPr kumimoji="0" lang="uk-UA" sz="7200" b="0" i="0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215338" y="500042"/>
            <a:ext cx="70884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600" dirty="0" smtClean="0">
                <a:solidFill>
                  <a:srgbClr val="002060"/>
                </a:solidFill>
                <a:latin typeface="Bookman Old Style" pitchFamily="18" charset="0"/>
              </a:rPr>
              <a:t>8</a:t>
            </a:r>
            <a:endParaRPr lang="ru-RU" sz="66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14340" name="Picture 4" descr="http://www.agrotek.com.ua/wp-content/uploads/2016/11/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313"/>
            <a:ext cx="9144000" cy="6847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43009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0"/>
            <a:ext cx="5643602" cy="1142984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ЗАГАДКА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14282" y="1071546"/>
            <a:ext cx="564360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4800" dirty="0" err="1" smtClean="0">
                <a:solidFill>
                  <a:srgbClr val="7030A0"/>
                </a:solidFill>
                <a:latin typeface="Bookman Old Style" pitchFamily="18" charset="0"/>
              </a:rPr>
              <a:t>Яскраві</a:t>
            </a:r>
            <a:r>
              <a:rPr lang="ru-RU" sz="4800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ru-RU" sz="4800" dirty="0" err="1" smtClean="0">
                <a:solidFill>
                  <a:srgbClr val="7030A0"/>
                </a:solidFill>
                <a:latin typeface="Bookman Old Style" pitchFamily="18" charset="0"/>
              </a:rPr>
              <a:t>диво-вогники</a:t>
            </a:r>
            <a:endParaRPr lang="ru-RU" sz="4800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r>
              <a:rPr lang="ru-RU" sz="4800" dirty="0" smtClean="0">
                <a:solidFill>
                  <a:srgbClr val="7030A0"/>
                </a:solidFill>
                <a:latin typeface="Bookman Old Style" pitchFamily="18" charset="0"/>
              </a:rPr>
              <a:t>У травах </a:t>
            </a:r>
            <a:r>
              <a:rPr lang="ru-RU" sz="4800" dirty="0" err="1" smtClean="0">
                <a:solidFill>
                  <a:srgbClr val="7030A0"/>
                </a:solidFill>
                <a:latin typeface="Bookman Old Style" pitchFamily="18" charset="0"/>
              </a:rPr>
              <a:t>мерехтять</a:t>
            </a:r>
            <a:r>
              <a:rPr lang="ru-RU" sz="4800" dirty="0" smtClean="0">
                <a:solidFill>
                  <a:srgbClr val="7030A0"/>
                </a:solidFill>
                <a:latin typeface="Bookman Old Style" pitchFamily="18" charset="0"/>
              </a:rPr>
              <a:t>.</a:t>
            </a:r>
          </a:p>
          <a:p>
            <a:r>
              <a:rPr lang="ru-RU" sz="4800" dirty="0" err="1" smtClean="0">
                <a:solidFill>
                  <a:srgbClr val="7030A0"/>
                </a:solidFill>
                <a:latin typeface="Bookman Old Style" pitchFamily="18" charset="0"/>
              </a:rPr>
              <a:t>Цвіте</a:t>
            </a:r>
            <a:r>
              <a:rPr lang="ru-RU" sz="4800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ru-RU" sz="4800" dirty="0" err="1" smtClean="0">
                <a:solidFill>
                  <a:srgbClr val="7030A0"/>
                </a:solidFill>
                <a:latin typeface="Bookman Old Style" pitchFamily="18" charset="0"/>
              </a:rPr>
              <a:t>червоним</a:t>
            </a:r>
            <a:r>
              <a:rPr lang="ru-RU" sz="4800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ru-RU" sz="4800" dirty="0" err="1" smtClean="0">
                <a:solidFill>
                  <a:srgbClr val="7030A0"/>
                </a:solidFill>
                <a:latin typeface="Bookman Old Style" pitchFamily="18" charset="0"/>
              </a:rPr>
              <a:t>полум’ям</a:t>
            </a:r>
            <a:endParaRPr lang="ru-RU" sz="4800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r>
              <a:rPr lang="ru-RU" sz="4800" dirty="0" smtClean="0">
                <a:solidFill>
                  <a:srgbClr val="7030A0"/>
                </a:solidFill>
                <a:latin typeface="Bookman Old Style" pitchFamily="18" charset="0"/>
              </a:rPr>
              <a:t>У </a:t>
            </a:r>
            <a:r>
              <a:rPr lang="ru-RU" sz="4800" dirty="0" err="1" smtClean="0">
                <a:solidFill>
                  <a:srgbClr val="7030A0"/>
                </a:solidFill>
                <a:latin typeface="Bookman Old Style" pitchFamily="18" charset="0"/>
              </a:rPr>
              <a:t>полі</a:t>
            </a:r>
            <a:r>
              <a:rPr lang="ru-RU" sz="4800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ru-RU" sz="4800" dirty="0" err="1" smtClean="0">
                <a:solidFill>
                  <a:srgbClr val="7030A0"/>
                </a:solidFill>
                <a:latin typeface="Bookman Old Style" pitchFamily="18" charset="0"/>
              </a:rPr>
              <a:t>квітка</a:t>
            </a:r>
            <a:r>
              <a:rPr lang="ru-RU" sz="4800" dirty="0" smtClean="0">
                <a:solidFill>
                  <a:srgbClr val="7030A0"/>
                </a:solidFill>
                <a:latin typeface="Bookman Old Style" pitchFamily="18" charset="0"/>
              </a:rPr>
              <a:t> …</a:t>
            </a:r>
            <a:endParaRPr kumimoji="0" lang="ru-RU" sz="4800" b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pic>
        <p:nvPicPr>
          <p:cNvPr id="44036" name="Picture 4" descr="http://www.playcast.ru/uploads/2016/05/31/1883608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172948"/>
            <a:ext cx="5219713" cy="66850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17" name="Picture 29" descr="http://akcollege.ru/wp-content/uploads/2015/05/teach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3792"/>
            <a:ext cx="6357950" cy="690179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28794" y="0"/>
            <a:ext cx="4500594" cy="2714620"/>
          </a:xfrm>
          <a:scene3d>
            <a:camera prst="obliqueBottomLeft"/>
            <a:lightRig rig="threePt" dir="t"/>
          </a:scene3d>
        </p:spPr>
        <p:txBody>
          <a:bodyPr>
            <a:noAutofit/>
          </a:bodyPr>
          <a:lstStyle/>
          <a:p>
            <a:r>
              <a:rPr lang="uk-UA" sz="3600" dirty="0" smtClean="0">
                <a:solidFill>
                  <a:srgbClr val="FF0000"/>
                </a:solidFill>
                <a:latin typeface="Bookman Old Style" pitchFamily="18" charset="0"/>
              </a:rPr>
              <a:t>ОЗНАЙОМЛЕННЯ З НОВИМ</a:t>
            </a:r>
            <a:br>
              <a:rPr lang="uk-UA" sz="3600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uk-UA" sz="3600" dirty="0" smtClean="0">
                <a:solidFill>
                  <a:srgbClr val="FF0000"/>
                </a:solidFill>
                <a:latin typeface="Bookman Old Style" pitchFamily="18" charset="0"/>
              </a:rPr>
              <a:t>МАТЕРІАЛОМ</a:t>
            </a:r>
            <a:endParaRPr lang="ru-RU" sz="36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2312" name="AutoShape 24" descr="http://ru.stockfresh.com/thumbs/ayelet_keshet/1688223_%D1%83%D1%87%D0%B8%D1%82%D0%B5%D0%BB%D1%8C-%D0%BA%D0%BB%D0%B0%D1%81%D1%81%D0%B5-%D0%9F%D0%BE%D1%81%D1%82%D0%BE%D1%8F%D0%BD%D0%BD%D1%8B%D0%B9-%D1%83%D0%BA%D0%B0%D0%B7%D1%8B%D0%B2%D0%B0%D1%8F-%D0%B4%D0%BE%D1%81%D0%BA%D0%B5-%D0%B6%D0%B5%D0%BD%D1%89%D0%B8%D0%BD%D1%8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314" name="AutoShape 26" descr="http://ru.stockfresh.com/thumbs/ayelet_keshet/1688223_%D1%83%D1%87%D0%B8%D1%82%D0%B5%D0%BB%D1%8C-%D0%BA%D0%BB%D0%B0%D1%81%D1%81%D0%B5-%D0%9F%D0%BE%D1%81%D1%82%D0%BE%D1%8F%D0%BD%D0%BD%D1%8B%D0%B9-%D1%83%D0%BA%D0%B0%D0%B7%D1%8B%D0%B2%D0%B0%D1%8F-%D0%B4%D0%BE%D1%81%D0%BA%D0%B5-%D0%B6%D0%B5%D0%BD%D1%89%D0%B8%D0%BD%D1%8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306" name="Picture 18" descr="https://arhivurokov.ru/kopilka/uploads/user_file_5469ba1cdb175/portfolio-profiessional-nykh-dostizhienii-piedaghoghichieskogho-rabotnika_11.jpeg"/>
          <p:cNvPicPr>
            <a:picLocks noChangeAspect="1" noChangeArrowheads="1"/>
          </p:cNvPicPr>
          <p:nvPr/>
        </p:nvPicPr>
        <p:blipFill>
          <a:blip r:embed="rId3"/>
          <a:srcRect t="6896"/>
          <a:stretch>
            <a:fillRect/>
          </a:stretch>
        </p:blipFill>
        <p:spPr bwMode="auto">
          <a:xfrm>
            <a:off x="5263450" y="3714752"/>
            <a:ext cx="3880550" cy="3143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214346" y="1571612"/>
            <a:ext cx="1500198" cy="22145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3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</a:t>
            </a:r>
            <a:endParaRPr lang="ru-RU" sz="13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000108"/>
            <a:ext cx="115768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15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Р</a:t>
            </a:r>
            <a:endParaRPr lang="ru-RU" sz="11500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642918"/>
            <a:ext cx="108715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88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О</a:t>
            </a:r>
            <a:endParaRPr lang="ru-RU" sz="8800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14546" y="357166"/>
            <a:ext cx="100540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8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К</a:t>
            </a:r>
            <a:endParaRPr lang="ru-RU" sz="8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00364" y="357166"/>
            <a:ext cx="48923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6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-</a:t>
            </a:r>
            <a:endParaRPr lang="ru-RU" sz="6600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28992" y="214290"/>
            <a:ext cx="7143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8000" b="1" dirty="0" smtClean="0">
                <a:ln w="1905"/>
                <a:solidFill>
                  <a:srgbClr val="FF33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В</a:t>
            </a:r>
            <a:endParaRPr lang="ru-RU" sz="8000" dirty="0">
              <a:solidFill>
                <a:srgbClr val="FF33CC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6248" y="0"/>
            <a:ext cx="59503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8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І</a:t>
            </a:r>
            <a:endParaRPr lang="ru-RU" sz="8000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86314" y="285728"/>
            <a:ext cx="94128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Н</a:t>
            </a:r>
            <a:endParaRPr lang="ru-RU" sz="7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643570" y="357166"/>
            <a:ext cx="107684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80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О</a:t>
            </a:r>
            <a:endParaRPr lang="ru-RU" sz="8000" dirty="0">
              <a:solidFill>
                <a:srgbClr val="00B05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43702" y="714356"/>
            <a:ext cx="105509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88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Ч</a:t>
            </a:r>
            <a:endParaRPr lang="ru-RU" sz="8800" dirty="0">
              <a:solidFill>
                <a:srgbClr val="0070C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358082" y="1071546"/>
            <a:ext cx="114300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1500" b="1" dirty="0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О</a:t>
            </a:r>
            <a:endParaRPr lang="ru-RU" sz="11500" dirty="0">
              <a:solidFill>
                <a:srgbClr val="008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779524" y="2071678"/>
            <a:ext cx="1364476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15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К</a:t>
            </a:r>
            <a:endParaRPr lang="ru-RU" sz="11500" dirty="0">
              <a:solidFill>
                <a:srgbClr val="FF0000"/>
              </a:solidFill>
            </a:endParaRPr>
          </a:p>
        </p:txBody>
      </p:sp>
      <p:pic>
        <p:nvPicPr>
          <p:cNvPr id="15" name="Picture 2" descr="http://ua.convdocs.org/pars_docs/refs/87/86655/86655_html_m7189164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357298"/>
            <a:ext cx="5926649" cy="58527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8429652" cy="1000108"/>
          </a:xfrm>
        </p:spPr>
        <p:txBody>
          <a:bodyPr>
            <a:noAutofit/>
          </a:bodyPr>
          <a:lstStyle/>
          <a:p>
            <a:r>
              <a:rPr lang="uk-UA" sz="6000" b="1" dirty="0" smtClean="0">
                <a:solidFill>
                  <a:srgbClr val="FF33CC"/>
                </a:solidFill>
                <a:latin typeface="Bookman Old Style" pitchFamily="18" charset="0"/>
              </a:rPr>
              <a:t>ФІЗХВИЛИНКА</a:t>
            </a:r>
            <a:endParaRPr lang="ru-RU" sz="6000" b="1" dirty="0">
              <a:solidFill>
                <a:srgbClr val="FF33CC"/>
              </a:solidFill>
              <a:latin typeface="Bookman Old Style" pitchFamily="18" charset="0"/>
            </a:endParaRPr>
          </a:p>
        </p:txBody>
      </p:sp>
      <p:pic>
        <p:nvPicPr>
          <p:cNvPr id="11268" name="Picture 4" descr="https://2.bp.blogspot.com/-bpQtuCQ3YiQ/Vz2uGCS4uwI/AAAAAAAADgM/cwVH7ZmcA40uFYfixVPPkaBEA6rJ0iFdwCKgB/s1600/1690667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000108"/>
            <a:ext cx="3286148" cy="5064889"/>
          </a:xfrm>
          <a:prstGeom prst="rect">
            <a:avLst/>
          </a:prstGeom>
          <a:noFill/>
        </p:spPr>
      </p:pic>
      <p:pic>
        <p:nvPicPr>
          <p:cNvPr id="11270" name="Picture 6" descr="http://lnau.dn.ua/web/uploads/image/ornament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248400"/>
            <a:ext cx="3810000" cy="609600"/>
          </a:xfrm>
          <a:prstGeom prst="rect">
            <a:avLst/>
          </a:prstGeom>
          <a:noFill/>
        </p:spPr>
      </p:pic>
      <p:pic>
        <p:nvPicPr>
          <p:cNvPr id="11272" name="Picture 8" descr="http://lnau.dn.ua/web/uploads/image/ornament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6248400"/>
            <a:ext cx="3810000" cy="609600"/>
          </a:xfrm>
          <a:prstGeom prst="rect">
            <a:avLst/>
          </a:prstGeom>
          <a:noFill/>
        </p:spPr>
      </p:pic>
      <p:pic>
        <p:nvPicPr>
          <p:cNvPr id="11274" name="Picture 10" descr="http://lnau.dn.ua/web/uploads/image/ornament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6248400"/>
            <a:ext cx="3810000" cy="609600"/>
          </a:xfrm>
          <a:prstGeom prst="rect">
            <a:avLst/>
          </a:prstGeom>
          <a:noFill/>
        </p:spPr>
      </p:pic>
      <p:pic>
        <p:nvPicPr>
          <p:cNvPr id="11276" name="Picture 12" descr="http://lnau.dn.ua/web/uploads/image/ornament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-1600200" y="4029068"/>
            <a:ext cx="3810000" cy="609600"/>
          </a:xfrm>
          <a:prstGeom prst="rect">
            <a:avLst/>
          </a:prstGeom>
          <a:noFill/>
        </p:spPr>
      </p:pic>
      <p:pic>
        <p:nvPicPr>
          <p:cNvPr id="12" name="Picture 12" descr="http://lnau.dn.ua/web/uploads/image/ornament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-1600200" y="1600200"/>
            <a:ext cx="3810000" cy="609600"/>
          </a:xfrm>
          <a:prstGeom prst="rect">
            <a:avLst/>
          </a:prstGeom>
          <a:noFill/>
        </p:spPr>
      </p:pic>
      <p:pic>
        <p:nvPicPr>
          <p:cNvPr id="13" name="Picture 12" descr="http://lnau.dn.ua/web/uploads/image/ornament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934200" y="1600200"/>
            <a:ext cx="3810000" cy="609600"/>
          </a:xfrm>
          <a:prstGeom prst="rect">
            <a:avLst/>
          </a:prstGeom>
          <a:noFill/>
        </p:spPr>
      </p:pic>
      <p:pic>
        <p:nvPicPr>
          <p:cNvPr id="14" name="Picture 12" descr="http://lnau.dn.ua/web/uploads/image/ornament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934200" y="4648200"/>
            <a:ext cx="3810000" cy="60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8000"/>
                </a:solidFill>
                <a:latin typeface="Bookman Old Style" pitchFamily="18" charset="0"/>
              </a:rPr>
              <a:t>РОБОТА З ПІДРУЧНИКОМ </a:t>
            </a:r>
            <a:br>
              <a:rPr lang="uk-UA" b="1" dirty="0" smtClean="0">
                <a:solidFill>
                  <a:srgbClr val="008000"/>
                </a:solidFill>
                <a:latin typeface="Bookman Old Style" pitchFamily="18" charset="0"/>
              </a:rPr>
            </a:br>
            <a:r>
              <a:rPr lang="uk-UA" b="1" dirty="0" smtClean="0">
                <a:solidFill>
                  <a:srgbClr val="008000"/>
                </a:solidFill>
                <a:latin typeface="Bookman Old Style" pitchFamily="18" charset="0"/>
              </a:rPr>
              <a:t>с.</a:t>
            </a:r>
            <a:endParaRPr lang="ru-RU" b="1" dirty="0">
              <a:solidFill>
                <a:srgbClr val="008000"/>
              </a:solidFill>
              <a:latin typeface="Bookman Old Style" pitchFamily="18" charset="0"/>
            </a:endParaRPr>
          </a:p>
        </p:txBody>
      </p:sp>
      <p:pic>
        <p:nvPicPr>
          <p:cNvPr id="3" name="Picture 2" descr="http://cnml.com.ua/images/product_images/popup_images/1798_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7112"/>
          <a:stretch>
            <a:fillRect/>
          </a:stretch>
        </p:blipFill>
        <p:spPr bwMode="auto">
          <a:xfrm>
            <a:off x="2714612" y="1285860"/>
            <a:ext cx="3214710" cy="52863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http://lib.sowa.com.ua/RDB/2014/1908/58228889_1272189743_MAK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714376" y="714376"/>
            <a:ext cx="2357422" cy="928670"/>
          </a:xfrm>
          <a:prstGeom prst="rect">
            <a:avLst/>
          </a:prstGeom>
          <a:noFill/>
        </p:spPr>
      </p:pic>
      <p:pic>
        <p:nvPicPr>
          <p:cNvPr id="5" name="Picture 2" descr="http://lib.sowa.com.ua/RDB/2014/1908/58228889_1272189743_MAK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 flipV="1">
            <a:off x="7500958" y="714380"/>
            <a:ext cx="2357422" cy="928662"/>
          </a:xfrm>
          <a:prstGeom prst="rect">
            <a:avLst/>
          </a:prstGeom>
          <a:noFill/>
        </p:spPr>
      </p:pic>
      <p:pic>
        <p:nvPicPr>
          <p:cNvPr id="7" name="Picture 2" descr="http://lib.sowa.com.ua/RDB/2014/1908/58228889_1272189743_MAK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714376" y="2928930"/>
            <a:ext cx="2357422" cy="928670"/>
          </a:xfrm>
          <a:prstGeom prst="rect">
            <a:avLst/>
          </a:prstGeom>
          <a:noFill/>
        </p:spPr>
      </p:pic>
      <p:pic>
        <p:nvPicPr>
          <p:cNvPr id="6" name="Picture 2" descr="http://lib.sowa.com.ua/RDB/2014/1908/58228889_1272189743_MAK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714376" y="5214954"/>
            <a:ext cx="2357422" cy="928670"/>
          </a:xfrm>
          <a:prstGeom prst="rect">
            <a:avLst/>
          </a:prstGeom>
          <a:noFill/>
        </p:spPr>
      </p:pic>
      <p:pic>
        <p:nvPicPr>
          <p:cNvPr id="8" name="Picture 2" descr="http://lib.sowa.com.ua/RDB/2014/1908/58228889_1272189743_MAK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 flipV="1">
            <a:off x="7500958" y="2928934"/>
            <a:ext cx="2357422" cy="928662"/>
          </a:xfrm>
          <a:prstGeom prst="rect">
            <a:avLst/>
          </a:prstGeom>
          <a:noFill/>
        </p:spPr>
      </p:pic>
      <p:pic>
        <p:nvPicPr>
          <p:cNvPr id="9" name="Picture 2" descr="http://lib.sowa.com.ua/RDB/2014/1908/58228889_1272189743_MAK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 flipV="1">
            <a:off x="7500958" y="5214958"/>
            <a:ext cx="2357422" cy="9286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/>
          <a:srcRect b="3614"/>
          <a:stretch>
            <a:fillRect/>
          </a:stretch>
        </p:blipFill>
        <p:spPr bwMode="auto">
          <a:xfrm>
            <a:off x="0" y="0"/>
            <a:ext cx="918179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6116" y="0"/>
            <a:ext cx="5400684" cy="1142984"/>
          </a:xfrm>
        </p:spPr>
        <p:txBody>
          <a:bodyPr>
            <a:noAutofit/>
          </a:bodyPr>
          <a:lstStyle/>
          <a:p>
            <a:r>
              <a:rPr lang="uk-UA" sz="7200" dirty="0" smtClean="0">
                <a:solidFill>
                  <a:srgbClr val="FF0000"/>
                </a:solidFill>
                <a:latin typeface="Bookman Old Style" pitchFamily="18" charset="0"/>
              </a:rPr>
              <a:t>     </a:t>
            </a:r>
            <a:r>
              <a:rPr lang="uk-UA" sz="8000" b="1" dirty="0" smtClean="0">
                <a:solidFill>
                  <a:srgbClr val="002060"/>
                </a:solidFill>
                <a:latin typeface="Bookman Old Style" pitchFamily="18" charset="0"/>
              </a:rPr>
              <a:t>МАК</a:t>
            </a:r>
            <a:endParaRPr lang="ru-RU" sz="72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0"/>
            <a:ext cx="5643602" cy="1142984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Bookman Old Style" pitchFamily="18" charset="0"/>
              </a:rPr>
              <a:t>ЗАГАДКА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latin typeface="Bookman Old Style" pitchFamily="18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142844" y="1071546"/>
            <a:ext cx="6858048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Сині</a:t>
            </a:r>
            <a:r>
              <a:rPr kumimoji="0" lang="ru-RU" sz="4400" b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b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зірочки</a:t>
            </a:r>
            <a:r>
              <a:rPr kumimoji="0" lang="ru-RU" sz="4400" b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b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пухнасті</a:t>
            </a:r>
            <a:r>
              <a:rPr kumimoji="0" lang="ru-RU" sz="4400" b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b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виглядають</a:t>
            </a:r>
            <a:r>
              <a:rPr kumimoji="0" lang="ru-RU" sz="4400" b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b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4400" b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жита,</a:t>
            </a:r>
            <a:endParaRPr kumimoji="0" lang="ru-RU" sz="4400" b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man Old Style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Мов</a:t>
            </a:r>
            <a:r>
              <a:rPr kumimoji="0" lang="ru-RU" sz="4400" b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400" b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веселі</a:t>
            </a:r>
            <a:r>
              <a:rPr kumimoji="0" lang="ru-RU" sz="4400" b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400" b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оченята</a:t>
            </a:r>
            <a:r>
              <a:rPr kumimoji="0" lang="ru-RU" sz="4400" b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. Як </a:t>
            </a:r>
            <a:r>
              <a:rPr kumimoji="0" lang="ru-RU" sz="4400" b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їх</a:t>
            </a:r>
            <a:r>
              <a:rPr kumimoji="0" lang="ru-RU" sz="4400" b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не </a:t>
            </a:r>
            <a:r>
              <a:rPr kumimoji="0" lang="ru-RU" sz="4400" b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любити</a:t>
            </a:r>
            <a:r>
              <a:rPr kumimoji="0" lang="ru-RU" sz="4400" b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? </a:t>
            </a:r>
            <a:endParaRPr kumimoji="0" lang="ru-RU" sz="5400" b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pic>
        <p:nvPicPr>
          <p:cNvPr id="6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62298" y="1755624"/>
            <a:ext cx="5881702" cy="5102376"/>
          </a:xfrm>
          <a:prstGeom prst="rect">
            <a:avLst/>
          </a:prstGeom>
          <a:noFill/>
        </p:spPr>
      </p:pic>
      <p:pic>
        <p:nvPicPr>
          <p:cNvPr id="7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2879363"/>
            <a:ext cx="4586326" cy="39786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17596"/>
          </a:xfrm>
        </p:spPr>
        <p:txBody>
          <a:bodyPr>
            <a:normAutofit fontScale="90000"/>
          </a:bodyPr>
          <a:lstStyle/>
          <a:p>
            <a:r>
              <a:rPr lang="uk-UA" sz="6000" b="1" dirty="0" smtClean="0">
                <a:solidFill>
                  <a:srgbClr val="00B050"/>
                </a:solidFill>
                <a:latin typeface="Bookman Old Style" pitchFamily="18" charset="0"/>
              </a:rPr>
              <a:t>РОБОТА В ПАРАХ</a:t>
            </a:r>
            <a:endParaRPr lang="ru-RU" sz="6000" b="1" dirty="0">
              <a:solidFill>
                <a:srgbClr val="00B050"/>
              </a:solidFill>
              <a:latin typeface="Bookman Old Style" pitchFamily="18" charset="0"/>
            </a:endParaRPr>
          </a:p>
        </p:txBody>
      </p:sp>
      <p:pic>
        <p:nvPicPr>
          <p:cNvPr id="49156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 cstate="print"/>
          <a:srcRect l="22266" r="22656" b="26874"/>
          <a:stretch>
            <a:fillRect/>
          </a:stretch>
        </p:blipFill>
        <p:spPr bwMode="auto">
          <a:xfrm>
            <a:off x="0" y="357166"/>
            <a:ext cx="1056945" cy="877039"/>
          </a:xfrm>
          <a:prstGeom prst="rect">
            <a:avLst/>
          </a:prstGeom>
          <a:noFill/>
        </p:spPr>
      </p:pic>
      <p:pic>
        <p:nvPicPr>
          <p:cNvPr id="5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3" cstate="print"/>
          <a:srcRect l="22266" r="22656" b="26874"/>
          <a:stretch>
            <a:fillRect/>
          </a:stretch>
        </p:blipFill>
        <p:spPr bwMode="auto">
          <a:xfrm>
            <a:off x="1000100" y="0"/>
            <a:ext cx="798640" cy="662701"/>
          </a:xfrm>
          <a:prstGeom prst="rect">
            <a:avLst/>
          </a:prstGeom>
          <a:noFill/>
        </p:spPr>
      </p:pic>
      <p:pic>
        <p:nvPicPr>
          <p:cNvPr id="6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4" cstate="print"/>
          <a:srcRect l="22266" r="22656" b="26874"/>
          <a:stretch>
            <a:fillRect/>
          </a:stretch>
        </p:blipFill>
        <p:spPr bwMode="auto">
          <a:xfrm>
            <a:off x="8072463" y="345058"/>
            <a:ext cx="1071538" cy="889148"/>
          </a:xfrm>
          <a:prstGeom prst="rect">
            <a:avLst/>
          </a:prstGeom>
          <a:noFill/>
        </p:spPr>
      </p:pic>
      <p:pic>
        <p:nvPicPr>
          <p:cNvPr id="7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5" cstate="print"/>
          <a:srcRect l="22266" r="22656" b="26874"/>
          <a:stretch>
            <a:fillRect/>
          </a:stretch>
        </p:blipFill>
        <p:spPr bwMode="auto">
          <a:xfrm>
            <a:off x="2000232" y="0"/>
            <a:ext cx="527571" cy="437771"/>
          </a:xfrm>
          <a:prstGeom prst="rect">
            <a:avLst/>
          </a:prstGeom>
          <a:noFill/>
        </p:spPr>
      </p:pic>
      <p:pic>
        <p:nvPicPr>
          <p:cNvPr id="8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3" cstate="print"/>
          <a:srcRect l="22266" r="22656" b="26874"/>
          <a:stretch>
            <a:fillRect/>
          </a:stretch>
        </p:blipFill>
        <p:spPr bwMode="auto">
          <a:xfrm>
            <a:off x="7429520" y="0"/>
            <a:ext cx="798640" cy="662701"/>
          </a:xfrm>
          <a:prstGeom prst="rect">
            <a:avLst/>
          </a:prstGeom>
          <a:noFill/>
        </p:spPr>
      </p:pic>
      <p:pic>
        <p:nvPicPr>
          <p:cNvPr id="9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6" cstate="print"/>
          <a:srcRect l="22266" r="22656" b="26874"/>
          <a:stretch>
            <a:fillRect/>
          </a:stretch>
        </p:blipFill>
        <p:spPr bwMode="auto">
          <a:xfrm>
            <a:off x="6715140" y="0"/>
            <a:ext cx="542257" cy="449957"/>
          </a:xfrm>
          <a:prstGeom prst="rect">
            <a:avLst/>
          </a:prstGeom>
          <a:noFill/>
        </p:spPr>
      </p:pic>
      <p:pic>
        <p:nvPicPr>
          <p:cNvPr id="49160" name="Picture 8" descr="http://tns13.ru/images/paste13.jpg"/>
          <p:cNvPicPr>
            <a:picLocks noChangeAspect="1" noChangeArrowheads="1"/>
          </p:cNvPicPr>
          <p:nvPr/>
        </p:nvPicPr>
        <p:blipFill>
          <a:blip r:embed="rId7"/>
          <a:srcRect l="3750" t="26540" r="9999" b="4739"/>
          <a:stretch>
            <a:fillRect/>
          </a:stretch>
        </p:blipFill>
        <p:spPr bwMode="auto">
          <a:xfrm>
            <a:off x="433523" y="1428736"/>
            <a:ext cx="7932081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4" descr="http://million-buketov.ru/d/956350/d/vasil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21457"/>
            <a:ext cx="9144000" cy="70794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/>
          </a:bodyPr>
          <a:lstStyle/>
          <a:p>
            <a:r>
              <a:rPr lang="uk-UA" sz="6600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ВОЛОШКИ</a:t>
            </a:r>
            <a:endParaRPr lang="ru-RU" sz="6600" b="1" dirty="0"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Autofit/>
          </a:bodyPr>
          <a:lstStyle/>
          <a:p>
            <a:r>
              <a:rPr lang="uk-UA" sz="5400" dirty="0" smtClean="0">
                <a:solidFill>
                  <a:srgbClr val="FF0000"/>
                </a:solidFill>
                <a:latin typeface="Bookman Old Style" pitchFamily="18" charset="0"/>
              </a:rPr>
              <a:t>ФІЗКУЛЬТХВИЛИНКА ДЛЯ ОЧЕЙ</a:t>
            </a:r>
            <a:endParaRPr lang="ru-RU" sz="54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50178" name="Picture 2" descr="&amp;Kcy;&amp;acy;&amp;rcy;&amp;tcy;&amp;icy;&amp;ncy;&amp;kcy;&amp;icy; &amp;pcy;&amp;ocy; &amp;zcy;&amp;acy;&amp;pcy;&amp;rcy;&amp;ocy;&amp;scy;&amp;ucy; &amp;fcy;&amp;iukcy;&amp;zcy;&amp;kcy;&amp;ucy;&amp;lcy;&amp;softcy;&amp;tcy;&amp;khcy;&amp;vcy;&amp;icy;&amp;lcy;&amp;icy;&amp;ncy;&amp;kcy;&amp;acy; &amp;dcy;&amp;lcy;&amp;yacy; &amp;ocy;&amp;chcy;&amp;iecy;&amp;j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2302588"/>
            <a:ext cx="4000528" cy="40315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://dachavremya.ru/wp-content/uploads/2016/05/osobennosti-posadki-i-uxoda-barxatcev-v-otkrytom-grun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59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135"/>
            <a:ext cx="8229600" cy="1043411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УКРАЇНСЬКИЙ ВІНОЧОК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9460" name="Picture 4" descr="http://www.molodostivivat.ru/wp-content/uploads/5e67daa64c-ukr1.jpg"/>
          <p:cNvPicPr>
            <a:picLocks noChangeAspect="1" noChangeArrowheads="1"/>
          </p:cNvPicPr>
          <p:nvPr/>
        </p:nvPicPr>
        <p:blipFill>
          <a:blip r:embed="rId2"/>
          <a:srcRect r="48581" b="3607"/>
          <a:stretch>
            <a:fillRect/>
          </a:stretch>
        </p:blipFill>
        <p:spPr bwMode="auto">
          <a:xfrm>
            <a:off x="714348" y="905916"/>
            <a:ext cx="3357586" cy="5952084"/>
          </a:xfrm>
          <a:prstGeom prst="rect">
            <a:avLst/>
          </a:prstGeom>
          <a:noFill/>
        </p:spPr>
      </p:pic>
      <p:pic>
        <p:nvPicPr>
          <p:cNvPr id="19462" name="Picture 6" descr="http://drive2b.kiev.ua/wp-content/uploads/2014/03/ukraine_tradition_84.jpg"/>
          <p:cNvPicPr>
            <a:picLocks noChangeAspect="1" noChangeArrowheads="1"/>
          </p:cNvPicPr>
          <p:nvPr/>
        </p:nvPicPr>
        <p:blipFill>
          <a:blip r:embed="rId3"/>
          <a:srcRect l="2616" t="7843" r="16297" b="5882"/>
          <a:stretch>
            <a:fillRect/>
          </a:stretch>
        </p:blipFill>
        <p:spPr bwMode="auto">
          <a:xfrm>
            <a:off x="4071934" y="928670"/>
            <a:ext cx="4731144" cy="3357586"/>
          </a:xfrm>
          <a:prstGeom prst="rect">
            <a:avLst/>
          </a:prstGeom>
          <a:noFill/>
        </p:spPr>
      </p:pic>
      <p:pic>
        <p:nvPicPr>
          <p:cNvPr id="7" name="Picture 4" descr="http://s017.radikal.ru/i425/1411/f8/39ce8ff51b7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6896100" y="4610100"/>
            <a:ext cx="3810000" cy="685800"/>
          </a:xfrm>
          <a:prstGeom prst="rect">
            <a:avLst/>
          </a:prstGeom>
          <a:noFill/>
        </p:spPr>
      </p:pic>
      <p:pic>
        <p:nvPicPr>
          <p:cNvPr id="8" name="Picture 4" descr="http://s017.radikal.ru/i425/1411/f8/39ce8ff51b7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-1562100" y="1562100"/>
            <a:ext cx="3810000" cy="685800"/>
          </a:xfrm>
          <a:prstGeom prst="rect">
            <a:avLst/>
          </a:prstGeom>
          <a:noFill/>
        </p:spPr>
      </p:pic>
      <p:pic>
        <p:nvPicPr>
          <p:cNvPr id="9" name="Picture 4" descr="http://s017.radikal.ru/i425/1411/f8/39ce8ff51b7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-1562100" y="4610100"/>
            <a:ext cx="3810000" cy="685800"/>
          </a:xfrm>
          <a:prstGeom prst="rect">
            <a:avLst/>
          </a:prstGeom>
          <a:noFill/>
        </p:spPr>
      </p:pic>
      <p:pic>
        <p:nvPicPr>
          <p:cNvPr id="10" name="Picture 4" descr="http://s017.radikal.ru/i425/1411/f8/39ce8ff51b7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6896100" y="1562100"/>
            <a:ext cx="3810000" cy="685800"/>
          </a:xfrm>
          <a:prstGeom prst="rect">
            <a:avLst/>
          </a:prstGeom>
          <a:noFill/>
        </p:spPr>
      </p:pic>
      <p:pic>
        <p:nvPicPr>
          <p:cNvPr id="11" name="Picture 2" descr="http://www.playcast.ru/uploads/2016/01/22/1692618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768223">
            <a:off x="1851863" y="1368946"/>
            <a:ext cx="430004" cy="376990"/>
          </a:xfrm>
          <a:prstGeom prst="rect">
            <a:avLst/>
          </a:prstGeom>
          <a:noFill/>
        </p:spPr>
      </p:pic>
      <p:pic>
        <p:nvPicPr>
          <p:cNvPr id="12" name="Picture 2" descr="http://www.playcast.ru/uploads/2016/01/22/1692618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70683">
            <a:off x="2634885" y="1364458"/>
            <a:ext cx="430004" cy="376990"/>
          </a:xfrm>
          <a:prstGeom prst="rect">
            <a:avLst/>
          </a:prstGeom>
          <a:noFill/>
        </p:spPr>
      </p:pic>
      <p:pic>
        <p:nvPicPr>
          <p:cNvPr id="13" name="Picture 2" descr="http://www.playcast.ru/uploads/2016/01/22/1692618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360379">
            <a:off x="5156110" y="1086062"/>
            <a:ext cx="430004" cy="376990"/>
          </a:xfrm>
          <a:prstGeom prst="rect">
            <a:avLst/>
          </a:prstGeom>
          <a:noFill/>
        </p:spPr>
      </p:pic>
      <p:pic>
        <p:nvPicPr>
          <p:cNvPr id="14" name="Picture 2" descr="http://www.playcast.ru/uploads/2016/01/22/1692618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7300379">
            <a:off x="4246380" y="1860822"/>
            <a:ext cx="430004" cy="376990"/>
          </a:xfrm>
          <a:prstGeom prst="rect">
            <a:avLst/>
          </a:prstGeom>
          <a:noFill/>
        </p:spPr>
      </p:pic>
      <p:pic>
        <p:nvPicPr>
          <p:cNvPr id="15" name="Picture 2" descr="http://www.playcast.ru/uploads/2016/01/22/1692618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714531">
            <a:off x="5849690" y="1936110"/>
            <a:ext cx="430004" cy="3769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C00000"/>
                </a:solidFill>
                <a:latin typeface="Bookman Old Style" pitchFamily="18" charset="0"/>
              </a:rPr>
              <a:t>РОБОТА З ГЕОМЕТРИЧНИМ МАТЕРІАЛОМ</a:t>
            </a:r>
            <a:endParaRPr lang="ru-RU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2050" name="Picture 2" descr="http://savepic.su/42286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285860"/>
            <a:ext cx="5000625" cy="5286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Bookman Old Style" pitchFamily="18" charset="0"/>
              </a:rPr>
              <a:t>ЛЕГЕНДА ПРО ВІНОЧОК</a:t>
            </a:r>
            <a:endParaRPr lang="ru-RU" dirty="0">
              <a:latin typeface="Bookman Old Style" pitchFamily="18" charset="0"/>
            </a:endParaRPr>
          </a:p>
        </p:txBody>
      </p:sp>
      <p:pic>
        <p:nvPicPr>
          <p:cNvPr id="56322" name="Picture 2" descr="http://ru3.anyfad.com/items/t1@a40949ef-cb76-4a69-9a69-88c145db3838/Kushh-kali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00958" y="1241643"/>
            <a:ext cx="1920138" cy="5616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C:\Users\777\Pictures\scaled_full_97a3e989f6b0c543a56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143"/>
          <a:stretch>
            <a:fillRect/>
          </a:stretch>
        </p:blipFill>
        <p:spPr bwMode="auto">
          <a:xfrm>
            <a:off x="6429388" y="1000108"/>
            <a:ext cx="3571900" cy="585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03 -0.00277 L -0.46857 0.015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" y="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1036E-7 L -0.50781 0.01064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800" i="1" dirty="0" smtClean="0">
                <a:latin typeface="Bookman Old Style" pitchFamily="18" charset="0"/>
              </a:rPr>
              <a:t>Гра "Чарівний </a:t>
            </a:r>
            <a:r>
              <a:rPr lang="uk-UA" sz="4800" i="1" dirty="0" err="1" smtClean="0">
                <a:latin typeface="Bookman Old Style" pitchFamily="18" charset="0"/>
              </a:rPr>
              <a:t>мікрофон”</a:t>
            </a:r>
            <a:r>
              <a:rPr lang="ru-RU" sz="4800" dirty="0" smtClean="0">
                <a:latin typeface="Bookman Old Style" pitchFamily="18" charset="0"/>
              </a:rPr>
              <a:t/>
            </a:r>
            <a:br>
              <a:rPr lang="ru-RU" sz="4800" dirty="0" smtClean="0">
                <a:latin typeface="Bookman Old Style" pitchFamily="18" charset="0"/>
              </a:rPr>
            </a:br>
            <a:endParaRPr lang="ru-RU" sz="4800" dirty="0">
              <a:latin typeface="Bookman Old Style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i="1" dirty="0" smtClean="0"/>
              <a:t>На уроці мені найбільше сподобалося......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uk-UA" i="1" dirty="0" smtClean="0"/>
              <a:t>На уроці я вчився.....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uk-UA" i="1" dirty="0" smtClean="0"/>
              <a:t>Ми розв’язували задачі на .....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412"/>
            <a:ext cx="9144000" cy="6859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    уроку:</a:t>
            </a:r>
            <a:endParaRPr lang="ru-RU" sz="7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8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285860"/>
            <a:ext cx="8643998" cy="500066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uk-UA" sz="6000" b="1" dirty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Задачі </a:t>
            </a:r>
            <a:r>
              <a:rPr lang="uk-UA" sz="6000" b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 на </a:t>
            </a:r>
            <a:r>
              <a:rPr lang="uk-UA" sz="6000" b="1" dirty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знаходження невідомого доданка. Вправи на засвоєння таблиць </a:t>
            </a:r>
            <a:r>
              <a:rPr lang="uk-UA" sz="6000" b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додавання </a:t>
            </a:r>
            <a:r>
              <a:rPr lang="uk-UA" sz="6000" b="1" dirty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і </a:t>
            </a:r>
            <a:r>
              <a:rPr lang="uk-UA" sz="6000" b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віднімання</a:t>
            </a:r>
            <a:endParaRPr lang="ru-RU" sz="6000" b="1" dirty="0">
              <a:solidFill>
                <a:srgbClr val="FF0000"/>
              </a:solidFill>
              <a:latin typeface="Bookman Old Style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9357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0"/>
            <a:ext cx="5643602" cy="1142984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ЗАГАДКА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itchFamily="18" charset="0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1428736"/>
            <a:ext cx="757242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solidFill>
                  <a:srgbClr val="7030A0"/>
                </a:solidFill>
                <a:latin typeface="Bookman Old Style" pitchFamily="18" charset="0"/>
              </a:rPr>
              <a:t>Наче </a:t>
            </a:r>
            <a:r>
              <a:rPr lang="ru-RU" sz="4800" dirty="0" err="1" smtClean="0">
                <a:solidFill>
                  <a:srgbClr val="7030A0"/>
                </a:solidFill>
                <a:latin typeface="Bookman Old Style" pitchFamily="18" charset="0"/>
              </a:rPr>
              <a:t>сонце</a:t>
            </a:r>
            <a:r>
              <a:rPr lang="ru-RU" sz="4800" dirty="0" smtClean="0">
                <a:solidFill>
                  <a:srgbClr val="7030A0"/>
                </a:solidFill>
                <a:latin typeface="Bookman Old Style" pitchFamily="18" charset="0"/>
              </a:rPr>
              <a:t>, серединка, </a:t>
            </a:r>
            <a:br>
              <a:rPr lang="ru-RU" sz="4800" dirty="0" smtClean="0">
                <a:solidFill>
                  <a:srgbClr val="7030A0"/>
                </a:solidFill>
                <a:latin typeface="Bookman Old Style" pitchFamily="18" charset="0"/>
              </a:rPr>
            </a:br>
            <a:r>
              <a:rPr lang="ru-RU" sz="4800" dirty="0" err="1" smtClean="0">
                <a:solidFill>
                  <a:srgbClr val="7030A0"/>
                </a:solidFill>
                <a:latin typeface="Bookman Old Style" pitchFamily="18" charset="0"/>
              </a:rPr>
              <a:t>Пелюстків</a:t>
            </a:r>
            <a:r>
              <a:rPr lang="ru-RU" sz="4800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ru-RU" sz="4800" dirty="0" err="1" smtClean="0">
                <a:solidFill>
                  <a:srgbClr val="7030A0"/>
                </a:solidFill>
                <a:latin typeface="Bookman Old Style" pitchFamily="18" charset="0"/>
              </a:rPr>
              <a:t>біла</a:t>
            </a:r>
            <a:r>
              <a:rPr lang="ru-RU" sz="4800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ru-RU" sz="4800" dirty="0" err="1" smtClean="0">
                <a:solidFill>
                  <a:srgbClr val="7030A0"/>
                </a:solidFill>
                <a:latin typeface="Bookman Old Style" pitchFamily="18" charset="0"/>
              </a:rPr>
              <a:t>хустинка</a:t>
            </a:r>
            <a:r>
              <a:rPr lang="ru-RU" sz="4800" dirty="0" smtClean="0">
                <a:solidFill>
                  <a:srgbClr val="7030A0"/>
                </a:solidFill>
                <a:latin typeface="Bookman Old Style" pitchFamily="18" charset="0"/>
              </a:rPr>
              <a:t>. </a:t>
            </a:r>
            <a:br>
              <a:rPr lang="ru-RU" sz="4800" dirty="0" smtClean="0">
                <a:solidFill>
                  <a:srgbClr val="7030A0"/>
                </a:solidFill>
                <a:latin typeface="Bookman Old Style" pitchFamily="18" charset="0"/>
              </a:rPr>
            </a:br>
            <a:r>
              <a:rPr lang="ru-RU" sz="4800" dirty="0" err="1" smtClean="0">
                <a:solidFill>
                  <a:srgbClr val="7030A0"/>
                </a:solidFill>
                <a:latin typeface="Bookman Old Style" pitchFamily="18" charset="0"/>
              </a:rPr>
              <a:t>Знає</a:t>
            </a:r>
            <a:r>
              <a:rPr lang="ru-RU" sz="4800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ru-RU" sz="4800" dirty="0" err="1" smtClean="0">
                <a:solidFill>
                  <a:srgbClr val="7030A0"/>
                </a:solidFill>
                <a:latin typeface="Bookman Old Style" pitchFamily="18" charset="0"/>
              </a:rPr>
              <a:t>бджілка</a:t>
            </a:r>
            <a:r>
              <a:rPr lang="ru-RU" sz="4800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ru-RU" sz="4800" dirty="0" err="1" smtClean="0">
                <a:solidFill>
                  <a:srgbClr val="7030A0"/>
                </a:solidFill>
                <a:latin typeface="Bookman Old Style" pitchFamily="18" charset="0"/>
              </a:rPr>
              <a:t>і</a:t>
            </a:r>
            <a:r>
              <a:rPr lang="ru-RU" sz="4800" dirty="0" smtClean="0">
                <a:solidFill>
                  <a:srgbClr val="7030A0"/>
                </a:solidFill>
                <a:latin typeface="Bookman Old Style" pitchFamily="18" charset="0"/>
              </a:rPr>
              <a:t> мурашка, </a:t>
            </a:r>
            <a:br>
              <a:rPr lang="ru-RU" sz="4800" dirty="0" smtClean="0">
                <a:solidFill>
                  <a:srgbClr val="7030A0"/>
                </a:solidFill>
                <a:latin typeface="Bookman Old Style" pitchFamily="18" charset="0"/>
              </a:rPr>
            </a:br>
            <a:r>
              <a:rPr lang="ru-RU" sz="4800" dirty="0" err="1" smtClean="0">
                <a:solidFill>
                  <a:srgbClr val="7030A0"/>
                </a:solidFill>
                <a:latin typeface="Bookman Old Style" pitchFamily="18" charset="0"/>
              </a:rPr>
              <a:t>Звуть</a:t>
            </a:r>
            <a:r>
              <a:rPr lang="ru-RU" sz="4800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ru-RU" sz="4800" dirty="0" err="1" smtClean="0">
                <a:solidFill>
                  <a:srgbClr val="7030A0"/>
                </a:solidFill>
                <a:latin typeface="Bookman Old Style" pitchFamily="18" charset="0"/>
              </a:rPr>
              <a:t>цю</a:t>
            </a:r>
            <a:r>
              <a:rPr lang="ru-RU" sz="4800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ru-RU" sz="4800" dirty="0" err="1" smtClean="0">
                <a:solidFill>
                  <a:srgbClr val="7030A0"/>
                </a:solidFill>
                <a:latin typeface="Bookman Old Style" pitchFamily="18" charset="0"/>
              </a:rPr>
              <a:t>квіточку</a:t>
            </a:r>
            <a:r>
              <a:rPr lang="ru-RU" sz="4800" dirty="0" smtClean="0">
                <a:solidFill>
                  <a:srgbClr val="7030A0"/>
                </a:solidFill>
                <a:latin typeface="Bookman Old Style" pitchFamily="18" charset="0"/>
              </a:rPr>
              <a:t> ..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pic>
        <p:nvPicPr>
          <p:cNvPr id="24578" name="Picture 2" descr="http://proxy12.media.online.ua/uol/r3-bb12031c23/571daf2c828de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1120962"/>
            <a:ext cx="5064954" cy="44511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Bookman Old Style" pitchFamily="18" charset="0"/>
              </a:rPr>
              <a:t>УСНИЙ РАХУНОК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3" name="Picture 5" descr="http://scientificstar.ru/_ph/91/2/14307638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720823"/>
            <a:ext cx="2500330" cy="6137177"/>
          </a:xfrm>
          <a:prstGeom prst="rect">
            <a:avLst/>
          </a:prstGeom>
          <a:noFill/>
        </p:spPr>
      </p:pic>
      <p:pic>
        <p:nvPicPr>
          <p:cNvPr id="23554" name="Picture 2" descr="http://adriatix.hr/A_PROIZVODI/A_%20EDIBLE_Print/PICT/Pcelica_Maja_L.jpg"/>
          <p:cNvPicPr>
            <a:picLocks noChangeAspect="1" noChangeArrowheads="1"/>
          </p:cNvPicPr>
          <p:nvPr/>
        </p:nvPicPr>
        <p:blipFill>
          <a:blip r:embed="rId3"/>
          <a:srcRect l="10526" t="1557" r="11842"/>
          <a:stretch>
            <a:fillRect/>
          </a:stretch>
        </p:blipFill>
        <p:spPr bwMode="auto">
          <a:xfrm>
            <a:off x="642910" y="2643182"/>
            <a:ext cx="3614817" cy="3873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20" descr="Солнце на белом фоне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0"/>
            <a:ext cx="2000264" cy="2000264"/>
          </a:xfrm>
          <a:prstGeom prst="rect">
            <a:avLst/>
          </a:prstGeom>
          <a:noFill/>
        </p:spPr>
      </p:pic>
      <p:pic>
        <p:nvPicPr>
          <p:cNvPr id="14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3"/>
          <a:srcRect b="19460"/>
          <a:stretch>
            <a:fillRect/>
          </a:stretch>
        </p:blipFill>
        <p:spPr bwMode="auto">
          <a:xfrm>
            <a:off x="3500430" y="3081991"/>
            <a:ext cx="2643206" cy="3776009"/>
          </a:xfrm>
          <a:prstGeom prst="rect">
            <a:avLst/>
          </a:prstGeom>
          <a:noFill/>
        </p:spPr>
      </p:pic>
      <p:pic>
        <p:nvPicPr>
          <p:cNvPr id="13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3"/>
          <a:srcRect b="19460"/>
          <a:stretch>
            <a:fillRect/>
          </a:stretch>
        </p:blipFill>
        <p:spPr bwMode="auto">
          <a:xfrm>
            <a:off x="6500794" y="3081991"/>
            <a:ext cx="2643206" cy="3776009"/>
          </a:xfrm>
          <a:prstGeom prst="rect">
            <a:avLst/>
          </a:prstGeom>
          <a:noFill/>
        </p:spPr>
      </p:pic>
      <p:pic>
        <p:nvPicPr>
          <p:cNvPr id="1036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3"/>
          <a:srcRect b="19460"/>
          <a:stretch>
            <a:fillRect/>
          </a:stretch>
        </p:blipFill>
        <p:spPr bwMode="auto">
          <a:xfrm>
            <a:off x="357158" y="3081991"/>
            <a:ext cx="2643206" cy="3776009"/>
          </a:xfrm>
          <a:prstGeom prst="rect">
            <a:avLst/>
          </a:prstGeom>
          <a:noFill/>
        </p:spPr>
      </p:pic>
      <p:pic>
        <p:nvPicPr>
          <p:cNvPr id="1028" name="Picture 4" descr="http://www.oslogic.ru/wp-content/uploads/2014/03/cloud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48523" y="0"/>
            <a:ext cx="1495477" cy="1062042"/>
          </a:xfrm>
          <a:prstGeom prst="rect">
            <a:avLst/>
          </a:prstGeom>
          <a:noFill/>
        </p:spPr>
      </p:pic>
      <p:pic>
        <p:nvPicPr>
          <p:cNvPr id="5" name="Picture 4" descr="http://www.oslogic.ru/wp-content/uploads/2014/03/cloud1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5984" y="0"/>
            <a:ext cx="2465207" cy="1133480"/>
          </a:xfrm>
          <a:prstGeom prst="rect">
            <a:avLst/>
          </a:prstGeom>
          <a:noFill/>
        </p:spPr>
      </p:pic>
      <p:pic>
        <p:nvPicPr>
          <p:cNvPr id="1032" name="Picture 8" descr="https://img-fotki.yandex.ru/get/6431/36014149.17f/0_8070f_c3968507_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2" y="142852"/>
            <a:ext cx="1428750" cy="923925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683750">
            <a:off x="-47855" y="-297123"/>
            <a:ext cx="2317840" cy="263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4" descr="http://www.playcast.ru/uploads/2015/05/24/13720565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5000636"/>
            <a:ext cx="5214974" cy="2099027"/>
          </a:xfrm>
          <a:prstGeom prst="rect">
            <a:avLst/>
          </a:prstGeom>
          <a:noFill/>
        </p:spPr>
      </p:pic>
      <p:pic>
        <p:nvPicPr>
          <p:cNvPr id="12" name="Picture 14" descr="http://www.playcast.ru/uploads/2015/05/24/13720565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4795806" y="5072074"/>
            <a:ext cx="4348194" cy="2099027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7572396" y="3571876"/>
            <a:ext cx="64294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8</a:t>
            </a:r>
            <a:endParaRPr lang="ru-RU" sz="8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72000" y="3643314"/>
            <a:ext cx="6591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7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7</a:t>
            </a:r>
            <a:endParaRPr lang="ru-RU" sz="7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71538" y="3500438"/>
            <a:ext cx="12362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8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10</a:t>
            </a:r>
            <a:endParaRPr lang="ru-RU" sz="8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500166" y="1285860"/>
            <a:ext cx="235745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1+7</a:t>
            </a:r>
            <a:endParaRPr lang="ru-RU" sz="8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82979E-6 L 0.73281 0.4241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6" y="2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3500430" y="3081991"/>
            <a:ext cx="2643206" cy="3776009"/>
          </a:xfrm>
          <a:prstGeom prst="rect">
            <a:avLst/>
          </a:prstGeom>
          <a:noFill/>
        </p:spPr>
      </p:pic>
      <p:pic>
        <p:nvPicPr>
          <p:cNvPr id="13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6500794" y="3081991"/>
            <a:ext cx="2643206" cy="3776009"/>
          </a:xfrm>
          <a:prstGeom prst="rect">
            <a:avLst/>
          </a:prstGeom>
          <a:noFill/>
        </p:spPr>
      </p:pic>
      <p:pic>
        <p:nvPicPr>
          <p:cNvPr id="1036" name="Picture 12" descr="http://fotohood.ru/images/642459_romashka-risunok-dlya-detei.jpg"/>
          <p:cNvPicPr>
            <a:picLocks noChangeAspect="1" noChangeArrowheads="1"/>
          </p:cNvPicPr>
          <p:nvPr/>
        </p:nvPicPr>
        <p:blipFill>
          <a:blip r:embed="rId2"/>
          <a:srcRect b="19460"/>
          <a:stretch>
            <a:fillRect/>
          </a:stretch>
        </p:blipFill>
        <p:spPr bwMode="auto">
          <a:xfrm>
            <a:off x="357158" y="3081991"/>
            <a:ext cx="2643206" cy="3776009"/>
          </a:xfrm>
          <a:prstGeom prst="rect">
            <a:avLst/>
          </a:prstGeom>
          <a:noFill/>
        </p:spPr>
      </p:pic>
      <p:pic>
        <p:nvPicPr>
          <p:cNvPr id="1028" name="Picture 4" descr="http://www.oslogic.ru/wp-content/uploads/2014/03/cloud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6745" y="142852"/>
            <a:ext cx="1797255" cy="1276356"/>
          </a:xfrm>
          <a:prstGeom prst="rect">
            <a:avLst/>
          </a:prstGeom>
          <a:noFill/>
        </p:spPr>
      </p:pic>
      <p:pic>
        <p:nvPicPr>
          <p:cNvPr id="5" name="Picture 4" descr="http://www.oslogic.ru/wp-content/uploads/2014/03/cloud1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0"/>
            <a:ext cx="2465207" cy="1133480"/>
          </a:xfrm>
          <a:prstGeom prst="rect">
            <a:avLst/>
          </a:prstGeom>
          <a:noFill/>
        </p:spPr>
      </p:pic>
      <p:pic>
        <p:nvPicPr>
          <p:cNvPr id="1032" name="Picture 8" descr="https://img-fotki.yandex.ru/get/6431/36014149.17f/0_8070f_c3968507_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4" y="0"/>
            <a:ext cx="1428750" cy="923925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683750">
            <a:off x="-47855" y="-297123"/>
            <a:ext cx="2317840" cy="263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4" descr="http://www.playcast.ru/uploads/2015/05/24/13720565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5000636"/>
            <a:ext cx="5214974" cy="2099027"/>
          </a:xfrm>
          <a:prstGeom prst="rect">
            <a:avLst/>
          </a:prstGeom>
          <a:noFill/>
        </p:spPr>
      </p:pic>
      <p:pic>
        <p:nvPicPr>
          <p:cNvPr id="12" name="Picture 14" descr="http://www.playcast.ru/uploads/2015/05/24/13720565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4795806" y="5072074"/>
            <a:ext cx="4348194" cy="2099027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7572396" y="3571876"/>
            <a:ext cx="64294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8</a:t>
            </a:r>
            <a:endParaRPr lang="ru-RU" sz="8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72000" y="3643314"/>
            <a:ext cx="6591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7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7</a:t>
            </a:r>
            <a:endParaRPr lang="ru-RU" sz="7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71538" y="3500438"/>
            <a:ext cx="12362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8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10</a:t>
            </a:r>
            <a:endParaRPr lang="ru-RU" sz="8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500166" y="1285860"/>
            <a:ext cx="235745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r>
              <a:rPr lang="ru-RU" sz="8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+6</a:t>
            </a:r>
            <a:endParaRPr lang="ru-RU" sz="8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8" name="Picture 20" descr="Солнце на белом фоне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72132" y="0"/>
            <a:ext cx="1785950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82979E-6 L 0.07135 0.476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" y="2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1690</TotalTime>
  <Words>303</Words>
  <Application>Microsoft Office PowerPoint</Application>
  <PresentationFormat>Экран (4:3)</PresentationFormat>
  <Paragraphs>125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Слайд 1</vt:lpstr>
      <vt:lpstr>Слайд 2</vt:lpstr>
      <vt:lpstr>Слайд 3</vt:lpstr>
      <vt:lpstr>УКРАЇНСЬКИЙ ВІНОЧОК</vt:lpstr>
      <vt:lpstr>Тема    уроку:</vt:lpstr>
      <vt:lpstr>ЗАГАДКА</vt:lpstr>
      <vt:lpstr>УСНИЙ РАХУНОК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РОМАШКА</vt:lpstr>
      <vt:lpstr>ЗАГАДКА</vt:lpstr>
      <vt:lpstr>ВЕСЕЛІ ЗАДАЧІ</vt:lpstr>
      <vt:lpstr>БАРВІНОК</vt:lpstr>
      <vt:lpstr>ЗАГАДКА</vt:lpstr>
      <vt:lpstr>ХВИЛИНКА КАЛІГРАФІЇ</vt:lpstr>
      <vt:lpstr>КАЛИНА</vt:lpstr>
      <vt:lpstr>МАТЕМАТИЧНИЙ ДИКТАНТ</vt:lpstr>
      <vt:lpstr>7      </vt:lpstr>
      <vt:lpstr>ЗАГАДКА</vt:lpstr>
      <vt:lpstr>ОЗНАЙОМЛЕННЯ З НОВИМ МАТЕРІАЛОМ</vt:lpstr>
      <vt:lpstr>ФІЗХВИЛИНКА</vt:lpstr>
      <vt:lpstr>РОБОТА З ПІДРУЧНИКОМ  с.</vt:lpstr>
      <vt:lpstr>     МАК</vt:lpstr>
      <vt:lpstr>Слайд 33</vt:lpstr>
      <vt:lpstr>ЗАГАДКА</vt:lpstr>
      <vt:lpstr>РОБОТА В ПАРАХ</vt:lpstr>
      <vt:lpstr>Слайд 36</vt:lpstr>
      <vt:lpstr>ВОЛОШКИ</vt:lpstr>
      <vt:lpstr>ФІЗКУЛЬТХВИЛИНКА ДЛЯ ОЧЕЙ</vt:lpstr>
      <vt:lpstr>Слайд 39</vt:lpstr>
      <vt:lpstr>РОБОТА З ГЕОМЕТРИЧНИМ МАТЕРІАЛОМ</vt:lpstr>
      <vt:lpstr>ЛЕГЕНДА ПРО ВІНОЧОК</vt:lpstr>
      <vt:lpstr>Гра "Чарівний мікрофон”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777</dc:creator>
  <cp:lastModifiedBy>Пользователь Windows</cp:lastModifiedBy>
  <cp:revision>37</cp:revision>
  <dcterms:created xsi:type="dcterms:W3CDTF">2016-12-04T11:56:03Z</dcterms:created>
  <dcterms:modified xsi:type="dcterms:W3CDTF">2017-01-12T17:47:40Z</dcterms:modified>
</cp:coreProperties>
</file>