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0" r:id="rId2"/>
    <p:sldId id="379" r:id="rId3"/>
    <p:sldId id="391" r:id="rId4"/>
    <p:sldId id="392" r:id="rId5"/>
    <p:sldId id="396" r:id="rId6"/>
    <p:sldId id="393" r:id="rId7"/>
    <p:sldId id="394" r:id="rId8"/>
    <p:sldId id="395" r:id="rId9"/>
    <p:sldId id="332" r:id="rId10"/>
    <p:sldId id="257" r:id="rId11"/>
    <p:sldId id="333" r:id="rId12"/>
    <p:sldId id="335" r:id="rId13"/>
    <p:sldId id="344" r:id="rId14"/>
    <p:sldId id="370" r:id="rId15"/>
    <p:sldId id="397" r:id="rId16"/>
    <p:sldId id="261" r:id="rId17"/>
    <p:sldId id="262" r:id="rId18"/>
    <p:sldId id="316" r:id="rId19"/>
    <p:sldId id="312" r:id="rId20"/>
    <p:sldId id="326" r:id="rId21"/>
    <p:sldId id="398" r:id="rId22"/>
    <p:sldId id="327" r:id="rId23"/>
    <p:sldId id="328" r:id="rId24"/>
    <p:sldId id="329" r:id="rId25"/>
    <p:sldId id="330" r:id="rId26"/>
    <p:sldId id="285" r:id="rId27"/>
    <p:sldId id="273" r:id="rId28"/>
    <p:sldId id="300" r:id="rId29"/>
    <p:sldId id="321" r:id="rId30"/>
    <p:sldId id="315" r:id="rId31"/>
    <p:sldId id="291" r:id="rId32"/>
    <p:sldId id="347" r:id="rId33"/>
    <p:sldId id="350" r:id="rId34"/>
    <p:sldId id="366" r:id="rId35"/>
    <p:sldId id="363" r:id="rId36"/>
    <p:sldId id="364" r:id="rId37"/>
    <p:sldId id="371" r:id="rId38"/>
    <p:sldId id="353" r:id="rId39"/>
    <p:sldId id="372" r:id="rId40"/>
    <p:sldId id="266" r:id="rId41"/>
    <p:sldId id="343" r:id="rId42"/>
    <p:sldId id="342" r:id="rId43"/>
    <p:sldId id="356" r:id="rId44"/>
    <p:sldId id="368" r:id="rId45"/>
    <p:sldId id="377" r:id="rId46"/>
    <p:sldId id="325" r:id="rId47"/>
    <p:sldId id="304" r:id="rId48"/>
    <p:sldId id="361" r:id="rId49"/>
    <p:sldId id="338" r:id="rId50"/>
    <p:sldId id="339" r:id="rId51"/>
    <p:sldId id="340" r:id="rId52"/>
    <p:sldId id="383" r:id="rId53"/>
    <p:sldId id="355" r:id="rId54"/>
    <p:sldId id="268" r:id="rId55"/>
    <p:sldId id="359" r:id="rId56"/>
    <p:sldId id="289" r:id="rId57"/>
    <p:sldId id="274" r:id="rId58"/>
    <p:sldId id="309" r:id="rId59"/>
    <p:sldId id="269" r:id="rId60"/>
    <p:sldId id="345" r:id="rId61"/>
    <p:sldId id="346" r:id="rId62"/>
    <p:sldId id="348" r:id="rId63"/>
    <p:sldId id="378" r:id="rId64"/>
    <p:sldId id="272" r:id="rId65"/>
    <p:sldId id="388" r:id="rId66"/>
    <p:sldId id="369" r:id="rId67"/>
    <p:sldId id="349" r:id="rId68"/>
    <p:sldId id="318" r:id="rId69"/>
    <p:sldId id="275" r:id="rId70"/>
    <p:sldId id="286" r:id="rId71"/>
    <p:sldId id="301" r:id="rId72"/>
    <p:sldId id="341" r:id="rId73"/>
    <p:sldId id="319" r:id="rId74"/>
    <p:sldId id="374" r:id="rId75"/>
    <p:sldId id="387" r:id="rId76"/>
    <p:sldId id="278" r:id="rId77"/>
    <p:sldId id="375" r:id="rId78"/>
    <p:sldId id="324" r:id="rId79"/>
    <p:sldId id="322" r:id="rId80"/>
    <p:sldId id="376" r:id="rId81"/>
    <p:sldId id="287" r:id="rId82"/>
    <p:sldId id="313" r:id="rId83"/>
    <p:sldId id="323" r:id="rId84"/>
    <p:sldId id="385" r:id="rId85"/>
    <p:sldId id="306" r:id="rId86"/>
    <p:sldId id="373" r:id="rId87"/>
    <p:sldId id="270" r:id="rId8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EA1F-1F36-4490-94A2-C089BDDADC53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E10-E0EC-4365-A9B5-D3C9BAB83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EA1F-1F36-4490-94A2-C089BDDADC53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E10-E0EC-4365-A9B5-D3C9BAB83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EA1F-1F36-4490-94A2-C089BDDADC53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E10-E0EC-4365-A9B5-D3C9BAB83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EA1F-1F36-4490-94A2-C089BDDADC53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E10-E0EC-4365-A9B5-D3C9BAB83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EA1F-1F36-4490-94A2-C089BDDADC53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E10-E0EC-4365-A9B5-D3C9BAB83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EA1F-1F36-4490-94A2-C089BDDADC53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E10-E0EC-4365-A9B5-D3C9BAB83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EA1F-1F36-4490-94A2-C089BDDADC53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E10-E0EC-4365-A9B5-D3C9BAB83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EA1F-1F36-4490-94A2-C089BDDADC53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E10-E0EC-4365-A9B5-D3C9BAB83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EA1F-1F36-4490-94A2-C089BDDADC53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E10-E0EC-4365-A9B5-D3C9BAB83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EA1F-1F36-4490-94A2-C089BDDADC53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E10-E0EC-4365-A9B5-D3C9BAB83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EA1F-1F36-4490-94A2-C089BDDADC53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E10-E0EC-4365-A9B5-D3C9BAB83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0EA1F-1F36-4490-94A2-C089BDDADC53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71E10-E0EC-4365-A9B5-D3C9BAB83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077;&#1075;\Music\&#1086;&#1083;&#1077;&#1082;&#1089;&#1072;&#1085;&#1076;&#1088;%20&#1087;&#1086;&#1085;&#1086;&#1084;&#1072;&#1088;&#1100;&#1086;&#1074;%20&#1075;&#1110;&#1084;&#1085;%20&#1091;&#1082;&#1088;&#1072;&#1111;&#1085;&#108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4;&#1083;&#1077;&#1075;\Videos\&#1053;&#1086;&#1074;&#1072;&#1103;%20&#1087;&#1072;&#1087;&#1082;&#1072;\&#1058;&#1088;&#1110;&#1086;&#1076;&#1072;%20-%20'&#1059;&#1082;&#1088;&#1072;&#1111;&#1085;&#1072;'%20(&#1055;&#1088;&#1077;&#1084;'&#1108;&#1088;&#1072;%20&#1076;&#1086;%2025%20&#1088;&#1110;&#1095;&#1085;&#1080;&#1094;&#1110;%20&#1053;&#1077;&#1079;&#1072;&#1083;&#1077;&#1078;&#1085;&#1086;&#1089;&#1090;&#1110;%20&#1059;&#1082;&#1088;&#1072;&#1111;&#1085;&#1080;!)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4;&#1083;&#1077;&#1075;\Videos\&#1053;&#1086;&#1074;&#1072;&#1103;%20&#1087;&#1072;&#1087;&#1082;&#1072;\&#1042;&#1080;&#1076;&#1072;&#1090;&#1085;&#1110;%20&#1083;&#1102;&#1076;&#1080;%20&#1059;&#1082;&#1088;&#1072;&#1111;&#1085;&#1080;.mp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ublic\Videos\Sample%20Videos\&#1058;&#1080;&#1078;&#1076;&#1077;&#1085;&#1100;,%20&#1097;&#1086;%20&#1079;&#1084;&#1110;&#1085;&#1080;&#1074;%20&#1085;&#1072;&#1089;%20&#1085;&#1072;&#1079;&#1072;&#1074;&#1078;&#1076;&#1080;%20-%20The%20Week%20That%20Changed%20Us%20Forever.mp4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ublic\Videos\Sample%20Videos\&#1052;&#1072;&#1084;&#1086;,&#1085;&#1077;%20&#1087;&#1083;&#1072;&#1095;.%20&#1071;%20&#1087;&#1086;&#1074;&#1077;&#1088;&#1085;&#1091;&#1089;&#1100;%20&#1074;&#1077;&#1089;&#1085;&#1086;&#1102;.(&#1055;&#1110;&#1089;&#1085;&#1103;)%20&#1053;&#1077;&#1073;&#1077;&#1089;&#1085;&#1072;%20&#1057;&#1086;&#1090;&#1085;&#1103;.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4;&#1083;&#1077;&#1075;\Videos\&#1053;&#1086;&#1074;&#1072;&#1103;%20&#1087;&#1072;&#1087;&#1082;&#1072;\&#1055;&#1088;&#1086;&#1075;&#1086;&#1083;&#1086;&#1096;&#1077;&#1085;&#1085;&#1103;%20&#1085;&#1077;&#1079;&#1072;&#1083;&#1077;&#1078;&#1085;&#1086;&#1089;&#1090;&#1110;%20&#1059;&#1082;&#1088;&#1072;&#1111;&#1085;&#1080;.mp4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boryslavmvk.gov.ua/2926-u-zoni-ato-zaginuv-27-richni-borislavets-vitali-glyuz" TargetMode="Externa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ublic\Videos\Sample%20Videos\'&#1053;&#1072;&#1076;%20&#1079;&#1077;&#1084;&#1083;&#1077;&#1102;%20&#1090;&#1091;&#1084;&#1072;&#1085;&#1080;'.%20&#1043;&#1091;&#1088;&#1090;%20'&#1057;&#1090;&#1088;&#1091;&#1085;&#1080;%20&#1089;&#1077;&#1088;&#1094;&#1103;'.mp4" TargetMode="External"/><Relationship Id="rId4" Type="http://schemas.openxmlformats.org/officeDocument/2006/relationships/image" Target="../media/image79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ublic\Videos\Sample%20Videos\&#1047;&#1072;&#1075;&#1080;&#1073;&#1083;&#1080;&#1084;%20&#1074;%20&#1059;&#1082;&#1088;&#1072;&#1111;&#1085;&#1110;%20&#1087;&#1088;&#1080;&#1089;&#1074;&#1103;&#1095;&#1091;&#1108;&#1090;&#1100;&#1089;&#1103;...'&#1041;&#1110;&#1083;&#1110;%20&#1051;&#1077;&#1073;&#1077;&#1076;&#1110;%20&#1091;%20&#1085;&#1077;&#1073;&#1077;&#1089;&#1072;&#1093;...'.mp4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077;&#1075;\Music\&#1054;&#1082;&#1077;&#1072;&#1085;%20&#1045;&#1083;&#1100;&#1079;&#1080;\Okean_Elzi_Vse_bude_dobre_(vmusice.net).mp3" TargetMode="External"/><Relationship Id="rId5" Type="http://schemas.openxmlformats.org/officeDocument/2006/relationships/image" Target="../media/image103.png"/><Relationship Id="rId4" Type="http://schemas.openxmlformats.org/officeDocument/2006/relationships/image" Target="../media/image10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214546" y="357167"/>
            <a:ext cx="65008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 smtClean="0">
                <a:ln w="38100" cmpd="sng">
                  <a:solidFill>
                    <a:srgbClr val="FFFF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Від</a:t>
            </a:r>
            <a:br>
              <a:rPr lang="uk-UA" sz="6000" b="1" dirty="0" smtClean="0">
                <a:ln w="38100" cmpd="sng">
                  <a:solidFill>
                    <a:srgbClr val="FFFF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uk-UA" sz="6000" b="1" dirty="0" smtClean="0">
                <a:ln w="38100" cmpd="sng">
                  <a:solidFill>
                    <a:srgbClr val="FFFF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проголошення Незалежності</a:t>
            </a:r>
            <a:endParaRPr lang="ru-RU" sz="6000" b="1" dirty="0">
              <a:ln w="38100" cmpd="sng">
                <a:solidFill>
                  <a:srgbClr val="FFFF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3643314"/>
            <a:ext cx="5000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 нової</a:t>
            </a:r>
          </a:p>
          <a:p>
            <a:pPr algn="r"/>
            <a:r>
              <a:rPr lang="uk-UA" sz="60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України</a:t>
            </a:r>
            <a:endParaRPr lang="ru-RU" sz="6000" b="1" dirty="0">
              <a:ln w="28575" cmpd="sng">
                <a:solidFill>
                  <a:srgbClr val="FFFF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олександр пономарьов гімн україн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1.gstatic.com/images?q=tbn:ANd9GcRpwOaVZcbyw1GjAFBBieEnzSA5Oh9Sl78Mjq_IvOqEAUsBBkvu"/>
          <p:cNvPicPr>
            <a:picLocks noChangeAspect="1" noChangeArrowheads="1"/>
          </p:cNvPicPr>
          <p:nvPr/>
        </p:nvPicPr>
        <p:blipFill>
          <a:blip r:embed="rId2"/>
          <a:srcRect l="12581" t="-1940" r="12266" b="11765"/>
          <a:stretch>
            <a:fillRect/>
          </a:stretch>
        </p:blipFill>
        <p:spPr bwMode="auto">
          <a:xfrm>
            <a:off x="0" y="-142900"/>
            <a:ext cx="9144000" cy="70009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0"/>
            <a:ext cx="8143932" cy="5078313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Країна чудова – степи і Карпати,</a:t>
            </a:r>
          </a:p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Зелені сади біля кожної хати.</a:t>
            </a:r>
          </a:p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 символ – верба і червона калина.</a:t>
            </a:r>
          </a:p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Вкраїну люблю – це моя Батьківщина.</a:t>
            </a:r>
          </a:p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Тут </a:t>
            </a:r>
            <a:r>
              <a:rPr lang="uk-UA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чистеє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небо і сонце в зеніті,</a:t>
            </a:r>
          </a:p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зерно золотаве і грона налиті.</a:t>
            </a:r>
          </a:p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Тут слово правдиве  і мова єдина.</a:t>
            </a:r>
          </a:p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Тебе я люблю, ти моя, Україна !</a:t>
            </a:r>
          </a:p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(Україна. Ольга </a:t>
            </a:r>
            <a:r>
              <a:rPr lang="uk-UA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Тесленкова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Буває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часом,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сліпну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від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краси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Спинюсь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не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тямлю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що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воно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за диво,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оці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степи,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небо,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ці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ліси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усе так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гарно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чисто,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незрадливо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усе як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є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дорога,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явори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усе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моє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все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зветься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Така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краса,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висока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нетлінна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що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хоч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спинись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Богом говори.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0119" name="Picture 7" descr="https://encrypted-tbn3.gstatic.com/images?q=tbn:ANd9GcQyuZXi3ai2E8aCPDJNUH2ik5D5UpHt6YyTKmBOdDcsyn5xKXm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696877"/>
            <a:ext cx="7586691" cy="3161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 ж таке наша країна? І чому вона найкраща для нас?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Україна – це славетна історія: мудрі літописці, Київ священний, дзвін козацьких шабель, гайдамацький посвист, нескінченні чумацькі шляхи, зойк кріпака на панському дворі, революційні заграви, довгоочікувана незалежність, трагедія і велич Майдану…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Україна – це чарівна природа: високі гори й неосяжні степи, плодючі чорноземи, тополя у волошковому полі, хрущі над вишнями, калина у дворі, п’янкі любисток і м’ята, верба край дороги, жовтогарячі соняшники на струнких стеблах…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Україна – це неповторна культура: ніжна лірична пісня, героїчна, сповнена патріотизму дума, вишитий рушник на покутті, розмальована святкова писанка, мова солов’їна…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http://ia108.mycdn.me/image?id=563779402304&amp;bid=563779402304&amp;t=3&amp;plc=WEB&amp;tkn=t09ypoDLBF619v8lvulG8ztLfOU"/>
          <p:cNvPicPr>
            <a:picLocks noChangeAspect="1" noChangeArrowheads="1"/>
          </p:cNvPicPr>
          <p:nvPr/>
        </p:nvPicPr>
        <p:blipFill>
          <a:blip r:embed="rId2"/>
          <a:srcRect r="-1391" b="9223"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0"/>
            <a:ext cx="78581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err="1" smtClean="0">
                <a:solidFill>
                  <a:srgbClr val="FFC000"/>
                </a:solidFill>
              </a:rPr>
              <a:t>Солов’їна</a:t>
            </a:r>
            <a:r>
              <a:rPr lang="ru-RU" sz="2800" b="1" u="sng" dirty="0" smtClean="0">
                <a:solidFill>
                  <a:srgbClr val="FFC000"/>
                </a:solidFill>
              </a:rPr>
              <a:t> </a:t>
            </a:r>
            <a:r>
              <a:rPr lang="ru-RU" sz="2800" b="1" u="sng" dirty="0" err="1" smtClean="0">
                <a:solidFill>
                  <a:srgbClr val="FFC000"/>
                </a:solidFill>
              </a:rPr>
              <a:t>пісня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Одна </a:t>
            </a:r>
            <a:r>
              <a:rPr lang="ru-RU" sz="2400" b="1" dirty="0" err="1" smtClean="0">
                <a:solidFill>
                  <a:srgbClr val="0070C0"/>
                </a:solidFill>
              </a:rPr>
              <a:t>Батьківщина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двох</a:t>
            </a:r>
            <a:r>
              <a:rPr lang="ru-RU" sz="2400" b="1" dirty="0" smtClean="0">
                <a:solidFill>
                  <a:srgbClr val="0070C0"/>
                </a:solidFill>
              </a:rPr>
              <a:t> не </a:t>
            </a:r>
            <a:r>
              <a:rPr lang="ru-RU" sz="2400" b="1" dirty="0" err="1" smtClean="0">
                <a:solidFill>
                  <a:srgbClr val="0070C0"/>
                </a:solidFill>
              </a:rPr>
              <a:t>буває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err="1" smtClean="0">
                <a:solidFill>
                  <a:srgbClr val="0070C0"/>
                </a:solidFill>
              </a:rPr>
              <a:t>Місця</a:t>
            </a:r>
            <a:r>
              <a:rPr lang="ru-RU" sz="2400" b="1" dirty="0" smtClean="0">
                <a:solidFill>
                  <a:srgbClr val="0070C0"/>
                </a:solidFill>
              </a:rPr>
              <a:t>, де </a:t>
            </a:r>
            <a:r>
              <a:rPr lang="ru-RU" sz="2400" b="1" dirty="0" err="1" smtClean="0">
                <a:solidFill>
                  <a:srgbClr val="0070C0"/>
                </a:solidFill>
              </a:rPr>
              <a:t>родилися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завжди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святі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err="1" smtClean="0">
                <a:solidFill>
                  <a:srgbClr val="0070C0"/>
                </a:solidFill>
              </a:rPr>
              <a:t>Хто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рідну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оселю</a:t>
            </a:r>
            <a:r>
              <a:rPr lang="ru-RU" sz="2400" b="1" dirty="0" smtClean="0">
                <a:solidFill>
                  <a:srgbClr val="0070C0"/>
                </a:solidFill>
              </a:rPr>
              <a:t> свою </a:t>
            </a:r>
            <a:r>
              <a:rPr lang="ru-RU" sz="2400" b="1" dirty="0" err="1" smtClean="0">
                <a:solidFill>
                  <a:srgbClr val="0070C0"/>
                </a:solidFill>
              </a:rPr>
              <a:t>забуває</a:t>
            </a:r>
            <a:r>
              <a:rPr lang="ru-RU" sz="2400" b="1" dirty="0" smtClean="0">
                <a:solidFill>
                  <a:srgbClr val="0070C0"/>
                </a:solidFill>
              </a:rPr>
              <a:t>,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Той </a:t>
            </a:r>
            <a:r>
              <a:rPr lang="ru-RU" sz="2400" b="1" dirty="0" err="1" smtClean="0">
                <a:solidFill>
                  <a:srgbClr val="0070C0"/>
                </a:solidFill>
              </a:rPr>
              <a:t>долі</a:t>
            </a:r>
            <a:r>
              <a:rPr lang="ru-RU" sz="2400" b="1" dirty="0" smtClean="0">
                <a:solidFill>
                  <a:srgbClr val="0070C0"/>
                </a:solidFill>
              </a:rPr>
              <a:t> не </a:t>
            </a:r>
            <a:r>
              <a:rPr lang="ru-RU" sz="2400" b="1" dirty="0" err="1" smtClean="0">
                <a:solidFill>
                  <a:srgbClr val="0070C0"/>
                </a:solidFill>
              </a:rPr>
              <a:t>знайде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ніколи</a:t>
            </a:r>
            <a:r>
              <a:rPr lang="ru-RU" sz="2400" b="1" dirty="0" smtClean="0">
                <a:solidFill>
                  <a:srgbClr val="0070C0"/>
                </a:solidFill>
              </a:rPr>
              <a:t> в </a:t>
            </a:r>
            <a:r>
              <a:rPr lang="ru-RU" sz="2400" b="1" dirty="0" err="1" smtClean="0">
                <a:solidFill>
                  <a:srgbClr val="0070C0"/>
                </a:solidFill>
              </a:rPr>
              <a:t>житті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err="1" smtClean="0">
                <a:solidFill>
                  <a:srgbClr val="0070C0"/>
                </a:solidFill>
              </a:rPr>
              <a:t>Чи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можна</a:t>
            </a:r>
            <a:r>
              <a:rPr lang="ru-RU" sz="2400" b="1" dirty="0" smtClean="0">
                <a:solidFill>
                  <a:srgbClr val="0070C0"/>
                </a:solidFill>
              </a:rPr>
              <a:t> забути малому ту </a:t>
            </a:r>
            <a:r>
              <a:rPr lang="ru-RU" sz="2400" b="1" dirty="0" err="1" smtClean="0">
                <a:solidFill>
                  <a:srgbClr val="0070C0"/>
                </a:solidFill>
              </a:rPr>
              <a:t>пісню</a:t>
            </a:r>
            <a:r>
              <a:rPr lang="ru-RU" sz="2400" b="1" dirty="0" smtClean="0">
                <a:solidFill>
                  <a:srgbClr val="0070C0"/>
                </a:solidFill>
              </a:rPr>
              <a:t>,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err="1" smtClean="0">
                <a:solidFill>
                  <a:srgbClr val="0070C0"/>
                </a:solidFill>
              </a:rPr>
              <a:t>Що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мати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співала</a:t>
            </a:r>
            <a:r>
              <a:rPr lang="ru-RU" sz="2400" b="1" dirty="0" smtClean="0">
                <a:solidFill>
                  <a:srgbClr val="0070C0"/>
                </a:solidFill>
              </a:rPr>
              <a:t>, коли </a:t>
            </a:r>
            <a:r>
              <a:rPr lang="ru-RU" sz="2400" b="1" dirty="0" err="1" smtClean="0">
                <a:solidFill>
                  <a:srgbClr val="0070C0"/>
                </a:solidFill>
              </a:rPr>
              <a:t>засинав</a:t>
            </a:r>
            <a:r>
              <a:rPr lang="ru-RU" sz="2400" b="1" dirty="0" smtClean="0">
                <a:solidFill>
                  <a:srgbClr val="0070C0"/>
                </a:solidFill>
              </a:rPr>
              <a:t>?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err="1" smtClean="0">
                <a:solidFill>
                  <a:srgbClr val="0070C0"/>
                </a:solidFill>
              </a:rPr>
              <a:t>Чи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можна</a:t>
            </a:r>
            <a:r>
              <a:rPr lang="ru-RU" sz="2400" b="1" dirty="0" smtClean="0">
                <a:solidFill>
                  <a:srgbClr val="0070C0"/>
                </a:solidFill>
              </a:rPr>
              <a:t> забути ту стежку до </a:t>
            </a:r>
            <a:r>
              <a:rPr lang="ru-RU" sz="2400" b="1" dirty="0" err="1" smtClean="0">
                <a:solidFill>
                  <a:srgbClr val="0070C0"/>
                </a:solidFill>
              </a:rPr>
              <a:t>хати</a:t>
            </a:r>
            <a:r>
              <a:rPr lang="ru-RU" sz="2400" b="1" dirty="0" smtClean="0">
                <a:solidFill>
                  <a:srgbClr val="0070C0"/>
                </a:solidFill>
              </a:rPr>
              <a:t>,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err="1" smtClean="0">
                <a:solidFill>
                  <a:srgbClr val="0070C0"/>
                </a:solidFill>
              </a:rPr>
              <a:t>Що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босим</a:t>
            </a:r>
            <a:r>
              <a:rPr lang="ru-RU" sz="2400" b="1" dirty="0" smtClean="0">
                <a:solidFill>
                  <a:srgbClr val="0070C0"/>
                </a:solidFill>
              </a:rPr>
              <a:t> колись протоптав?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Тут мамина </a:t>
            </a:r>
            <a:r>
              <a:rPr lang="ru-RU" sz="2400" b="1" dirty="0" err="1" smtClean="0">
                <a:solidFill>
                  <a:srgbClr val="0070C0"/>
                </a:solidFill>
              </a:rPr>
              <a:t>пісня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лунає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нині</a:t>
            </a:r>
            <a:r>
              <a:rPr lang="ru-RU" sz="2400" b="1" dirty="0" smtClean="0">
                <a:solidFill>
                  <a:srgbClr val="0070C0"/>
                </a:solidFill>
              </a:rPr>
              <a:t>,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err="1" smtClean="0">
                <a:solidFill>
                  <a:srgbClr val="0070C0"/>
                </a:solidFill>
              </a:rPr>
              <a:t>Її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підхопили</a:t>
            </a:r>
            <a:r>
              <a:rPr lang="ru-RU" sz="2400" b="1" dirty="0" smtClean="0">
                <a:solidFill>
                  <a:srgbClr val="0070C0"/>
                </a:solidFill>
              </a:rPr>
              <a:t> поля </a:t>
            </a:r>
            <a:r>
              <a:rPr lang="ru-RU" sz="2400" b="1" dirty="0" err="1" smtClean="0">
                <a:solidFill>
                  <a:srgbClr val="0070C0"/>
                </a:solidFill>
              </a:rPr>
              <a:t>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гаї</a:t>
            </a:r>
            <a:r>
              <a:rPr lang="ru-RU" sz="2400" b="1" dirty="0" smtClean="0">
                <a:solidFill>
                  <a:srgbClr val="0070C0"/>
                </a:solidFill>
              </a:rPr>
              <a:t>,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err="1" smtClean="0">
                <a:solidFill>
                  <a:srgbClr val="0070C0"/>
                </a:solidFill>
              </a:rPr>
              <a:t>Її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вечорами</a:t>
            </a:r>
            <a:r>
              <a:rPr lang="ru-RU" sz="2400" b="1" dirty="0" smtClean="0">
                <a:solidFill>
                  <a:srgbClr val="0070C0"/>
                </a:solidFill>
              </a:rPr>
              <a:t> по </a:t>
            </a:r>
            <a:r>
              <a:rPr lang="ru-RU" sz="2400" b="1" dirty="0" err="1" smtClean="0">
                <a:solidFill>
                  <a:srgbClr val="0070C0"/>
                </a:solidFill>
              </a:rPr>
              <a:t>всій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Україні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Співають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</a:p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співають</a:t>
            </a:r>
            <a:r>
              <a:rPr lang="ru-RU" sz="2400" b="1" dirty="0" smtClean="0">
                <a:solidFill>
                  <a:srgbClr val="0070C0"/>
                </a:solidFill>
              </a:rPr>
              <a:t> в садах </a:t>
            </a:r>
            <a:r>
              <a:rPr lang="ru-RU" sz="2400" b="1" dirty="0" err="1" smtClean="0">
                <a:solidFill>
                  <a:srgbClr val="0070C0"/>
                </a:solidFill>
              </a:rPr>
              <a:t>солов’ї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І я припадаю до </a:t>
            </a:r>
            <a:r>
              <a:rPr lang="ru-RU" sz="2400" b="1" dirty="0" err="1" smtClean="0">
                <a:solidFill>
                  <a:srgbClr val="0070C0"/>
                </a:solidFill>
              </a:rPr>
              <a:t>неї</a:t>
            </a:r>
            <a:r>
              <a:rPr lang="ru-RU" sz="2400" b="1" dirty="0" smtClean="0">
                <a:solidFill>
                  <a:srgbClr val="0070C0"/>
                </a:solidFill>
              </a:rPr>
              <a:t> устами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І </a:t>
            </a:r>
            <a:r>
              <a:rPr lang="ru-RU" sz="2400" b="1" dirty="0" err="1" smtClean="0">
                <a:solidFill>
                  <a:srgbClr val="0070C0"/>
                </a:solidFill>
              </a:rPr>
              <a:t>серцем</a:t>
            </a:r>
            <a:r>
              <a:rPr lang="ru-RU" sz="2400" b="1" dirty="0" smtClean="0">
                <a:solidFill>
                  <a:srgbClr val="0070C0"/>
                </a:solidFill>
              </a:rPr>
              <a:t> вбираю, </a:t>
            </a:r>
            <a:r>
              <a:rPr lang="ru-RU" sz="2400" b="1" dirty="0" err="1" smtClean="0">
                <a:solidFill>
                  <a:srgbClr val="0070C0"/>
                </a:solidFill>
              </a:rPr>
              <a:t>мов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спраглий</a:t>
            </a:r>
            <a:r>
              <a:rPr lang="ru-RU" sz="2400" b="1" dirty="0" smtClean="0">
                <a:solidFill>
                  <a:srgbClr val="0070C0"/>
                </a:solidFill>
              </a:rPr>
              <a:t> води.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Без </a:t>
            </a:r>
            <a:r>
              <a:rPr lang="ru-RU" sz="2400" b="1" dirty="0" err="1" smtClean="0">
                <a:solidFill>
                  <a:srgbClr val="0070C0"/>
                </a:solidFill>
              </a:rPr>
              <a:t>рідної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мови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без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пісні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без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мами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Збідніє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збідніє</a:t>
            </a:r>
            <a:r>
              <a:rPr lang="ru-RU" sz="2400" b="1" dirty="0" smtClean="0">
                <a:solidFill>
                  <a:srgbClr val="0070C0"/>
                </a:solidFill>
              </a:rPr>
              <a:t> земля </a:t>
            </a:r>
            <a:r>
              <a:rPr lang="ru-RU" sz="2400" b="1" dirty="0" err="1" smtClean="0">
                <a:solidFill>
                  <a:srgbClr val="0070C0"/>
                </a:solidFill>
              </a:rPr>
              <a:t>назавжди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http://file1.npage.de/006507/39/bilder/linia_jesienna_z_sloneczni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228769" y="1943074"/>
            <a:ext cx="4714926" cy="2828955"/>
          </a:xfrm>
          <a:prstGeom prst="rect">
            <a:avLst/>
          </a:prstGeom>
          <a:noFill/>
        </p:spPr>
      </p:pic>
      <p:pic>
        <p:nvPicPr>
          <p:cNvPr id="4" name="Picture 2" descr="http://file1.npage.de/006507/39/bilder/linia_jesienna_z_sloneczni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857875" y="1928813"/>
            <a:ext cx="4643523" cy="2786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Тріода - 'Україна' (Прем'єра до 25 річниці Незалежності України!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Сучасна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незалежна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держава.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Розташована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Східної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Європи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займає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землі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перетнути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пішки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заходу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треба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90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днів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долаючи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щодня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30 км.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кордони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Білоруссю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Росією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Польщею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Словаччиною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Угорщиною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Румунією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Молдовою.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півдні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омивається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водами Чорного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азовського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морів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Туреччина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Болгарія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Грузія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єдина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країна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Європи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яка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стільки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близьких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сусідів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800" b="1" dirty="0">
                <a:solidFill>
                  <a:srgbClr val="002060"/>
                </a:solidFill>
              </a:rPr>
              <a:t>На </a:t>
            </a:r>
            <a:r>
              <a:rPr lang="ru-RU" sz="2800" b="1" dirty="0" err="1">
                <a:solidFill>
                  <a:srgbClr val="002060"/>
                </a:solidFill>
              </a:rPr>
              <a:t>території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України</a:t>
            </a:r>
            <a:r>
              <a:rPr lang="ru-RU" sz="2800" b="1" dirty="0">
                <a:solidFill>
                  <a:srgbClr val="002060"/>
                </a:solidFill>
              </a:rPr>
              <a:t>, а </a:t>
            </a:r>
            <a:r>
              <a:rPr lang="ru-RU" sz="2800" b="1" dirty="0" err="1">
                <a:solidFill>
                  <a:srgbClr val="002060"/>
                </a:solidFill>
              </a:rPr>
              <a:t>саме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поблизу</a:t>
            </a:r>
            <a:r>
              <a:rPr lang="ru-RU" sz="2800" b="1" dirty="0">
                <a:solidFill>
                  <a:srgbClr val="002060"/>
                </a:solidFill>
              </a:rPr>
              <a:t> с. </a:t>
            </a:r>
            <a:r>
              <a:rPr lang="ru-RU" sz="2800" b="1" dirty="0" err="1">
                <a:solidFill>
                  <a:srgbClr val="002060"/>
                </a:solidFill>
              </a:rPr>
              <a:t>Ділове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Рахівського</a:t>
            </a:r>
            <a:r>
              <a:rPr lang="ru-RU" sz="2800" b="1" dirty="0">
                <a:solidFill>
                  <a:srgbClr val="002060"/>
                </a:solidFill>
              </a:rPr>
              <a:t> р-ну, </a:t>
            </a:r>
            <a:r>
              <a:rPr lang="ru-RU" sz="2800" b="1" dirty="0" err="1">
                <a:solidFill>
                  <a:srgbClr val="002060"/>
                </a:solidFill>
              </a:rPr>
              <a:t>що</a:t>
            </a:r>
            <a:r>
              <a:rPr lang="ru-RU" sz="2800" b="1" dirty="0">
                <a:solidFill>
                  <a:srgbClr val="002060"/>
                </a:solidFill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</a:rPr>
              <a:t>Закарпатті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знаходиться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географічний</a:t>
            </a:r>
            <a:r>
              <a:rPr lang="ru-RU" sz="2800" b="1" dirty="0">
                <a:solidFill>
                  <a:srgbClr val="002060"/>
                </a:solidFill>
              </a:rPr>
              <a:t> центр </a:t>
            </a:r>
            <a:r>
              <a:rPr lang="ru-RU" sz="2800" b="1" dirty="0" err="1">
                <a:solidFill>
                  <a:srgbClr val="002060"/>
                </a:solidFill>
              </a:rPr>
              <a:t>Європи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ua.convdocs.org/pars_docs/refs/128/127781/127781_html_m3542109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540752"/>
            <a:ext cx="3428992" cy="2317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1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</a:rPr>
              <a:t>Площа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країни</a:t>
            </a:r>
            <a:r>
              <a:rPr lang="ru-RU" sz="2800" b="1" dirty="0">
                <a:solidFill>
                  <a:srgbClr val="002060"/>
                </a:solidFill>
              </a:rPr>
              <a:t> - 604 кн. км., </a:t>
            </a:r>
            <a:r>
              <a:rPr lang="ru-RU" sz="2800" b="1" dirty="0" err="1">
                <a:solidFill>
                  <a:srgbClr val="002060"/>
                </a:solidFill>
              </a:rPr>
              <a:t>населення</a:t>
            </a:r>
            <a:r>
              <a:rPr lang="ru-RU" sz="2800" b="1" dirty="0">
                <a:solidFill>
                  <a:srgbClr val="002060"/>
                </a:solidFill>
              </a:rPr>
              <a:t> - </a:t>
            </a:r>
            <a:r>
              <a:rPr lang="ru-RU" sz="2800" b="1" dirty="0" err="1">
                <a:solidFill>
                  <a:srgbClr val="002060"/>
                </a:solidFill>
              </a:rPr>
              <a:t>близько</a:t>
            </a:r>
            <a:r>
              <a:rPr lang="ru-RU" sz="2800" b="1" dirty="0">
                <a:solidFill>
                  <a:srgbClr val="002060"/>
                </a:solidFill>
              </a:rPr>
              <a:t> 47 млн. </a:t>
            </a:r>
            <a:r>
              <a:rPr lang="ru-RU" sz="2800" b="1" dirty="0" err="1">
                <a:solidFill>
                  <a:srgbClr val="002060"/>
                </a:solidFill>
              </a:rPr>
              <a:t>чол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Столиця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України</a:t>
            </a:r>
            <a:r>
              <a:rPr lang="ru-RU" sz="2800" b="1" dirty="0">
                <a:solidFill>
                  <a:srgbClr val="002060"/>
                </a:solidFill>
              </a:rPr>
              <a:t> - м. </a:t>
            </a:r>
            <a:r>
              <a:rPr lang="ru-RU" sz="2800" b="1" dirty="0" err="1">
                <a:solidFill>
                  <a:srgbClr val="002060"/>
                </a:solidFill>
              </a:rPr>
              <a:t>Київ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Україна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поділяється</a:t>
            </a:r>
            <a:r>
              <a:rPr lang="ru-RU" sz="2800" b="1" dirty="0">
                <a:solidFill>
                  <a:srgbClr val="002060"/>
                </a:solidFill>
              </a:rPr>
              <a:t> на 24 </a:t>
            </a:r>
            <a:r>
              <a:rPr lang="ru-RU" sz="2800" b="1" dirty="0" err="1">
                <a:solidFill>
                  <a:srgbClr val="002060"/>
                </a:solidFill>
              </a:rPr>
              <a:t>області</a:t>
            </a:r>
            <a:r>
              <a:rPr lang="ru-RU" sz="2800" b="1" dirty="0">
                <a:solidFill>
                  <a:srgbClr val="002060"/>
                </a:solidFill>
              </a:rPr>
              <a:t>, 2 </a:t>
            </a:r>
            <a:r>
              <a:rPr lang="ru-RU" sz="2800" b="1" dirty="0" err="1">
                <a:solidFill>
                  <a:srgbClr val="002060"/>
                </a:solidFill>
              </a:rPr>
              <a:t>міста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Всеукраїнського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значення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АР </a:t>
            </a:r>
            <a:r>
              <a:rPr lang="ru-RU" sz="2800" b="1" dirty="0" err="1">
                <a:solidFill>
                  <a:srgbClr val="002060"/>
                </a:solidFill>
              </a:rPr>
              <a:t>Крим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Незважаючи</a:t>
            </a:r>
            <a:r>
              <a:rPr lang="ru-RU" sz="2800" b="1" dirty="0">
                <a:solidFill>
                  <a:srgbClr val="002060"/>
                </a:solidFill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</a:rPr>
              <a:t>події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сьогодення</a:t>
            </a:r>
            <a:r>
              <a:rPr lang="ru-RU" sz="2800" b="1" dirty="0">
                <a:solidFill>
                  <a:srgbClr val="002060"/>
                </a:solidFill>
              </a:rPr>
              <a:t>, я </a:t>
            </a:r>
            <a:r>
              <a:rPr lang="ru-RU" sz="2800" b="1" dirty="0" err="1">
                <a:solidFill>
                  <a:srgbClr val="002060"/>
                </a:solidFill>
              </a:rPr>
              <a:t>вважаю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що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Крим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частиною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України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ми </a:t>
            </a:r>
            <a:r>
              <a:rPr lang="ru-RU" sz="2800" b="1" dirty="0" err="1">
                <a:solidFill>
                  <a:srgbClr val="002060"/>
                </a:solidFill>
              </a:rPr>
              <a:t>обов’язково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визволимо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свій</a:t>
            </a:r>
            <a:r>
              <a:rPr lang="ru-RU" sz="2800" b="1" dirty="0">
                <a:solidFill>
                  <a:srgbClr val="002060"/>
                </a:solidFill>
              </a:rPr>
              <a:t> край. Форма </a:t>
            </a:r>
            <a:r>
              <a:rPr lang="ru-RU" sz="2800" b="1" dirty="0" err="1">
                <a:solidFill>
                  <a:srgbClr val="002060"/>
                </a:solidFill>
              </a:rPr>
              <a:t>правління</a:t>
            </a:r>
            <a:r>
              <a:rPr lang="ru-RU" sz="2800" b="1" dirty="0">
                <a:solidFill>
                  <a:srgbClr val="002060"/>
                </a:solidFill>
              </a:rPr>
              <a:t> - </a:t>
            </a:r>
            <a:r>
              <a:rPr lang="ru-RU" sz="2800" b="1" dirty="0" err="1">
                <a:solidFill>
                  <a:srgbClr val="002060"/>
                </a:solidFill>
              </a:rPr>
              <a:t>парламентсько-президентська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республіка</a:t>
            </a:r>
            <a:r>
              <a:rPr lang="ru-RU" sz="2800" b="1" dirty="0">
                <a:solidFill>
                  <a:srgbClr val="002060"/>
                </a:solidFill>
              </a:rPr>
              <a:t>. Глава </a:t>
            </a:r>
            <a:r>
              <a:rPr lang="ru-RU" sz="2800" b="1" dirty="0" err="1">
                <a:solidFill>
                  <a:srgbClr val="002060"/>
                </a:solidFill>
              </a:rPr>
              <a:t>держави</a:t>
            </a:r>
            <a:r>
              <a:rPr lang="ru-RU" sz="2800" b="1" dirty="0">
                <a:solidFill>
                  <a:srgbClr val="002060"/>
                </a:solidFill>
              </a:rPr>
              <a:t> - Президент, глава уряду - </a:t>
            </a:r>
            <a:r>
              <a:rPr lang="ru-RU" sz="2800" b="1" dirty="0" err="1">
                <a:solidFill>
                  <a:srgbClr val="002060"/>
                </a:solidFill>
              </a:rPr>
              <a:t>Прем'єр-міністр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Вищим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законодавчим</a:t>
            </a:r>
            <a:r>
              <a:rPr lang="ru-RU" sz="2800" b="1" dirty="0">
                <a:solidFill>
                  <a:srgbClr val="002060"/>
                </a:solidFill>
              </a:rPr>
              <a:t> органом </a:t>
            </a:r>
            <a:r>
              <a:rPr lang="ru-RU" sz="2800" b="1" dirty="0" err="1">
                <a:solidFill>
                  <a:srgbClr val="002060"/>
                </a:solidFill>
              </a:rPr>
              <a:t>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Верховна</a:t>
            </a:r>
            <a:r>
              <a:rPr lang="ru-RU" sz="2800" b="1" dirty="0">
                <a:solidFill>
                  <a:srgbClr val="002060"/>
                </a:solidFill>
              </a:rPr>
              <a:t> Рада.</a:t>
            </a:r>
          </a:p>
        </p:txBody>
      </p:sp>
      <p:pic>
        <p:nvPicPr>
          <p:cNvPr id="59394" name="Picture 2" descr="https://encrypted-tbn0.gstatic.com/images?q=tbn:ANd9GcQVyVKvgjnoijt1F5fOD5umGHTNOsc39KxD39JviQLHjMrX4kq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14819"/>
            <a:ext cx="3287540" cy="2643182"/>
          </a:xfrm>
          <a:prstGeom prst="rect">
            <a:avLst/>
          </a:prstGeom>
          <a:noFill/>
        </p:spPr>
      </p:pic>
      <p:pic>
        <p:nvPicPr>
          <p:cNvPr id="59396" name="Picture 4" descr="http://pozitivnews.org/wp-content/uploads/2010/06/ukraine_nature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9871" y="4143380"/>
            <a:ext cx="3114129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http://ia108.mycdn.me/image?id=557497970002&amp;bid=557497970002&amp;t=0&amp;plc=WEB&amp;tkn=pA4a2aNI3YkI6e2gxPBfZNfFj0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207841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http://ia108.mycdn.me/image?id=569499731026&amp;bid=569499731026&amp;t=0&amp;plc=WEB&amp;tkn=u8ehKaY0b41PO31nCRHfRYjAJd0"/>
          <p:cNvPicPr>
            <a:picLocks noChangeAspect="1" noChangeArrowheads="1"/>
          </p:cNvPicPr>
          <p:nvPr/>
        </p:nvPicPr>
        <p:blipFill>
          <a:blip r:embed="rId2"/>
          <a:srcRect t="11999" r="-782"/>
          <a:stretch>
            <a:fillRect/>
          </a:stretch>
        </p:blipFill>
        <p:spPr bwMode="auto">
          <a:xfrm>
            <a:off x="928662" y="88029"/>
            <a:ext cx="7187901" cy="6769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mg.vidido.ua/pogliad/2014/11/19/83590/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028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357166"/>
            <a:ext cx="8501122" cy="532453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 </a:t>
            </a:r>
            <a:r>
              <a:rPr lang="uk-UA" sz="2800" b="1" dirty="0" smtClean="0"/>
              <a:t>Мета:</a:t>
            </a:r>
            <a:r>
              <a:rPr lang="uk-UA" sz="2800" dirty="0" smtClean="0"/>
              <a:t> </a:t>
            </a:r>
            <a:r>
              <a:rPr lang="uk-UA" sz="3200" b="1" dirty="0" smtClean="0"/>
              <a:t>поглибити знання учнів про нашу державу – Україну, людей, які своїми справами прославили її; формувати національну свідомість школярів, гідність; розвивати пізнавальні інтереси учнів, мовлення, мислення, творчу уяву, вміння вести </a:t>
            </a:r>
            <a:r>
              <a:rPr lang="uk-UA" sz="3200" b="1" dirty="0" smtClean="0"/>
              <a:t>дискусію; </a:t>
            </a:r>
            <a:r>
              <a:rPr lang="uk-UA" sz="3200" b="1" dirty="0" smtClean="0"/>
              <a:t>виховувати любов до рідного краю, повагу до його історичного минулого і сучасного, людей, шанобливе ставлення до державних та народних символів держави.</a:t>
            </a:r>
            <a:endParaRPr lang="ru-RU" sz="3200" b="1" dirty="0" smtClean="0"/>
          </a:p>
          <a:p>
            <a:pPr algn="ctr"/>
            <a:endParaRPr lang="ru-RU" sz="2000" b="1" cap="all" dirty="0">
              <a:ln w="0">
                <a:solidFill>
                  <a:sysClr val="windowText" lastClr="0000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0"/>
            <a:ext cx="764386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мирна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держава,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українці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толерантні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ввічливі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люди,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які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повагою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ставляться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будь-якої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нації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будь-якої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мови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а тому на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території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нашої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держави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проживають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росіяни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молдавани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поляки,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гагаузи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вірмени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багато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інших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http://ia108.mycdn.me/image?id=580752347218&amp;bid=580752347218&amp;t=3&amp;plc=WEB&amp;tkn=j_ySqQwu4mON4w7WGjtY6ukvVAs"/>
          <p:cNvPicPr>
            <a:picLocks noChangeAspect="1" noChangeArrowheads="1"/>
          </p:cNvPicPr>
          <p:nvPr/>
        </p:nvPicPr>
        <p:blipFill>
          <a:blip r:embed="rId2"/>
          <a:srcRect r="-1755" b="7226"/>
          <a:stretch>
            <a:fillRect/>
          </a:stretch>
        </p:blipFill>
        <p:spPr bwMode="auto">
          <a:xfrm>
            <a:off x="2214546" y="3143248"/>
            <a:ext cx="4714908" cy="3714751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http://kutsurubschool.at.ua/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208814" y="2922813"/>
            <a:ext cx="6858002" cy="1012373"/>
          </a:xfrm>
          <a:prstGeom prst="rect">
            <a:avLst/>
          </a:prstGeom>
          <a:noFill/>
        </p:spPr>
      </p:pic>
      <p:pic>
        <p:nvPicPr>
          <p:cNvPr id="5" name="Picture 2" descr="http://kutsurubschool.at.ua/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942188" y="2942188"/>
            <a:ext cx="6858000" cy="973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идатні люди Україн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держава, яка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визначену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територію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політичну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систему,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економіку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мову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культуру,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історію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Історичний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екскурс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Давайте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пригадаємо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основні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віхи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становлення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як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держави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Кінець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VIII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початок IX ст..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утворення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Київської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держави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Київська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Русь)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1187 р.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перша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літописна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згадка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назви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1648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1657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національно-визвольна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війна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під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проводом Богдана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Хмельницького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Яка мета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була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у Б.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Хмельницького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?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Чи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вдалося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йому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здійснити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її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4.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1764 р.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ліквідація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Катериною II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гетьманства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утворення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Другої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Малоросійської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колегії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Як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розумієте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термін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Малоросія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?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Чи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можна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його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вживати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сьогодні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5.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1783 р.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указ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Катерини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II про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приєднання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Російської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імперії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Криму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То де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від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початку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Крим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?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Чому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забажала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його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Російська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імперія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6.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1917 р.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створення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Генерального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Секретаріату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чолі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Винниченком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першого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 XX ст..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українського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уряду.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Як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думаєте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яке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значення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історії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державотворення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мала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подія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створення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власного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уряду?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7.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7 листопада 1917 р.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проголошення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III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Універсалу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який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передбачав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створення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Української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Народної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Республіки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яка мала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перебувати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федеративних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зв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’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язках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Росією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Як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розумієте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федеративні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зв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’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язки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?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Чи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можливі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вони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сьогодні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між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Україною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Російською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Федерацією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?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Чому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8.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22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січня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1918 р.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прийняття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IV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Універсалу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УЦР,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який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проголошував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УНР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самостійною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незалежною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вільною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суверенною державою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українського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народу.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Чого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домігся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народ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цим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документом?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9.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22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січня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1919 р.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Акт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злуки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УНР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ЗУНР.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Чому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важливим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цей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документ?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10. </a:t>
            </a:r>
            <a:r>
              <a:rPr lang="ru-RU" sz="2000" b="1" dirty="0" smtClean="0">
                <a:solidFill>
                  <a:srgbClr val="FF0000"/>
                </a:solidFill>
              </a:rPr>
              <a:t>29 </a:t>
            </a:r>
            <a:r>
              <a:rPr lang="ru-RU" sz="2000" b="1" dirty="0" err="1" smtClean="0">
                <a:solidFill>
                  <a:srgbClr val="FF0000"/>
                </a:solidFill>
              </a:rPr>
              <a:t>червня</a:t>
            </a:r>
            <a:r>
              <a:rPr lang="ru-RU" sz="2000" b="1" dirty="0" smtClean="0">
                <a:solidFill>
                  <a:srgbClr val="FF0000"/>
                </a:solidFill>
              </a:rPr>
              <a:t> 1945 р. </a:t>
            </a:r>
            <a:r>
              <a:rPr lang="ru-RU" sz="2000" b="1" dirty="0" smtClean="0">
                <a:solidFill>
                  <a:srgbClr val="002060"/>
                </a:solidFill>
              </a:rPr>
              <a:t>– </a:t>
            </a:r>
            <a:r>
              <a:rPr lang="ru-RU" sz="2000" b="1" dirty="0" err="1" smtClean="0">
                <a:solidFill>
                  <a:srgbClr val="002060"/>
                </a:solidFill>
              </a:rPr>
              <a:t>підписано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договір</a:t>
            </a:r>
            <a:r>
              <a:rPr lang="ru-RU" sz="2000" b="1" dirty="0" smtClean="0">
                <a:solidFill>
                  <a:srgbClr val="002060"/>
                </a:solidFill>
              </a:rPr>
              <a:t> та протокол до </a:t>
            </a:r>
            <a:r>
              <a:rPr lang="ru-RU" sz="2000" b="1" dirty="0" err="1" smtClean="0">
                <a:solidFill>
                  <a:srgbClr val="002060"/>
                </a:solidFill>
              </a:rPr>
              <a:t>нього</a:t>
            </a:r>
            <a:r>
              <a:rPr lang="ru-RU" sz="2000" b="1" dirty="0" smtClean="0">
                <a:solidFill>
                  <a:srgbClr val="002060"/>
                </a:solidFill>
              </a:rPr>
              <a:t> про </a:t>
            </a:r>
            <a:r>
              <a:rPr lang="ru-RU" sz="2000" b="1" dirty="0" err="1" smtClean="0">
                <a:solidFill>
                  <a:srgbClr val="002060"/>
                </a:solidFill>
              </a:rPr>
              <a:t>вихід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Закарпатської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України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зі</a:t>
            </a:r>
            <a:r>
              <a:rPr lang="ru-RU" sz="2000" b="1" dirty="0" smtClean="0">
                <a:solidFill>
                  <a:srgbClr val="002060"/>
                </a:solidFill>
              </a:rPr>
              <a:t> складу </a:t>
            </a:r>
            <a:r>
              <a:rPr lang="ru-RU" sz="2000" b="1" dirty="0" err="1" smtClean="0">
                <a:solidFill>
                  <a:srgbClr val="002060"/>
                </a:solidFill>
              </a:rPr>
              <a:t>Чехословаччини</a:t>
            </a:r>
            <a:r>
              <a:rPr lang="ru-RU" sz="2000" b="1" dirty="0" smtClean="0">
                <a:solidFill>
                  <a:srgbClr val="002060"/>
                </a:solidFill>
              </a:rPr>
              <a:t> та про </a:t>
            </a:r>
            <a:r>
              <a:rPr lang="ru-RU" sz="2000" b="1" dirty="0" err="1" smtClean="0">
                <a:solidFill>
                  <a:srgbClr val="002060"/>
                </a:solidFill>
              </a:rPr>
              <a:t>її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возз’єднання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Радянською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Україною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- Як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ви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думаєте</a:t>
            </a:r>
            <a:r>
              <a:rPr lang="ru-RU" sz="2000" b="1" i="1" dirty="0" smtClean="0">
                <a:solidFill>
                  <a:srgbClr val="00B050"/>
                </a:solidFill>
              </a:rPr>
              <a:t>,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це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випадковість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чи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закономірність</a:t>
            </a:r>
            <a:r>
              <a:rPr lang="ru-RU" sz="2000" b="1" i="1" dirty="0" smtClean="0">
                <a:solidFill>
                  <a:srgbClr val="00B050"/>
                </a:solidFill>
              </a:rPr>
              <a:t>,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що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Західна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Україна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приєдналася</a:t>
            </a:r>
            <a:r>
              <a:rPr lang="ru-RU" sz="2000" b="1" i="1" dirty="0" smtClean="0">
                <a:solidFill>
                  <a:srgbClr val="00B050"/>
                </a:solidFill>
              </a:rPr>
              <a:t> до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Радянської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України</a:t>
            </a:r>
            <a:r>
              <a:rPr lang="ru-RU" sz="2000" b="1" i="1" dirty="0" smtClean="0">
                <a:solidFill>
                  <a:srgbClr val="00B050"/>
                </a:solidFill>
              </a:rPr>
              <a:t>?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0"/>
            <a:ext cx="91440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11.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1954 р.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входження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Кримської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області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до складу УРСР.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12.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24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серпня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1991 р.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прийняття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Верховною Радою УРСР Акта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проголошення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незалежності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Що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дала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незалежність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Україні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13.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1995 р.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стала членом Ради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Європи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Чим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вигідний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Україні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європейський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напрямок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розвитку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14.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1997 р.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підписання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Договору про дружбу,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співробітництво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партнерство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між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Україною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Російською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Федерацією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Як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розумієте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значення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цього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документу?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Чому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Росія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могла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його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порушити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15.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Листопад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грудень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2004 р.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події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отримали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назву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Помаранчева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революція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Що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змусило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людей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вийти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Майдани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?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16. </a:t>
            </a:r>
            <a:r>
              <a:rPr lang="ru-RU" sz="2000" b="1" dirty="0" smtClean="0">
                <a:solidFill>
                  <a:srgbClr val="FF0000"/>
                </a:solidFill>
              </a:rPr>
              <a:t>Листопад – </a:t>
            </a:r>
            <a:r>
              <a:rPr lang="ru-RU" sz="2000" b="1" dirty="0" err="1" smtClean="0">
                <a:solidFill>
                  <a:srgbClr val="FF0000"/>
                </a:solidFill>
              </a:rPr>
              <a:t>лютий</a:t>
            </a:r>
            <a:r>
              <a:rPr lang="ru-RU" sz="2000" b="1" dirty="0" smtClean="0">
                <a:solidFill>
                  <a:srgbClr val="FF0000"/>
                </a:solidFill>
              </a:rPr>
              <a:t> 2014 р. </a:t>
            </a:r>
            <a:r>
              <a:rPr lang="ru-RU" sz="2000" b="1" dirty="0" smtClean="0">
                <a:solidFill>
                  <a:srgbClr val="002060"/>
                </a:solidFill>
              </a:rPr>
              <a:t>– </a:t>
            </a:r>
            <a:r>
              <a:rPr lang="ru-RU" sz="2000" b="1" dirty="0" err="1" smtClean="0">
                <a:solidFill>
                  <a:srgbClr val="002060"/>
                </a:solidFill>
              </a:rPr>
              <a:t>Революція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гідності</a:t>
            </a:r>
            <a:r>
              <a:rPr lang="ru-RU" sz="2000" b="1" dirty="0" smtClean="0">
                <a:solidFill>
                  <a:srgbClr val="002060"/>
                </a:solidFill>
              </a:rPr>
              <a:t>, Майдан.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- На вашу думку, як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змінилася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свідомість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українців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що</a:t>
            </a:r>
            <a:r>
              <a:rPr lang="ru-RU" sz="2000" b="1" i="1" dirty="0" smtClean="0">
                <a:solidFill>
                  <a:srgbClr val="002060"/>
                </a:solidFill>
              </a:rPr>
              <a:t> стало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передумовою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такої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зміни</a:t>
            </a:r>
            <a:r>
              <a:rPr lang="ru-RU" sz="2000" b="1" i="1" dirty="0" smtClean="0">
                <a:solidFill>
                  <a:srgbClr val="002060"/>
                </a:solidFill>
              </a:rPr>
              <a:t>?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-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Чи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можна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було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запобігти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смерті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Небесної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сотні</a:t>
            </a:r>
            <a:r>
              <a:rPr lang="ru-RU" sz="2000" b="1" i="1" dirty="0" smtClean="0">
                <a:solidFill>
                  <a:srgbClr val="00B050"/>
                </a:solidFill>
              </a:rPr>
              <a:t>?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17. </a:t>
            </a:r>
            <a:r>
              <a:rPr lang="ru-RU" sz="2000" b="1" dirty="0" smtClean="0">
                <a:solidFill>
                  <a:srgbClr val="FF0000"/>
                </a:solidFill>
              </a:rPr>
              <a:t>27 лютого 2014 р. </a:t>
            </a:r>
            <a:r>
              <a:rPr lang="ru-RU" sz="2000" b="1" dirty="0" smtClean="0">
                <a:solidFill>
                  <a:srgbClr val="002060"/>
                </a:solidFill>
              </a:rPr>
              <a:t>– </a:t>
            </a:r>
            <a:r>
              <a:rPr lang="ru-RU" sz="2000" b="1" dirty="0" err="1" smtClean="0">
                <a:solidFill>
                  <a:srgbClr val="002060"/>
                </a:solidFill>
              </a:rPr>
              <a:t>дії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сепаратистів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підтримуваних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агресивною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Росією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проти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України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захоплення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будівля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Верховної</a:t>
            </a:r>
            <a:r>
              <a:rPr lang="ru-RU" sz="2000" b="1" dirty="0" smtClean="0">
                <a:solidFill>
                  <a:srgbClr val="002060"/>
                </a:solidFill>
              </a:rPr>
              <a:t> Ради </a:t>
            </a:r>
            <a:r>
              <a:rPr lang="ru-RU" sz="2000" b="1" dirty="0" err="1" smtClean="0">
                <a:solidFill>
                  <a:srgbClr val="002060"/>
                </a:solidFill>
              </a:rPr>
              <a:t>Автономної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Республіки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Крим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- Як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ви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думаєте</a:t>
            </a:r>
            <a:r>
              <a:rPr lang="ru-RU" sz="2000" b="1" i="1" dirty="0" smtClean="0">
                <a:solidFill>
                  <a:srgbClr val="00B050"/>
                </a:solidFill>
              </a:rPr>
              <a:t>,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чи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правомірними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є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дії</a:t>
            </a:r>
            <a:r>
              <a:rPr lang="ru-RU" sz="2000" b="1" i="1" dirty="0" smtClean="0">
                <a:solidFill>
                  <a:srgbClr val="00B050"/>
                </a:solidFill>
              </a:rPr>
              <a:t> РФ?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Сході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йдуть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військові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Сили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АТО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намагаються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протистояти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терористам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Більшість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жителів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Донецької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Луганської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областей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виїхали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зони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АТО.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Жителі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яких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областей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повинні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були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бути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призвані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до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армії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?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Погодьтеся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коли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йдеться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про честь та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гідність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твоєї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країни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коли ворог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посягає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територіальну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цілісність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коли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раптом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виникає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гурт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зрадників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країни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ми не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можемо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вести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дискусії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кому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йти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воювати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обов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’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язок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кожного. Не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залежить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де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живеш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служив,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ким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працюєш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Тому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всі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ми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повинні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бути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вдячні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тим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хто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відстоює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право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бути гордою державою,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хто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захищає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вас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із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нами.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Жах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лише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 тому,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що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гинуть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наші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співвітчизники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kutsurubschool.at.ua/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572140"/>
            <a:ext cx="7259016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http://ia100.mycdn.me/image?id=596578038322&amp;bid=596578038322&amp;t=3&amp;plc=WEB&amp;tkn=N1iZC4X_nb_X_W1hbxaOrSVqlo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9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http://uld1.mycdn.me/image?id=594411619345&amp;bid=594411619345&amp;t=0&amp;plc=WEB&amp;tkn=RMPC6YDepXUv0EdCI_p4eiB3WT4"/>
          <p:cNvPicPr>
            <a:picLocks noChangeAspect="1" noChangeArrowheads="1"/>
          </p:cNvPicPr>
          <p:nvPr/>
        </p:nvPicPr>
        <p:blipFill>
          <a:blip r:embed="rId2"/>
          <a:srcRect t="425" r="9839"/>
          <a:stretch>
            <a:fillRect/>
          </a:stretch>
        </p:blipFill>
        <p:spPr bwMode="auto">
          <a:xfrm>
            <a:off x="0" y="0"/>
            <a:ext cx="92300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http://ia108.mycdn.me/image?id=580865189458&amp;bid=580865189458&amp;t=0&amp;plc=WEB&amp;tkn=e6hlmYG8CFac2BU3GsWa9v0HNO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pic>
        <p:nvPicPr>
          <p:cNvPr id="29698" name="Picture 2" descr="https://encrypted-tbn0.gstatic.com/images?q=tbn:ANd9GcQPl1pPBAAUB8YysipBoZy24cQaY7TqB_T9yBzm0vB2s5D7_c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8013"/>
            <a:ext cx="9144000" cy="6936013"/>
          </a:xfrm>
          <a:prstGeom prst="rect">
            <a:avLst/>
          </a:prstGeom>
          <a:noFill/>
        </p:spPr>
      </p:pic>
      <p:pic>
        <p:nvPicPr>
          <p:cNvPr id="29700" name="Picture 4" descr="http://zik.ua/gallery/full/a/r/armija_ukrajina_donbas_illovajsk_med_dopomoga_51515066_ep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9702" name="Picture 6" descr="https://encrypted-tbn3.gstatic.com/images?q=tbn:ANd9GcTFBrr4i_ImZwBRgLFskGsQQneM_buQfpYZh3EMbnKNcwjOaK3dS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24894" cy="6858000"/>
          </a:xfrm>
          <a:prstGeom prst="rect">
            <a:avLst/>
          </a:prstGeom>
          <a:noFill/>
        </p:spPr>
      </p:pic>
      <p:pic>
        <p:nvPicPr>
          <p:cNvPr id="29704" name="Picture 8" descr="https://encrypted-tbn0.gstatic.com/images?q=tbn:ANd9GcTSvPY8iWJkI_MxlSiZReBWclLdmRTUr75ABaIhLrTQnLXo5E2-a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9706" name="Picture 10" descr="https://encrypted-tbn3.gstatic.com/images?q=tbn:ANd9GcSVWkYgxGX04CLwV2vtO3BwAfi95faTh-2DDSoS6Gj7z5X1kvuuU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24896" cy="6858000"/>
          </a:xfrm>
          <a:prstGeom prst="rect">
            <a:avLst/>
          </a:prstGeom>
          <a:noFill/>
        </p:spPr>
      </p:pic>
      <p:pic>
        <p:nvPicPr>
          <p:cNvPr id="29708" name="Picture 12" descr="https://encrypted-tbn2.gstatic.com/images?q=tbn:ANd9GcQ__NgPmH2XcBj1P8IQL6OBI04Jr26u6iNB2YYcTene-yfll0edd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Вася\Downloads\Україна фото\00273611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714752"/>
            <a:ext cx="578647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0"/>
            <a:ext cx="8858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Зараз </a:t>
            </a:r>
            <a:r>
              <a:rPr lang="ru-RU" sz="2400" b="1" dirty="0" err="1" smtClean="0">
                <a:solidFill>
                  <a:srgbClr val="002060"/>
                </a:solidFill>
              </a:rPr>
              <a:t>нашій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країні</a:t>
            </a:r>
            <a:r>
              <a:rPr lang="ru-RU" sz="2400" b="1" dirty="0" smtClean="0">
                <a:solidFill>
                  <a:srgbClr val="002060"/>
                </a:solidFill>
              </a:rPr>
              <a:t> як </a:t>
            </a:r>
            <a:r>
              <a:rPr lang="ru-RU" sz="2400" b="1" dirty="0" err="1" smtClean="0">
                <a:solidFill>
                  <a:srgbClr val="002060"/>
                </a:solidFill>
              </a:rPr>
              <a:t>ніколи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потрібно</a:t>
            </a:r>
            <a:r>
              <a:rPr lang="ru-RU" sz="2400" b="1" dirty="0" smtClean="0">
                <a:solidFill>
                  <a:srgbClr val="002060"/>
                </a:solidFill>
              </a:rPr>
              <a:t> бути </a:t>
            </a:r>
            <a:r>
              <a:rPr lang="ru-RU" sz="2400" b="1" dirty="0" err="1" smtClean="0">
                <a:solidFill>
                  <a:srgbClr val="002060"/>
                </a:solidFill>
              </a:rPr>
              <a:t>єдиною</a:t>
            </a:r>
            <a:r>
              <a:rPr lang="ru-RU" sz="2400" b="1" dirty="0" smtClean="0">
                <a:solidFill>
                  <a:srgbClr val="002060"/>
                </a:solidFill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</a:rPr>
              <a:t>згуртованою</a:t>
            </a:r>
            <a:r>
              <a:rPr lang="ru-RU" sz="2400" b="1" dirty="0" smtClean="0">
                <a:solidFill>
                  <a:srgbClr val="002060"/>
                </a:solidFill>
              </a:rPr>
              <a:t>. На </a:t>
            </a:r>
            <a:r>
              <a:rPr lang="ru-RU" sz="2400" b="1" dirty="0" err="1" smtClean="0">
                <a:solidFill>
                  <a:srgbClr val="002060"/>
                </a:solidFill>
              </a:rPr>
              <a:t>цілісність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нашої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держави</a:t>
            </a:r>
            <a:r>
              <a:rPr lang="ru-RU" sz="2400" b="1" dirty="0" smtClean="0">
                <a:solidFill>
                  <a:srgbClr val="002060"/>
                </a:solidFill>
              </a:rPr>
              <a:t> посягнули  вороги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багато</a:t>
            </a:r>
            <a:r>
              <a:rPr lang="ru-RU" sz="2400" b="1" dirty="0" smtClean="0">
                <a:solidFill>
                  <a:srgbClr val="002060"/>
                </a:solidFill>
              </a:rPr>
              <a:t> наших </a:t>
            </a:r>
            <a:r>
              <a:rPr lang="ru-RU" sz="2400" b="1" dirty="0" err="1" smtClean="0">
                <a:solidFill>
                  <a:srgbClr val="002060"/>
                </a:solidFill>
              </a:rPr>
              <a:t>земляків</a:t>
            </a:r>
            <a:r>
              <a:rPr lang="ru-RU" sz="2400" b="1" dirty="0" smtClean="0">
                <a:solidFill>
                  <a:srgbClr val="002060"/>
                </a:solidFill>
              </a:rPr>
              <a:t> на </a:t>
            </a:r>
            <a:r>
              <a:rPr lang="ru-RU" sz="2400" b="1" dirty="0" err="1" smtClean="0">
                <a:solidFill>
                  <a:srgbClr val="002060"/>
                </a:solidFill>
              </a:rPr>
              <a:t>сьогодні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мобілізовано</a:t>
            </a:r>
            <a:r>
              <a:rPr lang="ru-RU" sz="2400" b="1" dirty="0" smtClean="0">
                <a:solidFill>
                  <a:srgbClr val="002060"/>
                </a:solidFill>
              </a:rPr>
              <a:t> до лав </a:t>
            </a:r>
            <a:r>
              <a:rPr lang="ru-RU" sz="2400" b="1" dirty="0" err="1" smtClean="0">
                <a:solidFill>
                  <a:srgbClr val="002060"/>
                </a:solidFill>
              </a:rPr>
              <a:t>українського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війська</a:t>
            </a:r>
            <a:r>
              <a:rPr lang="ru-RU" sz="2400" b="1" dirty="0" smtClean="0">
                <a:solidFill>
                  <a:srgbClr val="002060"/>
                </a:solidFill>
              </a:rPr>
              <a:t>. Вони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честю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воюють</a:t>
            </a:r>
            <a:r>
              <a:rPr lang="ru-RU" sz="2400" b="1" dirty="0" smtClean="0">
                <a:solidFill>
                  <a:srgbClr val="002060"/>
                </a:solidFill>
              </a:rPr>
              <a:t> на </a:t>
            </a:r>
            <a:r>
              <a:rPr lang="ru-RU" sz="2400" b="1" dirty="0" err="1" smtClean="0">
                <a:solidFill>
                  <a:srgbClr val="002060"/>
                </a:solidFill>
              </a:rPr>
              <a:t>сході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терористами</a:t>
            </a:r>
            <a:r>
              <a:rPr lang="ru-RU" sz="2400" b="1" dirty="0" smtClean="0">
                <a:solidFill>
                  <a:srgbClr val="002060"/>
                </a:solidFill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</a:rPr>
              <a:t>російським</a:t>
            </a:r>
            <a:r>
              <a:rPr lang="ru-RU" sz="2400" b="1" dirty="0" smtClean="0">
                <a:solidFill>
                  <a:srgbClr val="002060"/>
                </a:solidFill>
              </a:rPr>
              <a:t> сепаратистами,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відвойовують</a:t>
            </a:r>
            <a:r>
              <a:rPr lang="ru-RU" sz="2400" b="1" dirty="0" smtClean="0">
                <a:solidFill>
                  <a:srgbClr val="002060"/>
                </a:solidFill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</a:rPr>
              <a:t>захищають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кордони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нашої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держави</a:t>
            </a:r>
            <a:r>
              <a:rPr lang="ru-RU" sz="2400" b="1" dirty="0" smtClean="0">
                <a:solidFill>
                  <a:srgbClr val="002060"/>
                </a:solidFill>
              </a:rPr>
              <a:t> . </a:t>
            </a:r>
            <a:r>
              <a:rPr lang="ru-RU" sz="2400" b="1" dirty="0" err="1" smtClean="0">
                <a:solidFill>
                  <a:srgbClr val="002060"/>
                </a:solidFill>
              </a:rPr>
              <a:t>Деякі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російські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політики</a:t>
            </a:r>
            <a:r>
              <a:rPr lang="ru-RU" sz="2400" b="1" dirty="0" smtClean="0">
                <a:solidFill>
                  <a:srgbClr val="002060"/>
                </a:solidFill>
              </a:rPr>
              <a:t>, а </a:t>
            </a:r>
            <a:r>
              <a:rPr lang="ru-RU" sz="2400" b="1" dirty="0" err="1" smtClean="0">
                <a:solidFill>
                  <a:srgbClr val="002060"/>
                </a:solidFill>
              </a:rPr>
              <a:t>саме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лідер</a:t>
            </a:r>
            <a:r>
              <a:rPr lang="ru-RU" sz="2400" b="1" dirty="0" smtClean="0">
                <a:solidFill>
                  <a:srgbClr val="002060"/>
                </a:solidFill>
              </a:rPr>
              <a:t> ЛДПР В.В. </a:t>
            </a:r>
            <a:r>
              <a:rPr lang="ru-RU" sz="2400" b="1" dirty="0" err="1" smtClean="0">
                <a:solidFill>
                  <a:srgbClr val="002060"/>
                </a:solidFill>
              </a:rPr>
              <a:t>Жириновський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пропонує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поділили</a:t>
            </a:r>
            <a:r>
              <a:rPr lang="ru-RU" sz="2400" b="1" dirty="0" smtClean="0">
                <a:solidFill>
                  <a:srgbClr val="002060"/>
                </a:solidFill>
              </a:rPr>
              <a:t> нашу державу на шматки </a:t>
            </a:r>
            <a:r>
              <a:rPr lang="ru-RU" sz="2400" b="1" dirty="0" err="1" smtClean="0">
                <a:solidFill>
                  <a:srgbClr val="002060"/>
                </a:solidFill>
              </a:rPr>
              <a:t>між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Польщею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Румунією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Угорщиною</a:t>
            </a:r>
            <a:r>
              <a:rPr lang="ru-RU" sz="2400" b="1" dirty="0" smtClean="0">
                <a:solidFill>
                  <a:srgbClr val="002060"/>
                </a:solidFill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</a:rPr>
              <a:t>Росією</a:t>
            </a: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r>
              <a:rPr lang="ru-RU" sz="2400" b="1" dirty="0" err="1" smtClean="0">
                <a:solidFill>
                  <a:srgbClr val="002060"/>
                </a:solidFill>
              </a:rPr>
              <a:t>Цього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ніколи</a:t>
            </a:r>
            <a:r>
              <a:rPr lang="ru-RU" sz="2400" b="1" dirty="0" smtClean="0">
                <a:solidFill>
                  <a:srgbClr val="002060"/>
                </a:solidFill>
              </a:rPr>
              <a:t> не буде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ми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вами </a:t>
            </a:r>
            <a:r>
              <a:rPr lang="ru-RU" sz="2400" b="1" dirty="0" err="1" smtClean="0">
                <a:solidFill>
                  <a:srgbClr val="002060"/>
                </a:solidFill>
              </a:rPr>
              <a:t>ніколи</a:t>
            </a:r>
            <a:r>
              <a:rPr lang="ru-RU" sz="2400" b="1" dirty="0" smtClean="0">
                <a:solidFill>
                  <a:srgbClr val="002060"/>
                </a:solidFill>
              </a:rPr>
              <a:t> такого не допустимо!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728" y="285728"/>
            <a:ext cx="714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всіх </a:t>
            </a:r>
            <a:r>
              <a:rPr lang="uk-UA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люде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одна святиня.</a:t>
            </a:r>
          </a:p>
          <a:p>
            <a:r>
              <a:rPr lang="uk-UA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уди не глянь, де не спита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r>
              <a:rPr lang="uk-UA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ідніше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ї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 своя пустиня,</a:t>
            </a:r>
          </a:p>
          <a:p>
            <a:r>
              <a:rPr lang="uk-UA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ніж </a:t>
            </a:r>
            <a:r>
              <a:rPr lang="uk-UA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земни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чужині </a:t>
            </a:r>
            <a:r>
              <a:rPr lang="uk-UA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</a:t>
            </a:r>
          </a:p>
          <a:p>
            <a:r>
              <a:rPr lang="uk-UA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Ї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 красить все їх рідни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кра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r>
              <a:rPr lang="uk-UA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ема без кореня рослини,</a:t>
            </a:r>
          </a:p>
          <a:p>
            <a:r>
              <a:rPr lang="uk-UA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нас, </a:t>
            </a:r>
            <a:r>
              <a:rPr lang="uk-UA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люде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без Батьківщини.</a:t>
            </a:r>
          </a:p>
          <a:p>
            <a:pPr algn="r"/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М. </a:t>
            </a:r>
            <a:r>
              <a:rPr lang="uk-UA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Чернявськи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endParaRPr lang="uk-UA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http://ia108.mycdn.me/image?id=555883230802&amp;bid=555883230802&amp;t=0&amp;plc=WEB&amp;tkn=HmNJLAJ0ZBiAO3qqTAX26hh-K4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094506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a124.mycdn.me/image?id=579841668313&amp;bid=579841668313&amp;t=0&amp;plc=WEB&amp;tkn=a06K2VNMpMhZ3lrn3tLRPnsO8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6"/>
            <a:ext cx="2724150" cy="1676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0" name="Picture 4" descr="http://ia124.mycdn.me/image?id=579841031641&amp;bid=579841031641&amp;t=0&amp;plc=WEB&amp;tkn=7SuxPRNgTG8x1Kxjh2P_pVHkS8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857760"/>
            <a:ext cx="3005823" cy="2000240"/>
          </a:xfrm>
          <a:prstGeom prst="rect">
            <a:avLst/>
          </a:prstGeom>
          <a:noFill/>
        </p:spPr>
      </p:pic>
      <p:pic>
        <p:nvPicPr>
          <p:cNvPr id="50182" name="Picture 6" descr="http://ia124.mycdn.me/image?id=579840962009&amp;bid=579840962009&amp;t=0&amp;plc=WEB&amp;tkn=LtJTHP83qPzFkWYoarPB9hWwp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69" y="4857761"/>
            <a:ext cx="3333731" cy="2000240"/>
          </a:xfrm>
          <a:prstGeom prst="rect">
            <a:avLst/>
          </a:prstGeom>
          <a:noFill/>
        </p:spPr>
      </p:pic>
      <p:pic>
        <p:nvPicPr>
          <p:cNvPr id="5" name="Picture 3" descr="http://ia124.mycdn.me/image?id=579841607129&amp;bid=579841607129&amp;t=0&amp;plc=WEB&amp;tkn=3oait2LibtMagRaAqH8WUChXaG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428736"/>
            <a:ext cx="4322743" cy="3181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0184" name="Picture 8" descr="http://ia124.mycdn.me/image?id=579839783897&amp;bid=579839783897&amp;t=0&amp;plc=WEB&amp;tkn=_dCKoMyYAGrtwZDEXG-i5YZjEq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2050" y="857232"/>
            <a:ext cx="4171950" cy="39528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Війна Росії у Чечні забрала дитинство у цих дітей…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ia116.mycdn.me/image?id=548137015738&amp;bid=548137015738&amp;t=0&amp;plc=WEB&amp;tkn=1EDgCT4YncCXW5UPtxAjnoqQ0pM"/>
          <p:cNvPicPr>
            <a:picLocks noChangeAspect="1" noChangeArrowheads="1"/>
          </p:cNvPicPr>
          <p:nvPr/>
        </p:nvPicPr>
        <p:blipFill>
          <a:blip r:embed="rId2"/>
          <a:srcRect b="4870"/>
          <a:stretch>
            <a:fillRect/>
          </a:stretch>
        </p:blipFill>
        <p:spPr bwMode="auto">
          <a:xfrm>
            <a:off x="428596" y="0"/>
            <a:ext cx="84406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ld1.mycdn.me/getImage?photoId=566242735377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8"/>
            <a:ext cx="8062226" cy="67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ld1.mycdn.me/getImage?photoId=569508484881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8038979" cy="6952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ic3.mycdn.me/getImage?photoId=545528365680&amp;photoType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4973"/>
            <a:ext cx="8643998" cy="648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ic6.mycdn.me/getImage?photoId=549948792261&amp;photoType=17"/>
          <p:cNvPicPr>
            <a:picLocks noChangeAspect="1" noChangeArrowheads="1"/>
          </p:cNvPicPr>
          <p:nvPr/>
        </p:nvPicPr>
        <p:blipFill>
          <a:blip r:embed="rId2"/>
          <a:srcRect t="-1356" r="8387"/>
          <a:stretch>
            <a:fillRect/>
          </a:stretch>
        </p:blipFill>
        <p:spPr bwMode="auto">
          <a:xfrm>
            <a:off x="-1975" y="0"/>
            <a:ext cx="9145975" cy="6572272"/>
          </a:xfrm>
          <a:prstGeom prst="rect">
            <a:avLst/>
          </a:prstGeom>
          <a:noFill/>
        </p:spPr>
      </p:pic>
      <p:pic>
        <p:nvPicPr>
          <p:cNvPr id="3" name="Picture 2" descr="http://gic4.mycdn.me/getImage?photoId=549906483076&amp;photoType=17"/>
          <p:cNvPicPr>
            <a:picLocks noChangeAspect="1" noChangeArrowheads="1"/>
          </p:cNvPicPr>
          <p:nvPr/>
        </p:nvPicPr>
        <p:blipFill>
          <a:blip r:embed="rId3"/>
          <a:srcRect r="776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 descr="http://gic0.mycdn.me/getImage?photoId=568950402580&amp;photoType=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70" y="0"/>
            <a:ext cx="9148770" cy="6762134"/>
          </a:xfrm>
          <a:prstGeom prst="rect">
            <a:avLst/>
          </a:prstGeom>
          <a:noFill/>
        </p:spPr>
      </p:pic>
      <p:pic>
        <p:nvPicPr>
          <p:cNvPr id="5" name="Picture 4" descr="http://ia100.mycdn.me/getImage?photoId=566413454873&amp;photoType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pic>
        <p:nvPicPr>
          <p:cNvPr id="6" name="Picture 2" descr="http://uld11.mycdn.me/getImage?photoId=546667777215&amp;photoType=0"/>
          <p:cNvPicPr>
            <a:picLocks noChangeAspect="1" noChangeArrowheads="1"/>
          </p:cNvPicPr>
          <p:nvPr/>
        </p:nvPicPr>
        <p:blipFill>
          <a:blip r:embed="rId6"/>
          <a:srcRect t="-2281" r="10266"/>
          <a:stretch>
            <a:fillRect/>
          </a:stretch>
        </p:blipFill>
        <p:spPr bwMode="auto">
          <a:xfrm>
            <a:off x="0" y="-90381"/>
            <a:ext cx="9144000" cy="6948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иждень, що змінив нас назавжди - The Week That Changed Us Foreve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916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0"/>
            <a:ext cx="7143800" cy="6883159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Не плач за мною, </a:t>
            </a:r>
            <a:r>
              <a:rPr lang="ru-RU" sz="2400" b="1" dirty="0" err="1" smtClean="0">
                <a:solidFill>
                  <a:srgbClr val="FFFF00"/>
                </a:solidFill>
              </a:rPr>
              <a:t>мамо</a:t>
            </a:r>
            <a:r>
              <a:rPr lang="ru-RU" sz="2400" b="1" dirty="0" smtClean="0">
                <a:solidFill>
                  <a:srgbClr val="FFFF00"/>
                </a:solidFill>
              </a:rPr>
              <a:t>, не </a:t>
            </a:r>
            <a:r>
              <a:rPr lang="ru-RU" sz="2400" b="1" dirty="0" err="1" smtClean="0">
                <a:solidFill>
                  <a:srgbClr val="FFFF00"/>
                </a:solidFill>
              </a:rPr>
              <a:t>ридай</a:t>
            </a:r>
            <a:r>
              <a:rPr lang="ru-RU" sz="2400" b="1" dirty="0" smtClean="0">
                <a:solidFill>
                  <a:srgbClr val="FFFF00"/>
                </a:solidFill>
              </a:rPr>
              <a:t>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Я не </a:t>
            </a:r>
            <a:r>
              <a:rPr lang="ru-RU" sz="2400" b="1" dirty="0" err="1" smtClean="0">
                <a:solidFill>
                  <a:srgbClr val="FFFF00"/>
                </a:solidFill>
              </a:rPr>
              <a:t>хотів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війни</a:t>
            </a:r>
            <a:r>
              <a:rPr lang="ru-RU" sz="2400" b="1" dirty="0" smtClean="0">
                <a:solidFill>
                  <a:srgbClr val="FFFF00"/>
                </a:solidFill>
              </a:rPr>
              <a:t>, я боронив </a:t>
            </a:r>
            <a:r>
              <a:rPr lang="ru-RU" sz="2400" b="1" dirty="0" err="1" smtClean="0">
                <a:solidFill>
                  <a:srgbClr val="FFFF00"/>
                </a:solidFill>
              </a:rPr>
              <a:t>свій</a:t>
            </a:r>
            <a:r>
              <a:rPr lang="ru-RU" sz="2400" b="1" dirty="0" smtClean="0">
                <a:solidFill>
                  <a:srgbClr val="FFFF00"/>
                </a:solidFill>
              </a:rPr>
              <a:t> край…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Не плач за мною, </a:t>
            </a:r>
            <a:r>
              <a:rPr lang="ru-RU" sz="2400" b="1" dirty="0" err="1" smtClean="0">
                <a:solidFill>
                  <a:srgbClr val="FFFF00"/>
                </a:solidFill>
              </a:rPr>
              <a:t>мамо</a:t>
            </a:r>
            <a:r>
              <a:rPr lang="ru-RU" sz="2400" b="1" dirty="0" smtClean="0">
                <a:solidFill>
                  <a:srgbClr val="FFFF00"/>
                </a:solidFill>
              </a:rPr>
              <a:t>, я – герой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Стояв я гордо, коли снайпер той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err="1" smtClean="0">
                <a:solidFill>
                  <a:srgbClr val="FFFF00"/>
                </a:solidFill>
              </a:rPr>
              <a:t>Стріляв</a:t>
            </a:r>
            <a:r>
              <a:rPr lang="ru-RU" sz="2400" b="1" dirty="0" smtClean="0">
                <a:solidFill>
                  <a:srgbClr val="FFFF00"/>
                </a:solidFill>
              </a:rPr>
              <a:t> у голову </a:t>
            </a:r>
            <a:r>
              <a:rPr lang="ru-RU" sz="2400" b="1" dirty="0" err="1" smtClean="0">
                <a:solidFill>
                  <a:srgbClr val="FFFF00"/>
                </a:solidFill>
              </a:rPr>
              <a:t>й</a:t>
            </a:r>
            <a:r>
              <a:rPr lang="ru-RU" sz="2400" b="1" dirty="0" smtClean="0">
                <a:solidFill>
                  <a:srgbClr val="FFFF00"/>
                </a:solidFill>
              </a:rPr>
              <a:t> та ранив груди –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err="1" smtClean="0">
                <a:solidFill>
                  <a:srgbClr val="FFFF00"/>
                </a:solidFill>
              </a:rPr>
              <a:t>Тоді</a:t>
            </a:r>
            <a:r>
              <a:rPr lang="ru-RU" sz="2400" b="1" dirty="0" smtClean="0">
                <a:solidFill>
                  <a:srgbClr val="FFFF00"/>
                </a:solidFill>
              </a:rPr>
              <a:t> не думав я – «а </a:t>
            </a:r>
            <a:r>
              <a:rPr lang="ru-RU" sz="2400" b="1" dirty="0" err="1" smtClean="0">
                <a:solidFill>
                  <a:srgbClr val="FFFF00"/>
                </a:solidFill>
              </a:rPr>
              <a:t>що</a:t>
            </a:r>
            <a:r>
              <a:rPr lang="ru-RU" sz="2400" b="1" dirty="0" smtClean="0">
                <a:solidFill>
                  <a:srgbClr val="FFFF00"/>
                </a:solidFill>
              </a:rPr>
              <a:t> ж </a:t>
            </a:r>
            <a:r>
              <a:rPr lang="ru-RU" sz="2400" b="1" dirty="0" err="1" smtClean="0">
                <a:solidFill>
                  <a:srgbClr val="FFFF00"/>
                </a:solidFill>
              </a:rPr>
              <a:t>з</a:t>
            </a:r>
            <a:r>
              <a:rPr lang="ru-RU" sz="2400" b="1" dirty="0" smtClean="0">
                <a:solidFill>
                  <a:srgbClr val="FFFF00"/>
                </a:solidFill>
              </a:rPr>
              <a:t> тобою буде?»...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Не плач за мною, </a:t>
            </a:r>
            <a:r>
              <a:rPr lang="ru-RU" sz="2400" b="1" dirty="0" err="1" smtClean="0">
                <a:solidFill>
                  <a:srgbClr val="FFFF00"/>
                </a:solidFill>
              </a:rPr>
              <a:t>рідна</a:t>
            </a:r>
            <a:r>
              <a:rPr lang="ru-RU" sz="2400" b="1" dirty="0" smtClean="0">
                <a:solidFill>
                  <a:srgbClr val="FFFF00"/>
                </a:solidFill>
              </a:rPr>
              <a:t>, не </a:t>
            </a:r>
            <a:r>
              <a:rPr lang="ru-RU" sz="2400" b="1" dirty="0" err="1" smtClean="0">
                <a:solidFill>
                  <a:srgbClr val="FFFF00"/>
                </a:solidFill>
              </a:rPr>
              <a:t>лий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сліз</a:t>
            </a:r>
            <a:r>
              <a:rPr lang="ru-RU" sz="2400" b="1" dirty="0" smtClean="0">
                <a:solidFill>
                  <a:srgbClr val="FFFF00"/>
                </a:solidFill>
              </a:rPr>
              <a:t>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err="1" smtClean="0">
                <a:solidFill>
                  <a:srgbClr val="FFFF00"/>
                </a:solidFill>
              </a:rPr>
              <a:t>Пишайся</a:t>
            </a:r>
            <a:r>
              <a:rPr lang="ru-RU" sz="2400" b="1" dirty="0" smtClean="0">
                <a:solidFill>
                  <a:srgbClr val="FFFF00"/>
                </a:solidFill>
              </a:rPr>
              <a:t> мною, </a:t>
            </a:r>
            <a:r>
              <a:rPr lang="ru-RU" sz="2400" b="1" dirty="0" err="1" smtClean="0">
                <a:solidFill>
                  <a:srgbClr val="FFFF00"/>
                </a:solidFill>
              </a:rPr>
              <a:t>бо</a:t>
            </a:r>
            <a:r>
              <a:rPr lang="ru-RU" sz="2400" b="1" dirty="0" smtClean="0">
                <a:solidFill>
                  <a:srgbClr val="FFFF00"/>
                </a:solidFill>
              </a:rPr>
              <a:t> я </a:t>
            </a:r>
            <a:r>
              <a:rPr lang="ru-RU" sz="2400" b="1" dirty="0" err="1" smtClean="0">
                <a:solidFill>
                  <a:srgbClr val="FFFF00"/>
                </a:solidFill>
              </a:rPr>
              <a:t>патріотом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виріс</a:t>
            </a:r>
            <a:r>
              <a:rPr lang="ru-RU" sz="2400" b="1" dirty="0" smtClean="0">
                <a:solidFill>
                  <a:srgbClr val="FFFF00"/>
                </a:solidFill>
              </a:rPr>
              <a:t>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err="1" smtClean="0">
                <a:solidFill>
                  <a:srgbClr val="FFFF00"/>
                </a:solidFill>
              </a:rPr>
              <a:t>Ти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мамо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лиш</a:t>
            </a:r>
            <a:r>
              <a:rPr lang="ru-RU" sz="2400" b="1" dirty="0" smtClean="0">
                <a:solidFill>
                  <a:srgbClr val="FFFF00"/>
                </a:solidFill>
              </a:rPr>
              <a:t> за мене помолись,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І не вини себе – у </a:t>
            </a:r>
            <a:r>
              <a:rPr lang="ru-RU" sz="2400" b="1" dirty="0" err="1" smtClean="0">
                <a:solidFill>
                  <a:srgbClr val="FFFF00"/>
                </a:solidFill>
              </a:rPr>
              <a:t>цьому</a:t>
            </a:r>
            <a:r>
              <a:rPr lang="ru-RU" sz="2400" b="1" dirty="0" smtClean="0">
                <a:solidFill>
                  <a:srgbClr val="FFFF00"/>
                </a:solidFill>
              </a:rPr>
              <a:t> я, напевно, винен..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Я винен, </a:t>
            </a:r>
            <a:r>
              <a:rPr lang="ru-RU" sz="2400" b="1" dirty="0" err="1" smtClean="0">
                <a:solidFill>
                  <a:srgbClr val="FFFF00"/>
                </a:solidFill>
              </a:rPr>
              <a:t>що</a:t>
            </a:r>
            <a:r>
              <a:rPr lang="ru-RU" sz="2400" b="1" dirty="0" smtClean="0">
                <a:solidFill>
                  <a:srgbClr val="FFFF00"/>
                </a:solidFill>
              </a:rPr>
              <a:t> любив свою </a:t>
            </a:r>
            <a:r>
              <a:rPr lang="ru-RU" sz="2400" b="1" dirty="0" err="1" smtClean="0">
                <a:solidFill>
                  <a:srgbClr val="FFFF00"/>
                </a:solidFill>
              </a:rPr>
              <a:t>країну</a:t>
            </a:r>
            <a:r>
              <a:rPr lang="ru-RU" sz="2400" b="1" dirty="0" smtClean="0">
                <a:solidFill>
                  <a:srgbClr val="FFFF00"/>
                </a:solidFill>
              </a:rPr>
              <a:t>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Я винен, </a:t>
            </a:r>
            <a:r>
              <a:rPr lang="ru-RU" sz="2400" b="1" dirty="0" err="1" smtClean="0">
                <a:solidFill>
                  <a:srgbClr val="FFFF00"/>
                </a:solidFill>
              </a:rPr>
              <a:t>що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хотів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здобути</a:t>
            </a:r>
            <a:r>
              <a:rPr lang="ru-RU" sz="2400" b="1" dirty="0" smtClean="0">
                <a:solidFill>
                  <a:srgbClr val="FFFF00"/>
                </a:solidFill>
              </a:rPr>
              <a:t> волю…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Але я не </a:t>
            </a:r>
            <a:r>
              <a:rPr lang="ru-RU" sz="2400" b="1" dirty="0" err="1" smtClean="0">
                <a:solidFill>
                  <a:srgbClr val="FFFF00"/>
                </a:solidFill>
              </a:rPr>
              <a:t>хотів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стояти</a:t>
            </a:r>
            <a:r>
              <a:rPr lang="ru-RU" sz="2400" b="1" dirty="0" smtClean="0">
                <a:solidFill>
                  <a:srgbClr val="FFFF00"/>
                </a:solidFill>
              </a:rPr>
              <a:t> на </a:t>
            </a:r>
            <a:r>
              <a:rPr lang="ru-RU" sz="2400" b="1" dirty="0" err="1" smtClean="0">
                <a:solidFill>
                  <a:srgbClr val="FFFF00"/>
                </a:solidFill>
              </a:rPr>
              <a:t>колінах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err="1" smtClean="0">
                <a:solidFill>
                  <a:srgbClr val="FFFF00"/>
                </a:solidFill>
              </a:rPr>
              <a:t>Пробач</a:t>
            </a:r>
            <a:r>
              <a:rPr lang="ru-RU" sz="2400" b="1" dirty="0" smtClean="0">
                <a:solidFill>
                  <a:srgbClr val="FFFF00"/>
                </a:solidFill>
              </a:rPr>
              <a:t> за </a:t>
            </a:r>
            <a:r>
              <a:rPr lang="ru-RU" sz="2400" b="1" dirty="0" err="1" smtClean="0">
                <a:solidFill>
                  <a:srgbClr val="FFFF00"/>
                </a:solidFill>
              </a:rPr>
              <a:t>стільки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завданого</a:t>
            </a:r>
            <a:r>
              <a:rPr lang="ru-RU" sz="2400" b="1" dirty="0" smtClean="0">
                <a:solidFill>
                  <a:srgbClr val="FFFF00"/>
                </a:solidFill>
              </a:rPr>
              <a:t> болю…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Не плач за мною, </a:t>
            </a:r>
            <a:r>
              <a:rPr lang="ru-RU" sz="2400" b="1" dirty="0" err="1" smtClean="0">
                <a:solidFill>
                  <a:srgbClr val="FFFF00"/>
                </a:solidFill>
              </a:rPr>
              <a:t>мамо</a:t>
            </a:r>
            <a:r>
              <a:rPr lang="ru-RU" sz="2400" b="1" dirty="0" smtClean="0">
                <a:solidFill>
                  <a:srgbClr val="FFFF00"/>
                </a:solidFill>
              </a:rPr>
              <a:t>, я у Бога,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err="1" smtClean="0">
                <a:solidFill>
                  <a:srgbClr val="FFFF00"/>
                </a:solidFill>
              </a:rPr>
              <a:t>Бо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кожен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хто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загинув</a:t>
            </a:r>
            <a:r>
              <a:rPr lang="ru-RU" sz="2400" b="1" dirty="0" smtClean="0">
                <a:solidFill>
                  <a:srgbClr val="FFFF00"/>
                </a:solidFill>
              </a:rPr>
              <a:t> за </a:t>
            </a:r>
            <a:r>
              <a:rPr lang="ru-RU" sz="2400" b="1" dirty="0" err="1" smtClean="0">
                <a:solidFill>
                  <a:srgbClr val="FFFF00"/>
                </a:solidFill>
              </a:rPr>
              <a:t>Вкраїну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йде</a:t>
            </a:r>
            <a:r>
              <a:rPr lang="ru-RU" sz="2400" b="1" dirty="0" smtClean="0">
                <a:solidFill>
                  <a:srgbClr val="FFFF00"/>
                </a:solidFill>
              </a:rPr>
              <a:t> до </a:t>
            </a:r>
            <a:r>
              <a:rPr lang="ru-RU" sz="2400" b="1" dirty="0" err="1" smtClean="0">
                <a:solidFill>
                  <a:srgbClr val="FFFF00"/>
                </a:solidFill>
              </a:rPr>
              <a:t>Нього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Я </a:t>
            </a:r>
            <a:r>
              <a:rPr lang="ru-RU" sz="2400" b="1" dirty="0" err="1" smtClean="0">
                <a:solidFill>
                  <a:srgbClr val="FFFF00"/>
                </a:solidFill>
              </a:rPr>
              <a:t>вже</a:t>
            </a:r>
            <a:r>
              <a:rPr lang="ru-RU" sz="2400" b="1" dirty="0" smtClean="0">
                <a:solidFill>
                  <a:srgbClr val="FFFF00"/>
                </a:solidFill>
              </a:rPr>
              <a:t> не </a:t>
            </a:r>
            <a:r>
              <a:rPr lang="ru-RU" sz="2400" b="1" dirty="0" err="1" smtClean="0">
                <a:solidFill>
                  <a:srgbClr val="FFFF00"/>
                </a:solidFill>
              </a:rPr>
              <a:t>повернуся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мамо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але</a:t>
            </a:r>
            <a:r>
              <a:rPr lang="ru-RU" sz="2400" b="1" dirty="0" smtClean="0">
                <a:solidFill>
                  <a:srgbClr val="FFFF00"/>
                </a:solidFill>
              </a:rPr>
              <a:t> знай –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Я стану ангелом </a:t>
            </a:r>
            <a:r>
              <a:rPr lang="ru-RU" sz="2400" b="1" dirty="0" err="1" smtClean="0">
                <a:solidFill>
                  <a:srgbClr val="FFFF00"/>
                </a:solidFill>
              </a:rPr>
              <a:t>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боронитиму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свій</a:t>
            </a:r>
            <a:r>
              <a:rPr lang="ru-RU" sz="2400" b="1" dirty="0" smtClean="0">
                <a:solidFill>
                  <a:srgbClr val="FFFF00"/>
                </a:solidFill>
              </a:rPr>
              <a:t> край….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1618" name="AutoShape 2" descr="data:image/jpeg;base64,/9j/4AAQSkZJRgABAQAAAQABAAD/2wCEAAkGBxQSEhMSExQVFBUXFRQUFxQUFRQUFxQXFBcWFhQUFBUYHCggGBolGxQUITEhJSkrLi4uFx8zODMsNygtLisBCgoKDg0OGxAQGiwcHBwsLSwsLCwsLCwsLCwsLCwsLCwsLCwsLCwsLCwsLCwsLCwsLCw3KywsLCwsKyssLCwyLP/AABEIAMABAAMBIgACEQEDEQH/xAAcAAABBQEBAQAAAAAAAAAAAAAFAQIDBAYHAAj/xAA+EAABAwIEBAMFBgYABgMAAAABAAIRAwQFEiExBkFRYSJxgRMykaHBByMzQlKxFHLR4fDxFWKCkrLCJENT/8QAGgEAAgMBAQAAAAAAAAAAAAAAAQMAAgQFBv/EACURAAICAgICAgEFAAAAAAAAAAABAhEDIRIxBCITQXEFFFFhsf/aAAwDAQACEQMRAD8AxH2hWYY6g4c2uB8wR/VZRh0Wq4oxFtem1w/K7/y3WYDgqMMOiFySSp8wXpUUqLUQwV4FTz3UbzKKdsDSQ0rbAEsA7BYkrcWlXNTaRzA/ZVyLQ7A+z1K1nRaPCrWGg6GByMwgFGk0GXy71gBHbK0ovALM1N3ZykXo1qKZRumEVA8eq6dw9czSaT/kLnt1SdTcA45gecQj2FYp7NpZuNwDy8kvIr6LwaWmdFtrsbJ7LvxLIYfimaZ0j4ItQvQSEvk0SXjp7Roal2zOGT4y3MBziYlQYk/8gIBMnXmI19VXoVpcCB4iInsNd+ij/i2VK1UAg5Q0R113C1YLk7OdmioaMnxBd1KZuC2B7R9Nw8UOBayJaOYOnkouJ7vPa1SB43tDHEc/FoI+KvYhh7Kl49pHhos9pE83NIAHT3QosGps/iGNrAGkWknN7oc3Vs/NOnvQlRdHOaOF1she1pDNZcYHoh9a3cNYGvMr6DN1YtkZqAnU6tQ+4o4W4Q80SCc0ZtPMdFlUJp6FfCz51qE7KelTc6GjY6LuDuHsFJzfdf8AeY+CjuuHsJcx4ommKmVxbleZmNICdutl1iMzgpthSbSoy1494wC556k8gjDcKp1G5oaajRIkCQRzBQ/hHCiwuc4Q4aER6rWYfUoipL3CWiSB07rDOftpnYhiUcdtGEt67WuD3ad+6O33E1swNBe7/paT81jr5upbMgHfrCfg9uAfE4ZSNAT8k/svHJX0WuLOIQ6jUpsMggZXdQdwuXMpFzgOv1XQOPmtaykGgCZ2WUwa1PtGucIbvKNqK2KnDJmlUE3+DQ4PgQgStZbYWGgABVrW/oN3qNRyxxeg4tDXBxGpjpqhFp/Zq/bZIK3FpBbDLGIAGy02HSNIWQr46KLc0TO0L1jx94spouPcFMpIz5YtxpGVdZ0agNOrQZB7QfQrmePYSbas6kdRu0nm07Fdwa1lQQ4evRZvjHhU3NMZT94yS0/rHNvYotHHjKmceqDVNUtwwhxBBBGhB5EKOEY9DGxF5LC8iAVH+H7mWlh5beRQAKzh9fI8HlsUJK0Xg6ZuKVNpOpRyxtWRLXLHOrOCmtcTc3qqJGtZDV3u2p2Vam8E7oO68dU30TmVICIHJsNuvsujSiuE4nGm/r81jH3IE8uqsW94MkAaH3id3/8AL2b2580Vh5dh/c/H12bLEOIzU8FI5af5n86vfs3oFPg90adRjxMHR0dDugeBW3tZzNIbp4gYj47hbCjgegLarQOpBn5FO+WENPRjeOeR8uwxXtGOeSwy+oAHQNYaJB+DkExqweLeqQ0mGwNOfZEKN0yg4OLy6NgG6Rt1S/xQLZpk+OSD/NP9Ss8/MxJ92Ph4mX+KObYZcNzMNVpLMviA0J8lscO4Uo3LC6m19IkaF0HyQAVslNzJOj3CDroo7S5cdnEeTiFacupRdAh62q2Z27c5snTQkajeOiMcBZH3TXVHBuU7bZpaR6BWP4h05CTEnREba+Y1o8InYkgfutHKMnsz5HLtGor0mse5gOYdeqgti1lZmVokkA9/NQUn6A6wOZM/Eo1gtuX1M2kN1mJ3XKkqyVHo7ayL4bl3RzLje19lc1WbAuzD+V2o+qBW1WkDDqRPcldS454UuLhzazQx7mNghsguEyNDzGvNc4p1qbXQ4QRoQeS2ONGLFk5FPiG3YaOanIy/lJka9EPtXeFvkEcxu/pPova2AYUXB2DU7lrvaOqtyhv4YbEEHQyDrI2WbPFySSO1+k+VDBOc5dUv9BntEb4RpGpcBo5haihhdJ1M0joHW1LxOawOZ4yNwPe3+Sq/Z1ZNbiFdniApiBnjMfFGsaJUMThNM6HkfqsfIwZIpU0HOKMLLaQyt1EH0WKFWoyXZZj8pJE+ULt+L0Wlubpp5hZpuADPmDWlvNp+i3SR5zHkU429ASz0GqIN27KjUGvZWKLuiYcQ599pfDBn+LpCRtVaNx0eucL6PD5kRrzB2PYrlHH3CHsCbigPuifE3/8AMnn/AClAtGRh15eXlBh5eXkRwKnNWeglWjHk6IwnZsc1ga/fp0HdSCpCbdgkqUGkHtDyYJg5eSbLx3ySiWjmSjskZUPJSXHgbmqHKOQ3cewCsYhiNO3EU2ieXU+qBU2uqOzv1J+A8k6WDHi7fJifnlN60i1TYahBdoNw3ePPqUcwrDn1ToNP3UWC4M6s6A/L1MTA7dSuoWVrStWwwahurjq4wJM9B5Ln+R5Kx/k1YPHeTZWwrh/K0GqS1oE5dNV7G70hn3UZQcsTt3Ko45jhyuM7kt8gNj8llLXEz49dDA+HNc6bnl2zo41HFr7NJZYlFIOdqWvgjeA7afmtBSqeEu0iNe3QrC3dCWlzRpEubO07HyVr/jZZRbzaW5HCdWkf4Ckvx7pob89KmD7y7Mwd83xS0a8bmEEq3RMGdd1LbXMjVdZx9Ujlqe2wnbXGap8SpnVJeREglCrCpDyeyv4SM1QDvJhHptlE70dBwemW0pOoIJAOsiNj8PmpOEsQNH3vw3uy/wAruSDX1+aDSWnwxq3z0zDodPJWsFuRUo5euvnPP/Oqwwm1bN08alSNRi3GFGhMtcYmfdb+51XFuLMTZeVX12MFOfeaDMn9Xr9FuMawZt4zK4A1aQJpu5uad2n4fJc1vq+WoKcRy2iei2Y581+DHODxyr6YLdR3Vzhe7fmcwVHsET4HFskdeu68HKthXguB5/uo4p9jseSUOn2benbEj8evtH4h+CH2V1UoV3vGclwAzOOYkDqVYpXEL3/Fqcw4qvFHQjllJGswLFbx7X03sD6ZHhdqC08pPNG8OxRzTlduNFm8K41otp+zMtPyKkp3wrODmmfJWDUaaaEo3UgKy2rCz9vWjRGWPkJx5wIU6oKS7YHNIIBBEEHYg8ihvtCCrVG65FQlHFuJsK/hq76Y933m/wAp5IUF037SMGz0hXbqacz3af6Fc0y9VKLxYkJ1Cs4PaW6GU3VxgIzh+G5Rmdun4cblJUCckgpk0knXoht84DTn+ymuLnk3U/spKFoGjM/58lszZIx0hEItu2QW1qXHM7UojQYP2279VXa51T3PCz9Uan+UfVMNZrG+DrqdyT3WJsejo9m2lb02k6mJjrtq76BUMUxv2hkaTmkT15LM0sUc5kO7aptcnKC1cqcHKVs6cciUPUfc3rns35+LzVKzqw6CYadD27qIVS0mNnbjrKidU1ToxpCZStmwwaqS0wYc3QzynQyOh0QXFahGbTL1ap8Nr5fGObS0+X9VRxl2ZpeNu3yQjH2LTl6gypXM+Su2lfmgzX6qy2tA/Za2ZE9BKlcxJRbB77K8HpyWYbU0nqprN+pJ2Ql0GD2brG7kOp+v+eRUuAXvga3nG/UFZR+IEsidCifD1XQ9ljeP1Niye1muxK/IYHtlrgd/PcFZLi3CdKNSdSC4HuD7iKXd0KpyA+fdMxipntzTO7DLfJHFca/sGZ8rMVe1xTlx9B3Qh9wSQ8aFWMboOcPaDWNHD/2Q1vu+q1cTOp3o3VtXFVgcOY/2FLbWQB8LAfNZfAMQyHIdiZHnzC2eG4q1pS6NmKYfwjDw8feMGnZEGWraTw5jYGxAVa04jZEaKpiOPtJhuqqzQ5oF1tHlFbOryQu/HiBUlvUiE9HBDD0wuTc0gFRucoiFujVBBa7UHQjzXJeJ8Cdb3BpjVrtWHqO/kuntqKvjVt7ell/O3VhPXm31Vo1ZOujn9jYtpiXHzPXyVh9R1TRvhZ15lNFEDxVDt10ATP4h9XSkMo/WfoFq+bVR0VUb2x1StToiN3HkNyloWrqniqxHKmNh59Slt7BtM/qdzcd1YrVuQSWMKeKXceFqGl3hHmU+/EFQB0tjuqNkL9J8s+SIWl3p+3mg9nU0IUrwW7bLNOOzVCVov3Dvnt2VGYOqeasj91FUQQWEbdxaCBsqt7UIaQprKrIg8lWxLUHyQXZH0DWlPqVdAFXY5ecVpM5dDpACka6AVFb6kKa/ZlB6HZVbLRQ1lUoxY3uVvcrP0Si2HtE67KSVoMZbNDhUklxVvEAfZF3ofT/ao0HEEEbIxXLchaecOH1Wa/ZGlr0ZkKLQCS7UHkeh3lJT4fYWmCSXGWno3lPz+Cdd2Z9rk5T8BzVy8rj2bmzGcFgjl1+g9VsMNmQqUhJAMgbOGk9CjFFksa6dxr6ITWYWyHbwUTwOrmY9vQyPIhUmtDccnZOx0bptxixHhYNVTvLidGme459gprakKbc7tXf5CEYFp5PpG+vBI8lUZUV6uNChTSiZgza1tITqpQ61qaqy6qiQcKidcOzMMbjUKsXJG1YKIDN4tbte4VSJndvIOG5jvKG3F87ZpgdkcuqOtSl+oS3z5LKvCvEse/iHfqPxUlGs7r8dVXLV5o6I2QfevJid1SzKaoSdyoWNzEqrCh9KpuniseqdTsZE5goX0i0wVQtTSsL4TWnwkTCnu7fmPgh2CEmof5TKMgOJ2EJM9PRpx7jsFW9Ytcrl0zMDHMIgbQHUjVUqxyGOSqmFwaRnWCCldup79sP2UD1oRnqglZPBIkaKzxBRDIy+64Bw9f7oXbv1Ut7WzZR0n5oPssn6sjpuhXKNUgyh4dqiWToiykTS2tTwgHSFcsQar9dm8kBoVCYnYQCtFbXAZkI0G3+0mS47NEJcifFLYZTUG+x8lkL6qM+mgaIHSdzK2V7dkBw5OWJvacEpuJtrYnKlej1ewFVpdHiG0cx0QulLSXCROmhA06wNlaZWLZE6Rtrr2VV+qboUS21OZe7lslL8xXqzpEflCjZV0mN1CHTCUJrCHFFShd+PEEtFUOovhwU9x4SqTCiFXxsB5j9kSFanW1XqjlUL1O98hQjK2In8N45GPqs7jVIMrOjY+IeR1/qtBcmWOHqgfELvwndWR8D/AHRiwglz0geo3OTC5WIPc5LbjRQOcrTNkAl23gKvitPK7slpq1jlP7th8lWXY2O4sn4dojI553cY9B/dFmFA+EbSvcVDRpEBoGZznbMB59/JdCvuGaTGaPOYCcxO57t5KLBOdyXQ2GeEUovszhqIXiTTEhECoqzFlqmaHtAOoW1BGzht37IY+QYKtYg3K8x1VVziTrqnx6Mcuy7bkBpJVWo+SvPPJMA6qy7Kt/RZtxqilIbIMx6O24DqfdByokVZfpHwKdteW5ZTuHsAr3IJbTeWfqAAHxcYWxwX7NvaH72qaQ5NAa93qdh80tuI1RklZkXXJcGzyQXiFpzBw2I+C61X+zOrTM06jKo6PblPqJg/FA8cwF9Ef/IsGub+unmA8/DstEOKRllJ2cs9rMCdAvOqmm4S2ecHotXiVrRqUfZW7/ZDMX5KuocTG1Qa/FZi5oPpnI8QdgZkEdR2RaCmeufEQA4uEk+Q5A902U1mxPoE0lQDOnzoh1+OavAqpftlqUAp03KG8vvZOZvB0T6RQ3iIw1p6OViBOpvI2KfSdpCqWlbMxp7QpgYUCR1DrHVBcdH3VM9HEfEf2RmvuChGNt+58nj5yoiIAEphXikKIRabZKtBRW45qVQgRwi19o8DkNSpcfpwwgbDXyhFOGbYtpueR7x08h/dU+ISG03Dr9Slt7NEY1Eu/Z3W9lnOxqFrJHLLJHzPyW7vi2pSqAtIeGl0idcvULH8H27afsS/YvDnTyn/AALbPYWvyuEtc14zjaC36brbglcGJyQppnNb6qWw8eqdRrhwlWb23liFXVm6g7LyOy5/FtWa3Pi6YPxYeIoc0wVdv6iHkq8TPk7HufqmnVepNzEDqQNe/VdQwX7LqRIdcXYI0llBuo7Go7T5KzdAhCUukc8w+yfVeKdNpe87NHzJPId11jgv7OqbWtrXNT2jjr7Fo8Df5j+YrTcP2NhYyyi0Gfec8lznR1PRFK/ENNjhlcwDpskzk2a8fjtdoJsYwNAggDYDQJ1vcBp0aIUFtxHTfpIKI069N2sCeqpxX0Waa7QRpvBEpxCgY4xonZymp6MTjsxnGv2dUrwF9EihW6gSx/Z7fqFxDiXhu9sDNxTcGbe0Hjpn/q5esL6jFUL1VrXAtIBBEEHUFW5Aqj5HDc1MPaNBoQOR7Kq4rovHXDjLO4eKYAY+HgDYRoQshVsWvdl90kZmnkeoKdHaspOPF0bgqC691R06qe4yEsrQNYUN4k/C9QiJ3Q/Hh9y70RCQYTVmn5FEadSUBwc+ByJUnqELtU6Idigmi/zaVdc6Qql/+E/yUIZchNcFKQkyq1BH0dk8JpXg5QKOg0H5WBo5CFmOJDMeaOG7a1olwGnVZfH7kPcMpkLPFbNORqjWYfVEAckSc5wZka45ToW8h3AWewmrLGHsEYa8gKvJpuh6SaVjK7JBQrFH+2yzyHLujdRuiA1awbmJ5HRP8d9pmbyfpmbxGo0eADWdXfRUEtV0kk9Ves7T8x9EaEWMoWuklaK2xK4aAPanKNhvCGgaq7QEqyjZFkcOjS8KNoVq+W7qVS0jTK/KC7ut7U4PwxwkUn6cxUdJ8yCuNXNpzCnsq9cCGvd8SEJY76GwzQr3s7Zb4Xh1Fstot83Oc79yitpfWoOjWt6RouLWtR73NbUqvYDIJa4GCQSDBHZD8QqvpuOSu58dQPoqPCxnz4utn0OcXY33dfVTsvsy+drPjOswhrgT3BWywP7QWkCT6FLcZIunifR1SuOaSnVhZe24zouEEx6oTiPGrGkhrlVJl9VTBf2q1s1ZnYR8Vzi6rZTTfya8T5H/AGVo+IsQ9t4521WTv2ycvIuC043SMmers01OurWeQgjKyuUayAkV+5VDHPwXK7VOqoYz+EVCA3CNnK5mhVMKGhU9Z0KEL1s+Qob4/dP8vqo7GpOidfmKTu8BQgAKRgSuXm7KxBCU6kJKYU5joCgR71XqFK9xTqeyCC2ajAqrRSYC4AgbStDRgjTVc2IT6VVzDLSQexS3iv7Hx8ilVG+vbkBpWSxclrZnUlVauLVHQHGdZVXEK5eQSjBcSuSfISzpZ3Sdgi5UNnRyNA57lPc5XQpngpMxUbVK18JqQtitrOGyu0LioNR8lSqXkaASVE+7rR0CJU0jrolsvImREb7H+qkdWtaTfG7Meg3WRBe7qrlvhf5n69lLBSCRxoukW9FjBze4SfiVBieEOykvdLwMztIDQdge55BXsPY7/wCsBruTj7tIfrPV37JGgV3CjTJNNpLnvO9V53cUOyXRkaoe2Jc4A9yoG1XB25RzjCq0OFNmzdz3QGoJGb49kqUUPjJhZtUwp3iXt8/ohFtXPPZWn3RbDhrBB+CEVRJuwgHwVft3oWTqrtq7RQqEKm6o4ufuirFR2ypYofuyoQrYd7pTLl6W1fDYUL3SVCFrD3apuLVdA31S2g1Cp4k6XntCiIVSlKaE5ysEYUueF4pQxSyDIJ2Vp9q5uhgHnrKsW1rl8R35dklTdBID6EoYfm5/JRXliafOUWtIDe6gxMnMJ2gJlFLM/VVnD6EnMdgm0aWZ37om1sDRLGDi5ROclcU1ysgNjgUuUlMCsNKuVZHkjVErZwIggFUiVKHbIlQo2k0w4COXn3UV3cNYJJ9FSqXpAhVaLDUdLtlAUXLSpUrS2ctMnUfq80aq3TLellYPGfkhr7vIMrd1EBOp1UA+wPiVIwXHdCGmNkfxXUQgT2pUx0T0pxdooiV6VSy4flX7RD1es0ShcOwVPE/wyrrwqWIDwFQgPa6AkYmOPJI+rChC7bboffe+5XcPdJQ65Mvce5URBoSlK1JTOqIUS06fXdSUWy7XYJhqBSUqgCISatcQYG/PsoWVZ2TC3efVSUGztoOqKKtjsrkt2TlAO8wnVMWazRozHqmioXDMRr+ys2VrY2lTDFJmEKFrpKWseSoiwu68WqJNc5EBMFLKgY5SZlawMdKa6t0UdStyCdb0i46qWA9TYSRKuGrAgJtQAQOadTCsAkoU41Kmc5R+0THklQFFK6MoVXCMV6cBCrhLkMiVSEicUhSx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620" name="AutoShape 4" descr="data:image/jpeg;base64,/9j/4AAQSkZJRgABAQAAAQABAAD/2wCEAAkGBxQSEhMSExQVFBUXFRQUFxQUFRQUFxQXFBcWFhQUFBUYHCggGBolGxQUITEhJSkrLi4uFx8zODMsNygtLisBCgoKDg0OGxAQGiwcHBwsLSwsLCwsLCwsLCwsLCwsLCwsLCwsLCwsLCwsLCwsLCwsLCw3KywsLCwsKyssLCwyLP/AABEIAMABAAMBIgACEQEDEQH/xAAcAAABBQEBAQAAAAAAAAAAAAAFAQIDBAYHAAj/xAA+EAABAwIEBAMFBgYABgMAAAABAAIRAwQFEiExBkFRYSJxgRMykaHBByMzQlKxFHLR4fDxFWKCkrLCJENT/8QAGgEAAgMBAQAAAAAAAAAAAAAAAQMAAgQFBv/EACURAAICAgICAgEFAAAAAAAAAAABAhEDIRIxBCITQXEFFFFhsf/aAAwDAQACEQMRAD8AxH2hWYY6g4c2uB8wR/VZRh0Wq4oxFtem1w/K7/y3WYDgqMMOiFySSp8wXpUUqLUQwV4FTz3UbzKKdsDSQ0rbAEsA7BYkrcWlXNTaRzA/ZVyLQ7A+z1K1nRaPCrWGg6GByMwgFGk0GXy71gBHbK0ovALM1N3ZykXo1qKZRumEVA8eq6dw9czSaT/kLnt1SdTcA45gecQj2FYp7NpZuNwDy8kvIr6LwaWmdFtrsbJ7LvxLIYfimaZ0j4ItQvQSEvk0SXjp7Roal2zOGT4y3MBziYlQYk/8gIBMnXmI19VXoVpcCB4iInsNd+ij/i2VK1UAg5Q0R113C1YLk7OdmioaMnxBd1KZuC2B7R9Nw8UOBayJaOYOnkouJ7vPa1SB43tDHEc/FoI+KvYhh7Kl49pHhos9pE83NIAHT3QosGps/iGNrAGkWknN7oc3Vs/NOnvQlRdHOaOF1she1pDNZcYHoh9a3cNYGvMr6DN1YtkZqAnU6tQ+4o4W4Q80SCc0ZtPMdFlUJp6FfCz51qE7KelTc6GjY6LuDuHsFJzfdf8AeY+CjuuHsJcx4ommKmVxbleZmNICdutl1iMzgpthSbSoy1494wC556k8gjDcKp1G5oaajRIkCQRzBQ/hHCiwuc4Q4aER6rWYfUoipL3CWiSB07rDOftpnYhiUcdtGEt67WuD3ad+6O33E1swNBe7/paT81jr5upbMgHfrCfg9uAfE4ZSNAT8k/svHJX0WuLOIQ6jUpsMggZXdQdwuXMpFzgOv1XQOPmtaykGgCZ2WUwa1PtGucIbvKNqK2KnDJmlUE3+DQ4PgQgStZbYWGgABVrW/oN3qNRyxxeg4tDXBxGpjpqhFp/Zq/bZIK3FpBbDLGIAGy02HSNIWQr46KLc0TO0L1jx94spouPcFMpIz5YtxpGVdZ0agNOrQZB7QfQrmePYSbas6kdRu0nm07Fdwa1lQQ4evRZvjHhU3NMZT94yS0/rHNvYotHHjKmceqDVNUtwwhxBBBGhB5EKOEY9DGxF5LC8iAVH+H7mWlh5beRQAKzh9fI8HlsUJK0Xg6ZuKVNpOpRyxtWRLXLHOrOCmtcTc3qqJGtZDV3u2p2Vam8E7oO68dU30TmVICIHJsNuvsujSiuE4nGm/r81jH3IE8uqsW94MkAaH3id3/8AL2b2580Vh5dh/c/H12bLEOIzU8FI5af5n86vfs3oFPg90adRjxMHR0dDugeBW3tZzNIbp4gYj47hbCjgegLarQOpBn5FO+WENPRjeOeR8uwxXtGOeSwy+oAHQNYaJB+DkExqweLeqQ0mGwNOfZEKN0yg4OLy6NgG6Rt1S/xQLZpk+OSD/NP9Ss8/MxJ92Ph4mX+KObYZcNzMNVpLMviA0J8lscO4Uo3LC6m19IkaF0HyQAVslNzJOj3CDroo7S5cdnEeTiFacupRdAh62q2Z27c5snTQkajeOiMcBZH3TXVHBuU7bZpaR6BWP4h05CTEnREba+Y1o8InYkgfutHKMnsz5HLtGor0mse5gOYdeqgti1lZmVokkA9/NQUn6A6wOZM/Eo1gtuX1M2kN1mJ3XKkqyVHo7ayL4bl3RzLje19lc1WbAuzD+V2o+qBW1WkDDqRPcldS454UuLhzazQx7mNghsguEyNDzGvNc4p1qbXQ4QRoQeS2ONGLFk5FPiG3YaOanIy/lJka9EPtXeFvkEcxu/pPova2AYUXB2DU7lrvaOqtyhv4YbEEHQyDrI2WbPFySSO1+k+VDBOc5dUv9BntEb4RpGpcBo5haihhdJ1M0joHW1LxOawOZ4yNwPe3+Sq/Z1ZNbiFdniApiBnjMfFGsaJUMThNM6HkfqsfIwZIpU0HOKMLLaQyt1EH0WKFWoyXZZj8pJE+ULt+L0Wlubpp5hZpuADPmDWlvNp+i3SR5zHkU429ASz0GqIN27KjUGvZWKLuiYcQ599pfDBn+LpCRtVaNx0eucL6PD5kRrzB2PYrlHH3CHsCbigPuifE3/8AMnn/AClAtGRh15eXlBh5eXkRwKnNWeglWjHk6IwnZsc1ga/fp0HdSCpCbdgkqUGkHtDyYJg5eSbLx3ySiWjmSjskZUPJSXHgbmqHKOQ3cewCsYhiNO3EU2ieXU+qBU2uqOzv1J+A8k6WDHi7fJifnlN60i1TYahBdoNw3ePPqUcwrDn1ToNP3UWC4M6s6A/L1MTA7dSuoWVrStWwwahurjq4wJM9B5Ln+R5Kx/k1YPHeTZWwrh/K0GqS1oE5dNV7G70hn3UZQcsTt3Ko45jhyuM7kt8gNj8llLXEz49dDA+HNc6bnl2zo41HFr7NJZYlFIOdqWvgjeA7afmtBSqeEu0iNe3QrC3dCWlzRpEubO07HyVr/jZZRbzaW5HCdWkf4Ckvx7pob89KmD7y7Mwd83xS0a8bmEEq3RMGdd1LbXMjVdZx9Ujlqe2wnbXGap8SpnVJeREglCrCpDyeyv4SM1QDvJhHptlE70dBwemW0pOoIJAOsiNj8PmpOEsQNH3vw3uy/wAruSDX1+aDSWnwxq3z0zDodPJWsFuRUo5euvnPP/Oqwwm1bN08alSNRi3GFGhMtcYmfdb+51XFuLMTZeVX12MFOfeaDMn9Xr9FuMawZt4zK4A1aQJpu5uad2n4fJc1vq+WoKcRy2iei2Y581+DHODxyr6YLdR3Vzhe7fmcwVHsET4HFskdeu68HKthXguB5/uo4p9jseSUOn2benbEj8evtH4h+CH2V1UoV3vGclwAzOOYkDqVYpXEL3/Fqcw4qvFHQjllJGswLFbx7X03sD6ZHhdqC08pPNG8OxRzTlduNFm8K41otp+zMtPyKkp3wrODmmfJWDUaaaEo3UgKy2rCz9vWjRGWPkJx5wIU6oKS7YHNIIBBEEHYg8ihvtCCrVG65FQlHFuJsK/hq76Y933m/wAp5IUF037SMGz0hXbqacz3af6Fc0y9VKLxYkJ1Cs4PaW6GU3VxgIzh+G5Rmdun4cblJUCckgpk0knXoht84DTn+ymuLnk3U/spKFoGjM/58lszZIx0hEItu2QW1qXHM7UojQYP2279VXa51T3PCz9Uan+UfVMNZrG+DrqdyT3WJsejo9m2lb02k6mJjrtq76BUMUxv2hkaTmkT15LM0sUc5kO7aptcnKC1cqcHKVs6cciUPUfc3rns35+LzVKzqw6CYadD27qIVS0mNnbjrKidU1ToxpCZStmwwaqS0wYc3QzynQyOh0QXFahGbTL1ap8Nr5fGObS0+X9VRxl2ZpeNu3yQjH2LTl6gypXM+Su2lfmgzX6qy2tA/Za2ZE9BKlcxJRbB77K8HpyWYbU0nqprN+pJ2Ql0GD2brG7kOp+v+eRUuAXvga3nG/UFZR+IEsidCifD1XQ9ljeP1Niye1muxK/IYHtlrgd/PcFZLi3CdKNSdSC4HuD7iKXd0KpyA+fdMxipntzTO7DLfJHFca/sGZ8rMVe1xTlx9B3Qh9wSQ8aFWMboOcPaDWNHD/2Q1vu+q1cTOp3o3VtXFVgcOY/2FLbWQB8LAfNZfAMQyHIdiZHnzC2eG4q1pS6NmKYfwjDw8feMGnZEGWraTw5jYGxAVa04jZEaKpiOPtJhuqqzQ5oF1tHlFbOryQu/HiBUlvUiE9HBDD0wuTc0gFRucoiFujVBBa7UHQjzXJeJ8Cdb3BpjVrtWHqO/kuntqKvjVt7ell/O3VhPXm31Vo1ZOujn9jYtpiXHzPXyVh9R1TRvhZ15lNFEDxVDt10ATP4h9XSkMo/WfoFq+bVR0VUb2x1StToiN3HkNyloWrqniqxHKmNh59Slt7BtM/qdzcd1YrVuQSWMKeKXceFqGl3hHmU+/EFQB0tjuqNkL9J8s+SIWl3p+3mg9nU0IUrwW7bLNOOzVCVov3Dvnt2VGYOqeasj91FUQQWEbdxaCBsqt7UIaQprKrIg8lWxLUHyQXZH0DWlPqVdAFXY5ecVpM5dDpACka6AVFb6kKa/ZlB6HZVbLRQ1lUoxY3uVvcrP0Si2HtE67KSVoMZbNDhUklxVvEAfZF3ofT/ao0HEEEbIxXLchaecOH1Wa/ZGlr0ZkKLQCS7UHkeh3lJT4fYWmCSXGWno3lPz+Cdd2Z9rk5T8BzVy8rj2bmzGcFgjl1+g9VsMNmQqUhJAMgbOGk9CjFFksa6dxr6ITWYWyHbwUTwOrmY9vQyPIhUmtDccnZOx0bptxixHhYNVTvLidGme459gprakKbc7tXf5CEYFp5PpG+vBI8lUZUV6uNChTSiZgza1tITqpQ61qaqy6qiQcKidcOzMMbjUKsXJG1YKIDN4tbte4VSJndvIOG5jvKG3F87ZpgdkcuqOtSl+oS3z5LKvCvEse/iHfqPxUlGs7r8dVXLV5o6I2QfevJid1SzKaoSdyoWNzEqrCh9KpuniseqdTsZE5goX0i0wVQtTSsL4TWnwkTCnu7fmPgh2CEmof5TKMgOJ2EJM9PRpx7jsFW9Ytcrl0zMDHMIgbQHUjVUqxyGOSqmFwaRnWCCldup79sP2UD1oRnqglZPBIkaKzxBRDIy+64Bw9f7oXbv1Ut7WzZR0n5oPssn6sjpuhXKNUgyh4dqiWToiykTS2tTwgHSFcsQar9dm8kBoVCYnYQCtFbXAZkI0G3+0mS47NEJcifFLYZTUG+x8lkL6qM+mgaIHSdzK2V7dkBw5OWJvacEpuJtrYnKlej1ewFVpdHiG0cx0QulLSXCROmhA06wNlaZWLZE6Rtrr2VV+qboUS21OZe7lslL8xXqzpEflCjZV0mN1CHTCUJrCHFFShd+PEEtFUOovhwU9x4SqTCiFXxsB5j9kSFanW1XqjlUL1O98hQjK2In8N45GPqs7jVIMrOjY+IeR1/qtBcmWOHqgfELvwndWR8D/AHRiwglz0geo3OTC5WIPc5LbjRQOcrTNkAl23gKvitPK7slpq1jlP7th8lWXY2O4sn4dojI553cY9B/dFmFA+EbSvcVDRpEBoGZznbMB59/JdCvuGaTGaPOYCcxO57t5KLBOdyXQ2GeEUovszhqIXiTTEhECoqzFlqmaHtAOoW1BGzht37IY+QYKtYg3K8x1VVziTrqnx6Mcuy7bkBpJVWo+SvPPJMA6qy7Kt/RZtxqilIbIMx6O24DqfdByokVZfpHwKdteW5ZTuHsAr3IJbTeWfqAAHxcYWxwX7NvaH72qaQ5NAa93qdh80tuI1RklZkXXJcGzyQXiFpzBw2I+C61X+zOrTM06jKo6PblPqJg/FA8cwF9Ef/IsGub+unmA8/DstEOKRllJ2cs9rMCdAvOqmm4S2ecHotXiVrRqUfZW7/ZDMX5KuocTG1Qa/FZi5oPpnI8QdgZkEdR2RaCmeufEQA4uEk+Q5A902U1mxPoE0lQDOnzoh1+OavAqpftlqUAp03KG8vvZOZvB0T6RQ3iIw1p6OViBOpvI2KfSdpCqWlbMxp7QpgYUCR1DrHVBcdH3VM9HEfEf2RmvuChGNt+58nj5yoiIAEphXikKIRabZKtBRW45qVQgRwi19o8DkNSpcfpwwgbDXyhFOGbYtpueR7x08h/dU+ISG03Dr9Slt7NEY1Eu/Z3W9lnOxqFrJHLLJHzPyW7vi2pSqAtIeGl0idcvULH8H27afsS/YvDnTyn/AALbPYWvyuEtc14zjaC36brbglcGJyQppnNb6qWw8eqdRrhwlWb23liFXVm6g7LyOy5/FtWa3Pi6YPxYeIoc0wVdv6iHkq8TPk7HufqmnVepNzEDqQNe/VdQwX7LqRIdcXYI0llBuo7Go7T5KzdAhCUukc8w+yfVeKdNpe87NHzJPId11jgv7OqbWtrXNT2jjr7Fo8Df5j+YrTcP2NhYyyi0Gfec8lznR1PRFK/ENNjhlcwDpskzk2a8fjtdoJsYwNAggDYDQJ1vcBp0aIUFtxHTfpIKI069N2sCeqpxX0Waa7QRpvBEpxCgY4xonZymp6MTjsxnGv2dUrwF9EihW6gSx/Z7fqFxDiXhu9sDNxTcGbe0Hjpn/q5esL6jFUL1VrXAtIBBEEHUFW5Aqj5HDc1MPaNBoQOR7Kq4rovHXDjLO4eKYAY+HgDYRoQshVsWvdl90kZmnkeoKdHaspOPF0bgqC691R06qe4yEsrQNYUN4k/C9QiJ3Q/Hh9y70RCQYTVmn5FEadSUBwc+ByJUnqELtU6Idigmi/zaVdc6Qql/+E/yUIZchNcFKQkyq1BH0dk8JpXg5QKOg0H5WBo5CFmOJDMeaOG7a1olwGnVZfH7kPcMpkLPFbNORqjWYfVEAckSc5wZka45ToW8h3AWewmrLGHsEYa8gKvJpuh6SaVjK7JBQrFH+2yzyHLujdRuiA1awbmJ5HRP8d9pmbyfpmbxGo0eADWdXfRUEtV0kk9Ves7T8x9EaEWMoWuklaK2xK4aAPanKNhvCGgaq7QEqyjZFkcOjS8KNoVq+W7qVS0jTK/KC7ut7U4PwxwkUn6cxUdJ8yCuNXNpzCnsq9cCGvd8SEJY76GwzQr3s7Zb4Xh1Fstot83Oc79yitpfWoOjWt6RouLWtR73NbUqvYDIJa4GCQSDBHZD8QqvpuOSu58dQPoqPCxnz4utn0OcXY33dfVTsvsy+drPjOswhrgT3BWywP7QWkCT6FLcZIunifR1SuOaSnVhZe24zouEEx6oTiPGrGkhrlVJl9VTBf2q1s1ZnYR8Vzi6rZTTfya8T5H/AGVo+IsQ9t4521WTv2ycvIuC043SMmers01OurWeQgjKyuUayAkV+5VDHPwXK7VOqoYz+EVCA3CNnK5mhVMKGhU9Z0KEL1s+Qob4/dP8vqo7GpOidfmKTu8BQgAKRgSuXm7KxBCU6kJKYU5joCgR71XqFK9xTqeyCC2ajAqrRSYC4AgbStDRgjTVc2IT6VVzDLSQexS3iv7Hx8ilVG+vbkBpWSxclrZnUlVauLVHQHGdZVXEK5eQSjBcSuSfISzpZ3Sdgi5UNnRyNA57lPc5XQpngpMxUbVK18JqQtitrOGyu0LioNR8lSqXkaASVE+7rR0CJU0jrolsvImREb7H+qkdWtaTfG7Meg3WRBe7qrlvhf5n69lLBSCRxoukW9FjBze4SfiVBieEOykvdLwMztIDQdge55BXsPY7/wCsBruTj7tIfrPV37JGgV3CjTJNNpLnvO9V53cUOyXRkaoe2Jc4A9yoG1XB25RzjCq0OFNmzdz3QGoJGb49kqUUPjJhZtUwp3iXt8/ohFtXPPZWn3RbDhrBB+CEVRJuwgHwVft3oWTqrtq7RQqEKm6o4ufuirFR2ypYofuyoQrYd7pTLl6W1fDYUL3SVCFrD3apuLVdA31S2g1Cp4k6XntCiIVSlKaE5ysEYUueF4pQxSyDIJ2Vp9q5uhgHnrKsW1rl8R35dklTdBID6EoYfm5/JRXliafOUWtIDe6gxMnMJ2gJlFLM/VVnD6EnMdgm0aWZ37om1sDRLGDi5ROclcU1ysgNjgUuUlMCsNKuVZHkjVErZwIggFUiVKHbIlQo2k0w4COXn3UV3cNYJJ9FSqXpAhVaLDUdLtlAUXLSpUrS2ctMnUfq80aq3TLellYPGfkhr7vIMrd1EBOp1UA+wPiVIwXHdCGmNkfxXUQgT2pUx0T0pxdooiV6VSy4flX7RD1es0ShcOwVPE/wyrrwqWIDwFQgPa6AkYmOPJI+rChC7bboffe+5XcPdJQ65Mvce5URBoSlK1JTOqIUS06fXdSUWy7XYJhqBSUqgCISatcQYG/PsoWVZ2TC3efVSUGztoOqKKtjsrkt2TlAO8wnVMWazRozHqmioXDMRr+ys2VrY2lTDFJmEKFrpKWseSoiwu68WqJNc5EBMFLKgY5SZlawMdKa6t0UdStyCdb0i46qWA9TYSRKuGrAgJtQAQOadTCsAkoU41Kmc5R+0THklQFFK6MoVXCMV6cBCrhLkMiVSEicUhSx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622" name="AutoShape 6" descr="data:image/jpeg;base64,/9j/4AAQSkZJRgABAQAAAQABAAD/2wCEAAkGBxQSEhMSExQVFBUXFRQUFxQUFRQUFxQXFBcWFhQUFBUYHCggGBolGxQUITEhJSkrLi4uFx8zODMsNygtLisBCgoKDg0OGxAQGiwcHBwsLSwsLCwsLCwsLCwsLCwsLCwsLCwsLCwsLCwsLCwsLCwsLCw3KywsLCwsKyssLCwyLP/AABEIAMABAAMBIgACEQEDEQH/xAAcAAABBQEBAQAAAAAAAAAAAAAFAQIDBAYHAAj/xAA+EAABAwIEBAMFBgYABgMAAAABAAIRAwQFEiExBkFRYSJxgRMykaHBByMzQlKxFHLR4fDxFWKCkrLCJENT/8QAGgEAAgMBAQAAAAAAAAAAAAAAAQMAAgQFBv/EACURAAICAgICAgEFAAAAAAAAAAABAhEDIRIxBCITQXEFFFFhsf/aAAwDAQACEQMRAD8AxH2hWYY6g4c2uB8wR/VZRh0Wq4oxFtem1w/K7/y3WYDgqMMOiFySSp8wXpUUqLUQwV4FTz3UbzKKdsDSQ0rbAEsA7BYkrcWlXNTaRzA/ZVyLQ7A+z1K1nRaPCrWGg6GByMwgFGk0GXy71gBHbK0ovALM1N3ZykXo1qKZRumEVA8eq6dw9czSaT/kLnt1SdTcA45gecQj2FYp7NpZuNwDy8kvIr6LwaWmdFtrsbJ7LvxLIYfimaZ0j4ItQvQSEvk0SXjp7Roal2zOGT4y3MBziYlQYk/8gIBMnXmI19VXoVpcCB4iInsNd+ij/i2VK1UAg5Q0R113C1YLk7OdmioaMnxBd1KZuC2B7R9Nw8UOBayJaOYOnkouJ7vPa1SB43tDHEc/FoI+KvYhh7Kl49pHhos9pE83NIAHT3QosGps/iGNrAGkWknN7oc3Vs/NOnvQlRdHOaOF1she1pDNZcYHoh9a3cNYGvMr6DN1YtkZqAnU6tQ+4o4W4Q80SCc0ZtPMdFlUJp6FfCz51qE7KelTc6GjY6LuDuHsFJzfdf8AeY+CjuuHsJcx4ommKmVxbleZmNICdutl1iMzgpthSbSoy1494wC556k8gjDcKp1G5oaajRIkCQRzBQ/hHCiwuc4Q4aER6rWYfUoipL3CWiSB07rDOftpnYhiUcdtGEt67WuD3ad+6O33E1swNBe7/paT81jr5upbMgHfrCfg9uAfE4ZSNAT8k/svHJX0WuLOIQ6jUpsMggZXdQdwuXMpFzgOv1XQOPmtaykGgCZ2WUwa1PtGucIbvKNqK2KnDJmlUE3+DQ4PgQgStZbYWGgABVrW/oN3qNRyxxeg4tDXBxGpjpqhFp/Zq/bZIK3FpBbDLGIAGy02HSNIWQr46KLc0TO0L1jx94spouPcFMpIz5YtxpGVdZ0agNOrQZB7QfQrmePYSbas6kdRu0nm07Fdwa1lQQ4evRZvjHhU3NMZT94yS0/rHNvYotHHjKmceqDVNUtwwhxBBBGhB5EKOEY9DGxF5LC8iAVH+H7mWlh5beRQAKzh9fI8HlsUJK0Xg6ZuKVNpOpRyxtWRLXLHOrOCmtcTc3qqJGtZDV3u2p2Vam8E7oO68dU30TmVICIHJsNuvsujSiuE4nGm/r81jH3IE8uqsW94MkAaH3id3/8AL2b2580Vh5dh/c/H12bLEOIzU8FI5af5n86vfs3oFPg90adRjxMHR0dDugeBW3tZzNIbp4gYj47hbCjgegLarQOpBn5FO+WENPRjeOeR8uwxXtGOeSwy+oAHQNYaJB+DkExqweLeqQ0mGwNOfZEKN0yg4OLy6NgG6Rt1S/xQLZpk+OSD/NP9Ss8/MxJ92Ph4mX+KObYZcNzMNVpLMviA0J8lscO4Uo3LC6m19IkaF0HyQAVslNzJOj3CDroo7S5cdnEeTiFacupRdAh62q2Z27c5snTQkajeOiMcBZH3TXVHBuU7bZpaR6BWP4h05CTEnREba+Y1o8InYkgfutHKMnsz5HLtGor0mse5gOYdeqgti1lZmVokkA9/NQUn6A6wOZM/Eo1gtuX1M2kN1mJ3XKkqyVHo7ayL4bl3RzLje19lc1WbAuzD+V2o+qBW1WkDDqRPcldS454UuLhzazQx7mNghsguEyNDzGvNc4p1qbXQ4QRoQeS2ONGLFk5FPiG3YaOanIy/lJka9EPtXeFvkEcxu/pPova2AYUXB2DU7lrvaOqtyhv4YbEEHQyDrI2WbPFySSO1+k+VDBOc5dUv9BntEb4RpGpcBo5haihhdJ1M0joHW1LxOawOZ4yNwPe3+Sq/Z1ZNbiFdniApiBnjMfFGsaJUMThNM6HkfqsfIwZIpU0HOKMLLaQyt1EH0WKFWoyXZZj8pJE+ULt+L0Wlubpp5hZpuADPmDWlvNp+i3SR5zHkU429ASz0GqIN27KjUGvZWKLuiYcQ599pfDBn+LpCRtVaNx0eucL6PD5kRrzB2PYrlHH3CHsCbigPuifE3/8AMnn/AClAtGRh15eXlBh5eXkRwKnNWeglWjHk6IwnZsc1ga/fp0HdSCpCbdgkqUGkHtDyYJg5eSbLx3ySiWjmSjskZUPJSXHgbmqHKOQ3cewCsYhiNO3EU2ieXU+qBU2uqOzv1J+A8k6WDHi7fJifnlN60i1TYahBdoNw3ePPqUcwrDn1ToNP3UWC4M6s6A/L1MTA7dSuoWVrStWwwahurjq4wJM9B5Ln+R5Kx/k1YPHeTZWwrh/K0GqS1oE5dNV7G70hn3UZQcsTt3Ko45jhyuM7kt8gNj8llLXEz49dDA+HNc6bnl2zo41HFr7NJZYlFIOdqWvgjeA7afmtBSqeEu0iNe3QrC3dCWlzRpEubO07HyVr/jZZRbzaW5HCdWkf4Ckvx7pob89KmD7y7Mwd83xS0a8bmEEq3RMGdd1LbXMjVdZx9Ujlqe2wnbXGap8SpnVJeREglCrCpDyeyv4SM1QDvJhHptlE70dBwemW0pOoIJAOsiNj8PmpOEsQNH3vw3uy/wAruSDX1+aDSWnwxq3z0zDodPJWsFuRUo5euvnPP/Oqwwm1bN08alSNRi3GFGhMtcYmfdb+51XFuLMTZeVX12MFOfeaDMn9Xr9FuMawZt4zK4A1aQJpu5uad2n4fJc1vq+WoKcRy2iei2Y581+DHODxyr6YLdR3Vzhe7fmcwVHsET4HFskdeu68HKthXguB5/uo4p9jseSUOn2benbEj8evtH4h+CH2V1UoV3vGclwAzOOYkDqVYpXEL3/Fqcw4qvFHQjllJGswLFbx7X03sD6ZHhdqC08pPNG8OxRzTlduNFm8K41otp+zMtPyKkp3wrODmmfJWDUaaaEo3UgKy2rCz9vWjRGWPkJx5wIU6oKS7YHNIIBBEEHYg8ihvtCCrVG65FQlHFuJsK/hq76Y933m/wAp5IUF037SMGz0hXbqacz3af6Fc0y9VKLxYkJ1Cs4PaW6GU3VxgIzh+G5Rmdun4cblJUCckgpk0knXoht84DTn+ymuLnk3U/spKFoGjM/58lszZIx0hEItu2QW1qXHM7UojQYP2279VXa51T3PCz9Uan+UfVMNZrG+DrqdyT3WJsejo9m2lb02k6mJjrtq76BUMUxv2hkaTmkT15LM0sUc5kO7aptcnKC1cqcHKVs6cciUPUfc3rns35+LzVKzqw6CYadD27qIVS0mNnbjrKidU1ToxpCZStmwwaqS0wYc3QzynQyOh0QXFahGbTL1ap8Nr5fGObS0+X9VRxl2ZpeNu3yQjH2LTl6gypXM+Su2lfmgzX6qy2tA/Za2ZE9BKlcxJRbB77K8HpyWYbU0nqprN+pJ2Ql0GD2brG7kOp+v+eRUuAXvga3nG/UFZR+IEsidCifD1XQ9ljeP1Niye1muxK/IYHtlrgd/PcFZLi3CdKNSdSC4HuD7iKXd0KpyA+fdMxipntzTO7DLfJHFca/sGZ8rMVe1xTlx9B3Qh9wSQ8aFWMboOcPaDWNHD/2Q1vu+q1cTOp3o3VtXFVgcOY/2FLbWQB8LAfNZfAMQyHIdiZHnzC2eG4q1pS6NmKYfwjDw8feMGnZEGWraTw5jYGxAVa04jZEaKpiOPtJhuqqzQ5oF1tHlFbOryQu/HiBUlvUiE9HBDD0wuTc0gFRucoiFujVBBa7UHQjzXJeJ8Cdb3BpjVrtWHqO/kuntqKvjVt7ell/O3VhPXm31Vo1ZOujn9jYtpiXHzPXyVh9R1TRvhZ15lNFEDxVDt10ATP4h9XSkMo/WfoFq+bVR0VUb2x1StToiN3HkNyloWrqniqxHKmNh59Slt7BtM/qdzcd1YrVuQSWMKeKXceFqGl3hHmU+/EFQB0tjuqNkL9J8s+SIWl3p+3mg9nU0IUrwW7bLNOOzVCVov3Dvnt2VGYOqeasj91FUQQWEbdxaCBsqt7UIaQprKrIg8lWxLUHyQXZH0DWlPqVdAFXY5ecVpM5dDpACka6AVFb6kKa/ZlB6HZVbLRQ1lUoxY3uVvcrP0Si2HtE67KSVoMZbNDhUklxVvEAfZF3ofT/ao0HEEEbIxXLchaecOH1Wa/ZGlr0ZkKLQCS7UHkeh3lJT4fYWmCSXGWno3lPz+Cdd2Z9rk5T8BzVy8rj2bmzGcFgjl1+g9VsMNmQqUhJAMgbOGk9CjFFksa6dxr6ITWYWyHbwUTwOrmY9vQyPIhUmtDccnZOx0bptxixHhYNVTvLidGme459gprakKbc7tXf5CEYFp5PpG+vBI8lUZUV6uNChTSiZgza1tITqpQ61qaqy6qiQcKidcOzMMbjUKsXJG1YKIDN4tbte4VSJndvIOG5jvKG3F87ZpgdkcuqOtSl+oS3z5LKvCvEse/iHfqPxUlGs7r8dVXLV5o6I2QfevJid1SzKaoSdyoWNzEqrCh9KpuniseqdTsZE5goX0i0wVQtTSsL4TWnwkTCnu7fmPgh2CEmof5TKMgOJ2EJM9PRpx7jsFW9Ytcrl0zMDHMIgbQHUjVUqxyGOSqmFwaRnWCCldup79sP2UD1oRnqglZPBIkaKzxBRDIy+64Bw9f7oXbv1Ut7WzZR0n5oPssn6sjpuhXKNUgyh4dqiWToiykTS2tTwgHSFcsQar9dm8kBoVCYnYQCtFbXAZkI0G3+0mS47NEJcifFLYZTUG+x8lkL6qM+mgaIHSdzK2V7dkBw5OWJvacEpuJtrYnKlej1ewFVpdHiG0cx0QulLSXCROmhA06wNlaZWLZE6Rtrr2VV+qboUS21OZe7lslL8xXqzpEflCjZV0mN1CHTCUJrCHFFShd+PEEtFUOovhwU9x4SqTCiFXxsB5j9kSFanW1XqjlUL1O98hQjK2In8N45GPqs7jVIMrOjY+IeR1/qtBcmWOHqgfELvwndWR8D/AHRiwglz0geo3OTC5WIPc5LbjRQOcrTNkAl23gKvitPK7slpq1jlP7th8lWXY2O4sn4dojI553cY9B/dFmFA+EbSvcVDRpEBoGZznbMB59/JdCvuGaTGaPOYCcxO57t5KLBOdyXQ2GeEUovszhqIXiTTEhECoqzFlqmaHtAOoW1BGzht37IY+QYKtYg3K8x1VVziTrqnx6Mcuy7bkBpJVWo+SvPPJMA6qy7Kt/RZtxqilIbIMx6O24DqfdByokVZfpHwKdteW5ZTuHsAr3IJbTeWfqAAHxcYWxwX7NvaH72qaQ5NAa93qdh80tuI1RklZkXXJcGzyQXiFpzBw2I+C61X+zOrTM06jKo6PblPqJg/FA8cwF9Ef/IsGub+unmA8/DstEOKRllJ2cs9rMCdAvOqmm4S2ecHotXiVrRqUfZW7/ZDMX5KuocTG1Qa/FZi5oPpnI8QdgZkEdR2RaCmeufEQA4uEk+Q5A902U1mxPoE0lQDOnzoh1+OavAqpftlqUAp03KG8vvZOZvB0T6RQ3iIw1p6OViBOpvI2KfSdpCqWlbMxp7QpgYUCR1DrHVBcdH3VM9HEfEf2RmvuChGNt+58nj5yoiIAEphXikKIRabZKtBRW45qVQgRwi19o8DkNSpcfpwwgbDXyhFOGbYtpueR7x08h/dU+ISG03Dr9Slt7NEY1Eu/Z3W9lnOxqFrJHLLJHzPyW7vi2pSqAtIeGl0idcvULH8H27afsS/YvDnTyn/AALbPYWvyuEtc14zjaC36brbglcGJyQppnNb6qWw8eqdRrhwlWb23liFXVm6g7LyOy5/FtWa3Pi6YPxYeIoc0wVdv6iHkq8TPk7HufqmnVepNzEDqQNe/VdQwX7LqRIdcXYI0llBuo7Go7T5KzdAhCUukc8w+yfVeKdNpe87NHzJPId11jgv7OqbWtrXNT2jjr7Fo8Df5j+YrTcP2NhYyyi0Gfec8lznR1PRFK/ENNjhlcwDpskzk2a8fjtdoJsYwNAggDYDQJ1vcBp0aIUFtxHTfpIKI069N2sCeqpxX0Waa7QRpvBEpxCgY4xonZymp6MTjsxnGv2dUrwF9EihW6gSx/Z7fqFxDiXhu9sDNxTcGbe0Hjpn/q5esL6jFUL1VrXAtIBBEEHUFW5Aqj5HDc1MPaNBoQOR7Kq4rovHXDjLO4eKYAY+HgDYRoQshVsWvdl90kZmnkeoKdHaspOPF0bgqC691R06qe4yEsrQNYUN4k/C9QiJ3Q/Hh9y70RCQYTVmn5FEadSUBwc+ByJUnqELtU6Idigmi/zaVdc6Qql/+E/yUIZchNcFKQkyq1BH0dk8JpXg5QKOg0H5WBo5CFmOJDMeaOG7a1olwGnVZfH7kPcMpkLPFbNORqjWYfVEAckSc5wZka45ToW8h3AWewmrLGHsEYa8gKvJpuh6SaVjK7JBQrFH+2yzyHLujdRuiA1awbmJ5HRP8d9pmbyfpmbxGo0eADWdXfRUEtV0kk9Ves7T8x9EaEWMoWuklaK2xK4aAPanKNhvCGgaq7QEqyjZFkcOjS8KNoVq+W7qVS0jTK/KC7ut7U4PwxwkUn6cxUdJ8yCuNXNpzCnsq9cCGvd8SEJY76GwzQr3s7Zb4Xh1Fstot83Oc79yitpfWoOjWt6RouLWtR73NbUqvYDIJa4GCQSDBHZD8QqvpuOSu58dQPoqPCxnz4utn0OcXY33dfVTsvsy+drPjOswhrgT3BWywP7QWkCT6FLcZIunifR1SuOaSnVhZe24zouEEx6oTiPGrGkhrlVJl9VTBf2q1s1ZnYR8Vzi6rZTTfya8T5H/AGVo+IsQ9t4521WTv2ycvIuC043SMmers01OurWeQgjKyuUayAkV+5VDHPwXK7VOqoYz+EVCA3CNnK5mhVMKGhU9Z0KEL1s+Qob4/dP8vqo7GpOidfmKTu8BQgAKRgSuXm7KxBCU6kJKYU5joCgR71XqFK9xTqeyCC2ajAqrRSYC4AgbStDRgjTVc2IT6VVzDLSQexS3iv7Hx8ilVG+vbkBpWSxclrZnUlVauLVHQHGdZVXEK5eQSjBcSuSfISzpZ3Sdgi5UNnRyNA57lPc5XQpngpMxUbVK18JqQtitrOGyu0LioNR8lSqXkaASVE+7rR0CJU0jrolsvImREb7H+qkdWtaTfG7Meg3WRBe7qrlvhf5n69lLBSCRxoukW9FjBze4SfiVBieEOykvdLwMztIDQdge55BXsPY7/wCsBruTj7tIfrPV37JGgV3CjTJNNpLnvO9V53cUOyXRkaoe2Jc4A9yoG1XB25RzjCq0OFNmzdz3QGoJGb49kqUUPjJhZtUwp3iXt8/ohFtXPPZWn3RbDhrBB+CEVRJuwgHwVft3oWTqrtq7RQqEKm6o4ufuirFR2ypYofuyoQrYd7pTLl6W1fDYUL3SVCFrD3apuLVdA31S2g1Cp4k6XntCiIVSlKaE5ysEYUueF4pQxSyDIJ2Vp9q5uhgHnrKsW1rl8R35dklTdBID6EoYfm5/JRXliafOUWtIDe6gxMnMJ2gJlFLM/VVnD6EnMdgm0aWZ37om1sDRLGDi5ROclcU1ysgNjgUuUlMCsNKuVZHkjVErZwIggFUiVKHbIlQo2k0w4COXn3UV3cNYJJ9FSqXpAhVaLDUdLtlAUXLSpUrS2ctMnUfq80aq3TLellYPGfkhr7vIMrd1EBOp1UA+wPiVIwXHdCGmNkfxXUQgT2pUx0T0pxdooiV6VSy4flX7RD1es0ShcOwVPE/wyrrwqWIDwFQgPa6AkYmOPJI+rChC7bboffe+5XcPdJQ65Mvce5URBoSlK1JTOqIUS06fXdSUWy7XYJhqBSUqgCISatcQYG/PsoWVZ2TC3efVSUGztoOqKKtjsrkt2TlAO8wnVMWazRozHqmioXDMRr+ys2VrY2lTDFJmEKFrpKWseSoiwu68WqJNc5EBMFLKgY5SZlawMdKa6t0UdStyCdb0i46qWA9TYSRKuGrAgJtQAQOadTCsAkoU41Kmc5R+0THklQFFK6MoVXCMV6cBCrhLkMiVSEicUhSx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624" name="AutoShape 8" descr="data:image/jpeg;base64,/9j/4AAQSkZJRgABAQAAAQABAAD/2wCEAAkGBxQSEhMSExQVFBUXFRQUFxQUFRQUFxQXFBcWFhQUFBUYHCggGBolGxQUITEhJSkrLi4uFx8zODMsNygtLisBCgoKDg0OGxAQGiwcHBwsLSwsLCwsLCwsLCwsLCwsLCwsLCwsLCwsLCwsLCwsLCwsLCw3KywsLCwsKyssLCwyLP/AABEIAMABAAMBIgACEQEDEQH/xAAcAAABBQEBAQAAAAAAAAAAAAAFAQIDBAYHAAj/xAA+EAABAwIEBAMFBgYABgMAAAABAAIRAwQFEiExBkFRYSJxgRMykaHBByMzQlKxFHLR4fDxFWKCkrLCJENT/8QAGgEAAgMBAQAAAAAAAAAAAAAAAQMAAgQFBv/EACURAAICAgICAgEFAAAAAAAAAAABAhEDIRIxBCITQXEFFFFhsf/aAAwDAQACEQMRAD8AxH2hWYY6g4c2uB8wR/VZRh0Wq4oxFtem1w/K7/y3WYDgqMMOiFySSp8wXpUUqLUQwV4FTz3UbzKKdsDSQ0rbAEsA7BYkrcWlXNTaRzA/ZVyLQ7A+z1K1nRaPCrWGg6GByMwgFGk0GXy71gBHbK0ovALM1N3ZykXo1qKZRumEVA8eq6dw9czSaT/kLnt1SdTcA45gecQj2FYp7NpZuNwDy8kvIr6LwaWmdFtrsbJ7LvxLIYfimaZ0j4ItQvQSEvk0SXjp7Roal2zOGT4y3MBziYlQYk/8gIBMnXmI19VXoVpcCB4iInsNd+ij/i2VK1UAg5Q0R113C1YLk7OdmioaMnxBd1KZuC2B7R9Nw8UOBayJaOYOnkouJ7vPa1SB43tDHEc/FoI+KvYhh7Kl49pHhos9pE83NIAHT3QosGps/iGNrAGkWknN7oc3Vs/NOnvQlRdHOaOF1she1pDNZcYHoh9a3cNYGvMr6DN1YtkZqAnU6tQ+4o4W4Q80SCc0ZtPMdFlUJp6FfCz51qE7KelTc6GjY6LuDuHsFJzfdf8AeY+CjuuHsJcx4ommKmVxbleZmNICdutl1iMzgpthSbSoy1494wC556k8gjDcKp1G5oaajRIkCQRzBQ/hHCiwuc4Q4aER6rWYfUoipL3CWiSB07rDOftpnYhiUcdtGEt67WuD3ad+6O33E1swNBe7/paT81jr5upbMgHfrCfg9uAfE4ZSNAT8k/svHJX0WuLOIQ6jUpsMggZXdQdwuXMpFzgOv1XQOPmtaykGgCZ2WUwa1PtGucIbvKNqK2KnDJmlUE3+DQ4PgQgStZbYWGgABVrW/oN3qNRyxxeg4tDXBxGpjpqhFp/Zq/bZIK3FpBbDLGIAGy02HSNIWQr46KLc0TO0L1jx94spouPcFMpIz5YtxpGVdZ0agNOrQZB7QfQrmePYSbas6kdRu0nm07Fdwa1lQQ4evRZvjHhU3NMZT94yS0/rHNvYotHHjKmceqDVNUtwwhxBBBGhB5EKOEY9DGxF5LC8iAVH+H7mWlh5beRQAKzh9fI8HlsUJK0Xg6ZuKVNpOpRyxtWRLXLHOrOCmtcTc3qqJGtZDV3u2p2Vam8E7oO68dU30TmVICIHJsNuvsujSiuE4nGm/r81jH3IE8uqsW94MkAaH3id3/8AL2b2580Vh5dh/c/H12bLEOIzU8FI5af5n86vfs3oFPg90adRjxMHR0dDugeBW3tZzNIbp4gYj47hbCjgegLarQOpBn5FO+WENPRjeOeR8uwxXtGOeSwy+oAHQNYaJB+DkExqweLeqQ0mGwNOfZEKN0yg4OLy6NgG6Rt1S/xQLZpk+OSD/NP9Ss8/MxJ92Ph4mX+KObYZcNzMNVpLMviA0J8lscO4Uo3LC6m19IkaF0HyQAVslNzJOj3CDroo7S5cdnEeTiFacupRdAh62q2Z27c5snTQkajeOiMcBZH3TXVHBuU7bZpaR6BWP4h05CTEnREba+Y1o8InYkgfutHKMnsz5HLtGor0mse5gOYdeqgti1lZmVokkA9/NQUn6A6wOZM/Eo1gtuX1M2kN1mJ3XKkqyVHo7ayL4bl3RzLje19lc1WbAuzD+V2o+qBW1WkDDqRPcldS454UuLhzazQx7mNghsguEyNDzGvNc4p1qbXQ4QRoQeS2ONGLFk5FPiG3YaOanIy/lJka9EPtXeFvkEcxu/pPova2AYUXB2DU7lrvaOqtyhv4YbEEHQyDrI2WbPFySSO1+k+VDBOc5dUv9BntEb4RpGpcBo5haihhdJ1M0joHW1LxOawOZ4yNwPe3+Sq/Z1ZNbiFdniApiBnjMfFGsaJUMThNM6HkfqsfIwZIpU0HOKMLLaQyt1EH0WKFWoyXZZj8pJE+ULt+L0Wlubpp5hZpuADPmDWlvNp+i3SR5zHkU429ASz0GqIN27KjUGvZWKLuiYcQ599pfDBn+LpCRtVaNx0eucL6PD5kRrzB2PYrlHH3CHsCbigPuifE3/8AMnn/AClAtGRh15eXlBh5eXkRwKnNWeglWjHk6IwnZsc1ga/fp0HdSCpCbdgkqUGkHtDyYJg5eSbLx3ySiWjmSjskZUPJSXHgbmqHKOQ3cewCsYhiNO3EU2ieXU+qBU2uqOzv1J+A8k6WDHi7fJifnlN60i1TYahBdoNw3ePPqUcwrDn1ToNP3UWC4M6s6A/L1MTA7dSuoWVrStWwwahurjq4wJM9B5Ln+R5Kx/k1YPHeTZWwrh/K0GqS1oE5dNV7G70hn3UZQcsTt3Ko45jhyuM7kt8gNj8llLXEz49dDA+HNc6bnl2zo41HFr7NJZYlFIOdqWvgjeA7afmtBSqeEu0iNe3QrC3dCWlzRpEubO07HyVr/jZZRbzaW5HCdWkf4Ckvx7pob89KmD7y7Mwd83xS0a8bmEEq3RMGdd1LbXMjVdZx9Ujlqe2wnbXGap8SpnVJeREglCrCpDyeyv4SM1QDvJhHptlE70dBwemW0pOoIJAOsiNj8PmpOEsQNH3vw3uy/wAruSDX1+aDSWnwxq3z0zDodPJWsFuRUo5euvnPP/Oqwwm1bN08alSNRi3GFGhMtcYmfdb+51XFuLMTZeVX12MFOfeaDMn9Xr9FuMawZt4zK4A1aQJpu5uad2n4fJc1vq+WoKcRy2iei2Y581+DHODxyr6YLdR3Vzhe7fmcwVHsET4HFskdeu68HKthXguB5/uo4p9jseSUOn2benbEj8evtH4h+CH2V1UoV3vGclwAzOOYkDqVYpXEL3/Fqcw4qvFHQjllJGswLFbx7X03sD6ZHhdqC08pPNG8OxRzTlduNFm8K41otp+zMtPyKkp3wrODmmfJWDUaaaEo3UgKy2rCz9vWjRGWPkJx5wIU6oKS7YHNIIBBEEHYg8ihvtCCrVG65FQlHFuJsK/hq76Y933m/wAp5IUF037SMGz0hXbqacz3af6Fc0y9VKLxYkJ1Cs4PaW6GU3VxgIzh+G5Rmdun4cblJUCckgpk0knXoht84DTn+ymuLnk3U/spKFoGjM/58lszZIx0hEItu2QW1qXHM7UojQYP2279VXa51T3PCz9Uan+UfVMNZrG+DrqdyT3WJsejo9m2lb02k6mJjrtq76BUMUxv2hkaTmkT15LM0sUc5kO7aptcnKC1cqcHKVs6cciUPUfc3rns35+LzVKzqw6CYadD27qIVS0mNnbjrKidU1ToxpCZStmwwaqS0wYc3QzynQyOh0QXFahGbTL1ap8Nr5fGObS0+X9VRxl2ZpeNu3yQjH2LTl6gypXM+Su2lfmgzX6qy2tA/Za2ZE9BKlcxJRbB77K8HpyWYbU0nqprN+pJ2Ql0GD2brG7kOp+v+eRUuAXvga3nG/UFZR+IEsidCifD1XQ9ljeP1Niye1muxK/IYHtlrgd/PcFZLi3CdKNSdSC4HuD7iKXd0KpyA+fdMxipntzTO7DLfJHFca/sGZ8rMVe1xTlx9B3Qh9wSQ8aFWMboOcPaDWNHD/2Q1vu+q1cTOp3o3VtXFVgcOY/2FLbWQB8LAfNZfAMQyHIdiZHnzC2eG4q1pS6NmKYfwjDw8feMGnZEGWraTw5jYGxAVa04jZEaKpiOPtJhuqqzQ5oF1tHlFbOryQu/HiBUlvUiE9HBDD0wuTc0gFRucoiFujVBBa7UHQjzXJeJ8Cdb3BpjVrtWHqO/kuntqKvjVt7ell/O3VhPXm31Vo1ZOujn9jYtpiXHzPXyVh9R1TRvhZ15lNFEDxVDt10ATP4h9XSkMo/WfoFq+bVR0VUb2x1StToiN3HkNyloWrqniqxHKmNh59Slt7BtM/qdzcd1YrVuQSWMKeKXceFqGl3hHmU+/EFQB0tjuqNkL9J8s+SIWl3p+3mg9nU0IUrwW7bLNOOzVCVov3Dvnt2VGYOqeasj91FUQQWEbdxaCBsqt7UIaQprKrIg8lWxLUHyQXZH0DWlPqVdAFXY5ecVpM5dDpACka6AVFb6kKa/ZlB6HZVbLRQ1lUoxY3uVvcrP0Si2HtE67KSVoMZbNDhUklxVvEAfZF3ofT/ao0HEEEbIxXLchaecOH1Wa/ZGlr0ZkKLQCS7UHkeh3lJT4fYWmCSXGWno3lPz+Cdd2Z9rk5T8BzVy8rj2bmzGcFgjl1+g9VsMNmQqUhJAMgbOGk9CjFFksa6dxr6ITWYWyHbwUTwOrmY9vQyPIhUmtDccnZOx0bptxixHhYNVTvLidGme459gprakKbc7tXf5CEYFp5PpG+vBI8lUZUV6uNChTSiZgza1tITqpQ61qaqy6qiQcKidcOzMMbjUKsXJG1YKIDN4tbte4VSJndvIOG5jvKG3F87ZpgdkcuqOtSl+oS3z5LKvCvEse/iHfqPxUlGs7r8dVXLV5o6I2QfevJid1SzKaoSdyoWNzEqrCh9KpuniseqdTsZE5goX0i0wVQtTSsL4TWnwkTCnu7fmPgh2CEmof5TKMgOJ2EJM9PRpx7jsFW9Ytcrl0zMDHMIgbQHUjVUqxyGOSqmFwaRnWCCldup79sP2UD1oRnqglZPBIkaKzxBRDIy+64Bw9f7oXbv1Ut7WzZR0n5oPssn6sjpuhXKNUgyh4dqiWToiykTS2tTwgHSFcsQar9dm8kBoVCYnYQCtFbXAZkI0G3+0mS47NEJcifFLYZTUG+x8lkL6qM+mgaIHSdzK2V7dkBw5OWJvacEpuJtrYnKlej1ewFVpdHiG0cx0QulLSXCROmhA06wNlaZWLZE6Rtrr2VV+qboUS21OZe7lslL8xXqzpEflCjZV0mN1CHTCUJrCHFFShd+PEEtFUOovhwU9x4SqTCiFXxsB5j9kSFanW1XqjlUL1O98hQjK2In8N45GPqs7jVIMrOjY+IeR1/qtBcmWOHqgfELvwndWR8D/AHRiwglz0geo3OTC5WIPc5LbjRQOcrTNkAl23gKvitPK7slpq1jlP7th8lWXY2O4sn4dojI553cY9B/dFmFA+EbSvcVDRpEBoGZznbMB59/JdCvuGaTGaPOYCcxO57t5KLBOdyXQ2GeEUovszhqIXiTTEhECoqzFlqmaHtAOoW1BGzht37IY+QYKtYg3K8x1VVziTrqnx6Mcuy7bkBpJVWo+SvPPJMA6qy7Kt/RZtxqilIbIMx6O24DqfdByokVZfpHwKdteW5ZTuHsAr3IJbTeWfqAAHxcYWxwX7NvaH72qaQ5NAa93qdh80tuI1RklZkXXJcGzyQXiFpzBw2I+C61X+zOrTM06jKo6PblPqJg/FA8cwF9Ef/IsGub+unmA8/DstEOKRllJ2cs9rMCdAvOqmm4S2ecHotXiVrRqUfZW7/ZDMX5KuocTG1Qa/FZi5oPpnI8QdgZkEdR2RaCmeufEQA4uEk+Q5A902U1mxPoE0lQDOnzoh1+OavAqpftlqUAp03KG8vvZOZvB0T6RQ3iIw1p6OViBOpvI2KfSdpCqWlbMxp7QpgYUCR1DrHVBcdH3VM9HEfEf2RmvuChGNt+58nj5yoiIAEphXikKIRabZKtBRW45qVQgRwi19o8DkNSpcfpwwgbDXyhFOGbYtpueR7x08h/dU+ISG03Dr9Slt7NEY1Eu/Z3W9lnOxqFrJHLLJHzPyW7vi2pSqAtIeGl0idcvULH8H27afsS/YvDnTyn/AALbPYWvyuEtc14zjaC36brbglcGJyQppnNb6qWw8eqdRrhwlWb23liFXVm6g7LyOy5/FtWa3Pi6YPxYeIoc0wVdv6iHkq8TPk7HufqmnVepNzEDqQNe/VdQwX7LqRIdcXYI0llBuo7Go7T5KzdAhCUukc8w+yfVeKdNpe87NHzJPId11jgv7OqbWtrXNT2jjr7Fo8Df5j+YrTcP2NhYyyi0Gfec8lznR1PRFK/ENNjhlcwDpskzk2a8fjtdoJsYwNAggDYDQJ1vcBp0aIUFtxHTfpIKI069N2sCeqpxX0Waa7QRpvBEpxCgY4xonZymp6MTjsxnGv2dUrwF9EihW6gSx/Z7fqFxDiXhu9sDNxTcGbe0Hjpn/q5esL6jFUL1VrXAtIBBEEHUFW5Aqj5HDc1MPaNBoQOR7Kq4rovHXDjLO4eKYAY+HgDYRoQshVsWvdl90kZmnkeoKdHaspOPF0bgqC691R06qe4yEsrQNYUN4k/C9QiJ3Q/Hh9y70RCQYTVmn5FEadSUBwc+ByJUnqELtU6Idigmi/zaVdc6Qql/+E/yUIZchNcFKQkyq1BH0dk8JpXg5QKOg0H5WBo5CFmOJDMeaOG7a1olwGnVZfH7kPcMpkLPFbNORqjWYfVEAckSc5wZka45ToW8h3AWewmrLGHsEYa8gKvJpuh6SaVjK7JBQrFH+2yzyHLujdRuiA1awbmJ5HRP8d9pmbyfpmbxGo0eADWdXfRUEtV0kk9Ves7T8x9EaEWMoWuklaK2xK4aAPanKNhvCGgaq7QEqyjZFkcOjS8KNoVq+W7qVS0jTK/KC7ut7U4PwxwkUn6cxUdJ8yCuNXNpzCnsq9cCGvd8SEJY76GwzQr3s7Zb4Xh1Fstot83Oc79yitpfWoOjWt6RouLWtR73NbUqvYDIJa4GCQSDBHZD8QqvpuOSu58dQPoqPCxnz4utn0OcXY33dfVTsvsy+drPjOswhrgT3BWywP7QWkCT6FLcZIunifR1SuOaSnVhZe24zouEEx6oTiPGrGkhrlVJl9VTBf2q1s1ZnYR8Vzi6rZTTfya8T5H/AGVo+IsQ9t4521WTv2ycvIuC043SMmers01OurWeQgjKyuUayAkV+5VDHPwXK7VOqoYz+EVCA3CNnK5mhVMKGhU9Z0KEL1s+Qob4/dP8vqo7GpOidfmKTu8BQgAKRgSuXm7KxBCU6kJKYU5joCgR71XqFK9xTqeyCC2ajAqrRSYC4AgbStDRgjTVc2IT6VVzDLSQexS3iv7Hx8ilVG+vbkBpWSxclrZnUlVauLVHQHGdZVXEK5eQSjBcSuSfISzpZ3Sdgi5UNnRyNA57lPc5XQpngpMxUbVK18JqQtitrOGyu0LioNR8lSqXkaASVE+7rR0CJU0jrolsvImREb7H+qkdWtaTfG7Meg3WRBe7qrlvhf5n69lLBSCRxoukW9FjBze4SfiVBieEOykvdLwMztIDQdge55BXsPY7/wCsBruTj7tIfrPV37JGgV3CjTJNNpLnvO9V53cUOyXRkaoe2Jc4A9yoG1XB25RzjCq0OFNmzdz3QGoJGb49kqUUPjJhZtUwp3iXt8/ohFtXPPZWn3RbDhrBB+CEVRJuwgHwVft3oWTqrtq7RQqEKm6o4ufuirFR2ypYofuyoQrYd7pTLl6W1fDYUL3SVCFrD3apuLVdA31S2g1Cp4k6XntCiIVSlKaE5ysEYUueF4pQxSyDIJ2Vp9q5uhgHnrKsW1rl8R35dklTdBID6EoYfm5/JRXliafOUWtIDe6gxMnMJ2gJlFLM/VVnD6EnMdgm0aWZ37om1sDRLGDi5ROclcU1ysgNjgUuUlMCsNKuVZHkjVErZwIggFUiVKHbIlQo2k0w4COXn3UV3cNYJJ9FSqXpAhVaLDUdLtlAUXLSpUrS2ctMnUfq80aq3TLellYPGfkhr7vIMrd1EBOp1UA+wPiVIwXHdCGmNkfxXUQgT2pUx0T0pxdooiV6VSy4flX7RD1es0ShcOwVPE/wyrrwqWIDwFQgPa6AkYmOPJI+rChC7bboffe+5XcPdJQ65Mvce5URBoSlK1JTOqIUS06fXdSUWy7XYJhqBSUqgCISatcQYG/PsoWVZ2TC3efVSUGztoOqKKtjsrkt2TlAO8wnVMWazRozHqmioXDMRr+ys2VrY2lTDFJmEKFrpKWseSoiwu68WqJNc5EBMFLKgY5SZlawMdKa6t0UdStyCdb0i46qWA9TYSRKuGrAgJtQAQOadTCsAkoU41Kmc5R+0THklQFFK6MoVXCMV6cBCrhLkMiVSEicUhSx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626" name="AutoShape 10" descr="data:image/jpeg;base64,/9j/4AAQSkZJRgABAQAAAQABAAD/2wCEAAkGBxQSEhMSExQVFBUXFRQUFxQUFRQUFxQXFBcWFhQUFBUYHCggGBolGxQUITEhJSkrLi4uFx8zODMsNygtLisBCgoKDg0OGxAQGiwcHBwsLSwsLCwsLCwsLCwsLCwsLCwsLCwsLCwsLCwsLCwsLCwsLCw3KywsLCwsKyssLCwyLP/AABEIAMABAAMBIgACEQEDEQH/xAAcAAABBQEBAQAAAAAAAAAAAAAFAQIDBAYHAAj/xAA+EAABAwIEBAMFBgYABgMAAAABAAIRAwQFEiExBkFRYSJxgRMykaHBByMzQlKxFHLR4fDxFWKCkrLCJENT/8QAGgEAAgMBAQAAAAAAAAAAAAAAAQMAAgQFBv/EACURAAICAgICAgEFAAAAAAAAAAABAhEDIRIxBCITQXEFFFFhsf/aAAwDAQACEQMRAD8AxH2hWYY6g4c2uB8wR/VZRh0Wq4oxFtem1w/K7/y3WYDgqMMOiFySSp8wXpUUqLUQwV4FTz3UbzKKdsDSQ0rbAEsA7BYkrcWlXNTaRzA/ZVyLQ7A+z1K1nRaPCrWGg6GByMwgFGk0GXy71gBHbK0ovALM1N3ZykXo1qKZRumEVA8eq6dw9czSaT/kLnt1SdTcA45gecQj2FYp7NpZuNwDy8kvIr6LwaWmdFtrsbJ7LvxLIYfimaZ0j4ItQvQSEvk0SXjp7Roal2zOGT4y3MBziYlQYk/8gIBMnXmI19VXoVpcCB4iInsNd+ij/i2VK1UAg5Q0R113C1YLk7OdmioaMnxBd1KZuC2B7R9Nw8UOBayJaOYOnkouJ7vPa1SB43tDHEc/FoI+KvYhh7Kl49pHhos9pE83NIAHT3QosGps/iGNrAGkWknN7oc3Vs/NOnvQlRdHOaOF1she1pDNZcYHoh9a3cNYGvMr6DN1YtkZqAnU6tQ+4o4W4Q80SCc0ZtPMdFlUJp6FfCz51qE7KelTc6GjY6LuDuHsFJzfdf8AeY+CjuuHsJcx4ommKmVxbleZmNICdutl1iMzgpthSbSoy1494wC556k8gjDcKp1G5oaajRIkCQRzBQ/hHCiwuc4Q4aER6rWYfUoipL3CWiSB07rDOftpnYhiUcdtGEt67WuD3ad+6O33E1swNBe7/paT81jr5upbMgHfrCfg9uAfE4ZSNAT8k/svHJX0WuLOIQ6jUpsMggZXdQdwuXMpFzgOv1XQOPmtaykGgCZ2WUwa1PtGucIbvKNqK2KnDJmlUE3+DQ4PgQgStZbYWGgABVrW/oN3qNRyxxeg4tDXBxGpjpqhFp/Zq/bZIK3FpBbDLGIAGy02HSNIWQr46KLc0TO0L1jx94spouPcFMpIz5YtxpGVdZ0agNOrQZB7QfQrmePYSbas6kdRu0nm07Fdwa1lQQ4evRZvjHhU3NMZT94yS0/rHNvYotHHjKmceqDVNUtwwhxBBBGhB5EKOEY9DGxF5LC8iAVH+H7mWlh5beRQAKzh9fI8HlsUJK0Xg6ZuKVNpOpRyxtWRLXLHOrOCmtcTc3qqJGtZDV3u2p2Vam8E7oO68dU30TmVICIHJsNuvsujSiuE4nGm/r81jH3IE8uqsW94MkAaH3id3/8AL2b2580Vh5dh/c/H12bLEOIzU8FI5af5n86vfs3oFPg90adRjxMHR0dDugeBW3tZzNIbp4gYj47hbCjgegLarQOpBn5FO+WENPRjeOeR8uwxXtGOeSwy+oAHQNYaJB+DkExqweLeqQ0mGwNOfZEKN0yg4OLy6NgG6Rt1S/xQLZpk+OSD/NP9Ss8/MxJ92Ph4mX+KObYZcNzMNVpLMviA0J8lscO4Uo3LC6m19IkaF0HyQAVslNzJOj3CDroo7S5cdnEeTiFacupRdAh62q2Z27c5snTQkajeOiMcBZH3TXVHBuU7bZpaR6BWP4h05CTEnREba+Y1o8InYkgfutHKMnsz5HLtGor0mse5gOYdeqgti1lZmVokkA9/NQUn6A6wOZM/Eo1gtuX1M2kN1mJ3XKkqyVHo7ayL4bl3RzLje19lc1WbAuzD+V2o+qBW1WkDDqRPcldS454UuLhzazQx7mNghsguEyNDzGvNc4p1qbXQ4QRoQeS2ONGLFk5FPiG3YaOanIy/lJka9EPtXeFvkEcxu/pPova2AYUXB2DU7lrvaOqtyhv4YbEEHQyDrI2WbPFySSO1+k+VDBOc5dUv9BntEb4RpGpcBo5haihhdJ1M0joHW1LxOawOZ4yNwPe3+Sq/Z1ZNbiFdniApiBnjMfFGsaJUMThNM6HkfqsfIwZIpU0HOKMLLaQyt1EH0WKFWoyXZZj8pJE+ULt+L0Wlubpp5hZpuADPmDWlvNp+i3SR5zHkU429ASz0GqIN27KjUGvZWKLuiYcQ599pfDBn+LpCRtVaNx0eucL6PD5kRrzB2PYrlHH3CHsCbigPuifE3/8AMnn/AClAtGRh15eXlBh5eXkRwKnNWeglWjHk6IwnZsc1ga/fp0HdSCpCbdgkqUGkHtDyYJg5eSbLx3ySiWjmSjskZUPJSXHgbmqHKOQ3cewCsYhiNO3EU2ieXU+qBU2uqOzv1J+A8k6WDHi7fJifnlN60i1TYahBdoNw3ePPqUcwrDn1ToNP3UWC4M6s6A/L1MTA7dSuoWVrStWwwahurjq4wJM9B5Ln+R5Kx/k1YPHeTZWwrh/K0GqS1oE5dNV7G70hn3UZQcsTt3Ko45jhyuM7kt8gNj8llLXEz49dDA+HNc6bnl2zo41HFr7NJZYlFIOdqWvgjeA7afmtBSqeEu0iNe3QrC3dCWlzRpEubO07HyVr/jZZRbzaW5HCdWkf4Ckvx7pob89KmD7y7Mwd83xS0a8bmEEq3RMGdd1LbXMjVdZx9Ujlqe2wnbXGap8SpnVJeREglCrCpDyeyv4SM1QDvJhHptlE70dBwemW0pOoIJAOsiNj8PmpOEsQNH3vw3uy/wAruSDX1+aDSWnwxq3z0zDodPJWsFuRUo5euvnPP/Oqwwm1bN08alSNRi3GFGhMtcYmfdb+51XFuLMTZeVX12MFOfeaDMn9Xr9FuMawZt4zK4A1aQJpu5uad2n4fJc1vq+WoKcRy2iei2Y581+DHODxyr6YLdR3Vzhe7fmcwVHsET4HFskdeu68HKthXguB5/uo4p9jseSUOn2benbEj8evtH4h+CH2V1UoV3vGclwAzOOYkDqVYpXEL3/Fqcw4qvFHQjllJGswLFbx7X03sD6ZHhdqC08pPNG8OxRzTlduNFm8K41otp+zMtPyKkp3wrODmmfJWDUaaaEo3UgKy2rCz9vWjRGWPkJx5wIU6oKS7YHNIIBBEEHYg8ihvtCCrVG65FQlHFuJsK/hq76Y933m/wAp5IUF037SMGz0hXbqacz3af6Fc0y9VKLxYkJ1Cs4PaW6GU3VxgIzh+G5Rmdun4cblJUCckgpk0knXoht84DTn+ymuLnk3U/spKFoGjM/58lszZIx0hEItu2QW1qXHM7UojQYP2279VXa51T3PCz9Uan+UfVMNZrG+DrqdyT3WJsejo9m2lb02k6mJjrtq76BUMUxv2hkaTmkT15LM0sUc5kO7aptcnKC1cqcHKVs6cciUPUfc3rns35+LzVKzqw6CYadD27qIVS0mNnbjrKidU1ToxpCZStmwwaqS0wYc3QzynQyOh0QXFahGbTL1ap8Nr5fGObS0+X9VRxl2ZpeNu3yQjH2LTl6gypXM+Su2lfmgzX6qy2tA/Za2ZE9BKlcxJRbB77K8HpyWYbU0nqprN+pJ2Ql0GD2brG7kOp+v+eRUuAXvga3nG/UFZR+IEsidCifD1XQ9ljeP1Niye1muxK/IYHtlrgd/PcFZLi3CdKNSdSC4HuD7iKXd0KpyA+fdMxipntzTO7DLfJHFca/sGZ8rMVe1xTlx9B3Qh9wSQ8aFWMboOcPaDWNHD/2Q1vu+q1cTOp3o3VtXFVgcOY/2FLbWQB8LAfNZfAMQyHIdiZHnzC2eG4q1pS6NmKYfwjDw8feMGnZEGWraTw5jYGxAVa04jZEaKpiOPtJhuqqzQ5oF1tHlFbOryQu/HiBUlvUiE9HBDD0wuTc0gFRucoiFujVBBa7UHQjzXJeJ8Cdb3BpjVrtWHqO/kuntqKvjVt7ell/O3VhPXm31Vo1ZOujn9jYtpiXHzPXyVh9R1TRvhZ15lNFEDxVDt10ATP4h9XSkMo/WfoFq+bVR0VUb2x1StToiN3HkNyloWrqniqxHKmNh59Slt7BtM/qdzcd1YrVuQSWMKeKXceFqGl3hHmU+/EFQB0tjuqNkL9J8s+SIWl3p+3mg9nU0IUrwW7bLNOOzVCVov3Dvnt2VGYOqeasj91FUQQWEbdxaCBsqt7UIaQprKrIg8lWxLUHyQXZH0DWlPqVdAFXY5ecVpM5dDpACka6AVFb6kKa/ZlB6HZVbLRQ1lUoxY3uVvcrP0Si2HtE67KSVoMZbNDhUklxVvEAfZF3ofT/ao0HEEEbIxXLchaecOH1Wa/ZGlr0ZkKLQCS7UHkeh3lJT4fYWmCSXGWno3lPz+Cdd2Z9rk5T8BzVy8rj2bmzGcFgjl1+g9VsMNmQqUhJAMgbOGk9CjFFksa6dxr6ITWYWyHbwUTwOrmY9vQyPIhUmtDccnZOx0bptxixHhYNVTvLidGme459gprakKbc7tXf5CEYFp5PpG+vBI8lUZUV6uNChTSiZgza1tITqpQ61qaqy6qiQcKidcOzMMbjUKsXJG1YKIDN4tbte4VSJndvIOG5jvKG3F87ZpgdkcuqOtSl+oS3z5LKvCvEse/iHfqPxUlGs7r8dVXLV5o6I2QfevJid1SzKaoSdyoWNzEqrCh9KpuniseqdTsZE5goX0i0wVQtTSsL4TWnwkTCnu7fmPgh2CEmof5TKMgOJ2EJM9PRpx7jsFW9Ytcrl0zMDHMIgbQHUjVUqxyGOSqmFwaRnWCCldup79sP2UD1oRnqglZPBIkaKzxBRDIy+64Bw9f7oXbv1Ut7WzZR0n5oPssn6sjpuhXKNUgyh4dqiWToiykTS2tTwgHSFcsQar9dm8kBoVCYnYQCtFbXAZkI0G3+0mS47NEJcifFLYZTUG+x8lkL6qM+mgaIHSdzK2V7dkBw5OWJvacEpuJtrYnKlej1ewFVpdHiG0cx0QulLSXCROmhA06wNlaZWLZE6Rtrr2VV+qboUS21OZe7lslL8xXqzpEflCjZV0mN1CHTCUJrCHFFShd+PEEtFUOovhwU9x4SqTCiFXxsB5j9kSFanW1XqjlUL1O98hQjK2In8N45GPqs7jVIMrOjY+IeR1/qtBcmWOHqgfELvwndWR8D/AHRiwglz0geo3OTC5WIPc5LbjRQOcrTNkAl23gKvitPK7slpq1jlP7th8lWXY2O4sn4dojI553cY9B/dFmFA+EbSvcVDRpEBoGZznbMB59/JdCvuGaTGaPOYCcxO57t5KLBOdyXQ2GeEUovszhqIXiTTEhECoqzFlqmaHtAOoW1BGzht37IY+QYKtYg3K8x1VVziTrqnx6Mcuy7bkBpJVWo+SvPPJMA6qy7Kt/RZtxqilIbIMx6O24DqfdByokVZfpHwKdteW5ZTuHsAr3IJbTeWfqAAHxcYWxwX7NvaH72qaQ5NAa93qdh80tuI1RklZkXXJcGzyQXiFpzBw2I+C61X+zOrTM06jKo6PblPqJg/FA8cwF9Ef/IsGub+unmA8/DstEOKRllJ2cs9rMCdAvOqmm4S2ecHotXiVrRqUfZW7/ZDMX5KuocTG1Qa/FZi5oPpnI8QdgZkEdR2RaCmeufEQA4uEk+Q5A902U1mxPoE0lQDOnzoh1+OavAqpftlqUAp03KG8vvZOZvB0T6RQ3iIw1p6OViBOpvI2KfSdpCqWlbMxp7QpgYUCR1DrHVBcdH3VM9HEfEf2RmvuChGNt+58nj5yoiIAEphXikKIRabZKtBRW45qVQgRwi19o8DkNSpcfpwwgbDXyhFOGbYtpueR7x08h/dU+ISG03Dr9Slt7NEY1Eu/Z3W9lnOxqFrJHLLJHzPyW7vi2pSqAtIeGl0idcvULH8H27afsS/YvDnTyn/AALbPYWvyuEtc14zjaC36brbglcGJyQppnNb6qWw8eqdRrhwlWb23liFXVm6g7LyOy5/FtWa3Pi6YPxYeIoc0wVdv6iHkq8TPk7HufqmnVepNzEDqQNe/VdQwX7LqRIdcXYI0llBuo7Go7T5KzdAhCUukc8w+yfVeKdNpe87NHzJPId11jgv7OqbWtrXNT2jjr7Fo8Df5j+YrTcP2NhYyyi0Gfec8lznR1PRFK/ENNjhlcwDpskzk2a8fjtdoJsYwNAggDYDQJ1vcBp0aIUFtxHTfpIKI069N2sCeqpxX0Waa7QRpvBEpxCgY4xonZymp6MTjsxnGv2dUrwF9EihW6gSx/Z7fqFxDiXhu9sDNxTcGbe0Hjpn/q5esL6jFUL1VrXAtIBBEEHUFW5Aqj5HDc1MPaNBoQOR7Kq4rovHXDjLO4eKYAY+HgDYRoQshVsWvdl90kZmnkeoKdHaspOPF0bgqC691R06qe4yEsrQNYUN4k/C9QiJ3Q/Hh9y70RCQYTVmn5FEadSUBwc+ByJUnqELtU6Idigmi/zaVdc6Qql/+E/yUIZchNcFKQkyq1BH0dk8JpXg5QKOg0H5WBo5CFmOJDMeaOG7a1olwGnVZfH7kPcMpkLPFbNORqjWYfVEAckSc5wZka45ToW8h3AWewmrLGHsEYa8gKvJpuh6SaVjK7JBQrFH+2yzyHLujdRuiA1awbmJ5HRP8d9pmbyfpmbxGo0eADWdXfRUEtV0kk9Ves7T8x9EaEWMoWuklaK2xK4aAPanKNhvCGgaq7QEqyjZFkcOjS8KNoVq+W7qVS0jTK/KC7ut7U4PwxwkUn6cxUdJ8yCuNXNpzCnsq9cCGvd8SEJY76GwzQr3s7Zb4Xh1Fstot83Oc79yitpfWoOjWt6RouLWtR73NbUqvYDIJa4GCQSDBHZD8QqvpuOSu58dQPoqPCxnz4utn0OcXY33dfVTsvsy+drPjOswhrgT3BWywP7QWkCT6FLcZIunifR1SuOaSnVhZe24zouEEx6oTiPGrGkhrlVJl9VTBf2q1s1ZnYR8Vzi6rZTTfya8T5H/AGVo+IsQ9t4521WTv2ycvIuC043SMmers01OurWeQgjKyuUayAkV+5VDHPwXK7VOqoYz+EVCA3CNnK5mhVMKGhU9Z0KEL1s+Qob4/dP8vqo7GpOidfmKTu8BQgAKRgSuXm7KxBCU6kJKYU5joCgR71XqFK9xTqeyCC2ajAqrRSYC4AgbStDRgjTVc2IT6VVzDLSQexS3iv7Hx8ilVG+vbkBpWSxclrZnUlVauLVHQHGdZVXEK5eQSjBcSuSfISzpZ3Sdgi5UNnRyNA57lPc5XQpngpMxUbVK18JqQtitrOGyu0LioNR8lSqXkaASVE+7rR0CJU0jrolsvImREb7H+qkdWtaTfG7Meg3WRBe7qrlvhf5n69lLBSCRxoukW9FjBze4SfiVBieEOykvdLwMztIDQdge55BXsPY7/wCsBruTj7tIfrPV37JGgV3CjTJNNpLnvO9V53cUOyXRkaoe2Jc4A9yoG1XB25RzjCq0OFNmzdz3QGoJGb49kqUUPjJhZtUwp3iXt8/ohFtXPPZWn3RbDhrBB+CEVRJuwgHwVft3oWTqrtq7RQqEKm6o4ufuirFR2ypYofuyoQrYd7pTLl6W1fDYUL3SVCFrD3apuLVdA31S2g1Cp4k6XntCiIVSlKaE5ysEYUueF4pQxSyDIJ2Vp9q5uhgHnrKsW1rl8R35dklTdBID6EoYfm5/JRXliafOUWtIDe6gxMnMJ2gJlFLM/VVnD6EnMdgm0aWZ37om1sDRLGDi5ROclcU1ysgNjgUuUlMCsNKuVZHkjVErZwIggFUiVKHbIlQo2k0w4COXn3UV3cNYJJ9FSqXpAhVaLDUdLtlAUXLSpUrS2ctMnUfq80aq3TLellYPGfkhr7vIMrd1EBOp1UA+wPiVIwXHdCGmNkfxXUQgT2pUx0T0pxdooiV6VSy4flX7RD1es0ShcOwVPE/wyrrwqWIDwFQgPa6AkYmOPJI+rChC7bboffe+5XcPdJQ65Mvce5URBoSlK1JTOqIUS06fXdSUWy7XYJhqBSUqgCISatcQYG/PsoWVZ2TC3efVSUGztoOqKKtjsrkt2TlAO8wnVMWazRozHqmioXDMRr+ys2VrY2lTDFJmEKFrpKWseSoiwu68WqJNc5EBMFLKgY5SZlawMdKa6t0UdStyCdb0i46qWA9TYSRKuGrAgJtQAQOadTCsAkoU41Kmc5R+0THklQFFK6MoVXCMV6cBCrhLkMiVSEicUhSx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628" name="AutoShape 12" descr="data:image/jpeg;base64,/9j/4AAQSkZJRgABAQAAAQABAAD/2wCEAAkGBxQSEhMSExQVFBUXFRQUFxQUFRQUFxQXFBcWFhQUFBUYHCggGBolGxQUITEhJSkrLi4uFx8zODMsNygtLisBCgoKDg0OGxAQGiwcHBwsLSwsLCwsLCwsLCwsLCwsLCwsLCwsLCwsLCwsLCwsLCwsLCw3KywsLCwsKyssLCwyLP/AABEIAMABAAMBIgACEQEDEQH/xAAcAAABBQEBAQAAAAAAAAAAAAAFAQIDBAYHAAj/xAA+EAABAwIEBAMFBgYABgMAAAABAAIRAwQFEiExBkFRYSJxgRMykaHBByMzQlKxFHLR4fDxFWKCkrLCJENT/8QAGgEAAgMBAQAAAAAAAAAAAAAAAQMAAgQFBv/EACURAAICAgICAgEFAAAAAAAAAAABAhEDIRIxBCITQXEFFFFhsf/aAAwDAQACEQMRAD8AxH2hWYY6g4c2uB8wR/VZRh0Wq4oxFtem1w/K7/y3WYDgqMMOiFySSp8wXpUUqLUQwV4FTz3UbzKKdsDSQ0rbAEsA7BYkrcWlXNTaRzA/ZVyLQ7A+z1K1nRaPCrWGg6GByMwgFGk0GXy71gBHbK0ovALM1N3ZykXo1qKZRumEVA8eq6dw9czSaT/kLnt1SdTcA45gecQj2FYp7NpZuNwDy8kvIr6LwaWmdFtrsbJ7LvxLIYfimaZ0j4ItQvQSEvk0SXjp7Roal2zOGT4y3MBziYlQYk/8gIBMnXmI19VXoVpcCB4iInsNd+ij/i2VK1UAg5Q0R113C1YLk7OdmioaMnxBd1KZuC2B7R9Nw8UOBayJaOYOnkouJ7vPa1SB43tDHEc/FoI+KvYhh7Kl49pHhos9pE83NIAHT3QosGps/iGNrAGkWknN7oc3Vs/NOnvQlRdHOaOF1she1pDNZcYHoh9a3cNYGvMr6DN1YtkZqAnU6tQ+4o4W4Q80SCc0ZtPMdFlUJp6FfCz51qE7KelTc6GjY6LuDuHsFJzfdf8AeY+CjuuHsJcx4ommKmVxbleZmNICdutl1iMzgpthSbSoy1494wC556k8gjDcKp1G5oaajRIkCQRzBQ/hHCiwuc4Q4aER6rWYfUoipL3CWiSB07rDOftpnYhiUcdtGEt67WuD3ad+6O33E1swNBe7/paT81jr5upbMgHfrCfg9uAfE4ZSNAT8k/svHJX0WuLOIQ6jUpsMggZXdQdwuXMpFzgOv1XQOPmtaykGgCZ2WUwa1PtGucIbvKNqK2KnDJmlUE3+DQ4PgQgStZbYWGgABVrW/oN3qNRyxxeg4tDXBxGpjpqhFp/Zq/bZIK3FpBbDLGIAGy02HSNIWQr46KLc0TO0L1jx94spouPcFMpIz5YtxpGVdZ0agNOrQZB7QfQrmePYSbas6kdRu0nm07Fdwa1lQQ4evRZvjHhU3NMZT94yS0/rHNvYotHHjKmceqDVNUtwwhxBBBGhB5EKOEY9DGxF5LC8iAVH+H7mWlh5beRQAKzh9fI8HlsUJK0Xg6ZuKVNpOpRyxtWRLXLHOrOCmtcTc3qqJGtZDV3u2p2Vam8E7oO68dU30TmVICIHJsNuvsujSiuE4nGm/r81jH3IE8uqsW94MkAaH3id3/8AL2b2580Vh5dh/c/H12bLEOIzU8FI5af5n86vfs3oFPg90adRjxMHR0dDugeBW3tZzNIbp4gYj47hbCjgegLarQOpBn5FO+WENPRjeOeR8uwxXtGOeSwy+oAHQNYaJB+DkExqweLeqQ0mGwNOfZEKN0yg4OLy6NgG6Rt1S/xQLZpk+OSD/NP9Ss8/MxJ92Ph4mX+KObYZcNzMNVpLMviA0J8lscO4Uo3LC6m19IkaF0HyQAVslNzJOj3CDroo7S5cdnEeTiFacupRdAh62q2Z27c5snTQkajeOiMcBZH3TXVHBuU7bZpaR6BWP4h05CTEnREba+Y1o8InYkgfutHKMnsz5HLtGor0mse5gOYdeqgti1lZmVokkA9/NQUn6A6wOZM/Eo1gtuX1M2kN1mJ3XKkqyVHo7ayL4bl3RzLje19lc1WbAuzD+V2o+qBW1WkDDqRPcldS454UuLhzazQx7mNghsguEyNDzGvNc4p1qbXQ4QRoQeS2ONGLFk5FPiG3YaOanIy/lJka9EPtXeFvkEcxu/pPova2AYUXB2DU7lrvaOqtyhv4YbEEHQyDrI2WbPFySSO1+k+VDBOc5dUv9BntEb4RpGpcBo5haihhdJ1M0joHW1LxOawOZ4yNwPe3+Sq/Z1ZNbiFdniApiBnjMfFGsaJUMThNM6HkfqsfIwZIpU0HOKMLLaQyt1EH0WKFWoyXZZj8pJE+ULt+L0Wlubpp5hZpuADPmDWlvNp+i3SR5zHkU429ASz0GqIN27KjUGvZWKLuiYcQ599pfDBn+LpCRtVaNx0eucL6PD5kRrzB2PYrlHH3CHsCbigPuifE3/8AMnn/AClAtGRh15eXlBh5eXkRwKnNWeglWjHk6IwnZsc1ga/fp0HdSCpCbdgkqUGkHtDyYJg5eSbLx3ySiWjmSjskZUPJSXHgbmqHKOQ3cewCsYhiNO3EU2ieXU+qBU2uqOzv1J+A8k6WDHi7fJifnlN60i1TYahBdoNw3ePPqUcwrDn1ToNP3UWC4M6s6A/L1MTA7dSuoWVrStWwwahurjq4wJM9B5Ln+R5Kx/k1YPHeTZWwrh/K0GqS1oE5dNV7G70hn3UZQcsTt3Ko45jhyuM7kt8gNj8llLXEz49dDA+HNc6bnl2zo41HFr7NJZYlFIOdqWvgjeA7afmtBSqeEu0iNe3QrC3dCWlzRpEubO07HyVr/jZZRbzaW5HCdWkf4Ckvx7pob89KmD7y7Mwd83xS0a8bmEEq3RMGdd1LbXMjVdZx9Ujlqe2wnbXGap8SpnVJeREglCrCpDyeyv4SM1QDvJhHptlE70dBwemW0pOoIJAOsiNj8PmpOEsQNH3vw3uy/wAruSDX1+aDSWnwxq3z0zDodPJWsFuRUo5euvnPP/Oqwwm1bN08alSNRi3GFGhMtcYmfdb+51XFuLMTZeVX12MFOfeaDMn9Xr9FuMawZt4zK4A1aQJpu5uad2n4fJc1vq+WoKcRy2iei2Y581+DHODxyr6YLdR3Vzhe7fmcwVHsET4HFskdeu68HKthXguB5/uo4p9jseSUOn2benbEj8evtH4h+CH2V1UoV3vGclwAzOOYkDqVYpXEL3/Fqcw4qvFHQjllJGswLFbx7X03sD6ZHhdqC08pPNG8OxRzTlduNFm8K41otp+zMtPyKkp3wrODmmfJWDUaaaEo3UgKy2rCz9vWjRGWPkJx5wIU6oKS7YHNIIBBEEHYg8ihvtCCrVG65FQlHFuJsK/hq76Y933m/wAp5IUF037SMGz0hXbqacz3af6Fc0y9VKLxYkJ1Cs4PaW6GU3VxgIzh+G5Rmdun4cblJUCckgpk0knXoht84DTn+ymuLnk3U/spKFoGjM/58lszZIx0hEItu2QW1qXHM7UojQYP2279VXa51T3PCz9Uan+UfVMNZrG+DrqdyT3WJsejo9m2lb02k6mJjrtq76BUMUxv2hkaTmkT15LM0sUc5kO7aptcnKC1cqcHKVs6cciUPUfc3rns35+LzVKzqw6CYadD27qIVS0mNnbjrKidU1ToxpCZStmwwaqS0wYc3QzynQyOh0QXFahGbTL1ap8Nr5fGObS0+X9VRxl2ZpeNu3yQjH2LTl6gypXM+Su2lfmgzX6qy2tA/Za2ZE9BKlcxJRbB77K8HpyWYbU0nqprN+pJ2Ql0GD2brG7kOp+v+eRUuAXvga3nG/UFZR+IEsidCifD1XQ9ljeP1Niye1muxK/IYHtlrgd/PcFZLi3CdKNSdSC4HuD7iKXd0KpyA+fdMxipntzTO7DLfJHFca/sGZ8rMVe1xTlx9B3Qh9wSQ8aFWMboOcPaDWNHD/2Q1vu+q1cTOp3o3VtXFVgcOY/2FLbWQB8LAfNZfAMQyHIdiZHnzC2eG4q1pS6NmKYfwjDw8feMGnZEGWraTw5jYGxAVa04jZEaKpiOPtJhuqqzQ5oF1tHlFbOryQu/HiBUlvUiE9HBDD0wuTc0gFRucoiFujVBBa7UHQjzXJeJ8Cdb3BpjVrtWHqO/kuntqKvjVt7ell/O3VhPXm31Vo1ZOujn9jYtpiXHzPXyVh9R1TRvhZ15lNFEDxVDt10ATP4h9XSkMo/WfoFq+bVR0VUb2x1StToiN3HkNyloWrqniqxHKmNh59Slt7BtM/qdzcd1YrVuQSWMKeKXceFqGl3hHmU+/EFQB0tjuqNkL9J8s+SIWl3p+3mg9nU0IUrwW7bLNOOzVCVov3Dvnt2VGYOqeasj91FUQQWEbdxaCBsqt7UIaQprKrIg8lWxLUHyQXZH0DWlPqVdAFXY5ecVpM5dDpACka6AVFb6kKa/ZlB6HZVbLRQ1lUoxY3uVvcrP0Si2HtE67KSVoMZbNDhUklxVvEAfZF3ofT/ao0HEEEbIxXLchaecOH1Wa/ZGlr0ZkKLQCS7UHkeh3lJT4fYWmCSXGWno3lPz+Cdd2Z9rk5T8BzVy8rj2bmzGcFgjl1+g9VsMNmQqUhJAMgbOGk9CjFFksa6dxr6ITWYWyHbwUTwOrmY9vQyPIhUmtDccnZOx0bptxixHhYNVTvLidGme459gprakKbc7tXf5CEYFp5PpG+vBI8lUZUV6uNChTSiZgza1tITqpQ61qaqy6qiQcKidcOzMMbjUKsXJG1YKIDN4tbte4VSJndvIOG5jvKG3F87ZpgdkcuqOtSl+oS3z5LKvCvEse/iHfqPxUlGs7r8dVXLV5o6I2QfevJid1SzKaoSdyoWNzEqrCh9KpuniseqdTsZE5goX0i0wVQtTSsL4TWnwkTCnu7fmPgh2CEmof5TKMgOJ2EJM9PRpx7jsFW9Ytcrl0zMDHMIgbQHUjVUqxyGOSqmFwaRnWCCldup79sP2UD1oRnqglZPBIkaKzxBRDIy+64Bw9f7oXbv1Ut7WzZR0n5oPssn6sjpuhXKNUgyh4dqiWToiykTS2tTwgHSFcsQar9dm8kBoVCYnYQCtFbXAZkI0G3+0mS47NEJcifFLYZTUG+x8lkL6qM+mgaIHSdzK2V7dkBw5OWJvacEpuJtrYnKlej1ewFVpdHiG0cx0QulLSXCROmhA06wNlaZWLZE6Rtrr2VV+qboUS21OZe7lslL8xXqzpEflCjZV0mN1CHTCUJrCHFFShd+PEEtFUOovhwU9x4SqTCiFXxsB5j9kSFanW1XqjlUL1O98hQjK2In8N45GPqs7jVIMrOjY+IeR1/qtBcmWOHqgfELvwndWR8D/AHRiwglz0geo3OTC5WIPc5LbjRQOcrTNkAl23gKvitPK7slpq1jlP7th8lWXY2O4sn4dojI553cY9B/dFmFA+EbSvcVDRpEBoGZznbMB59/JdCvuGaTGaPOYCcxO57t5KLBOdyXQ2GeEUovszhqIXiTTEhECoqzFlqmaHtAOoW1BGzht37IY+QYKtYg3K8x1VVziTrqnx6Mcuy7bkBpJVWo+SvPPJMA6qy7Kt/RZtxqilIbIMx6O24DqfdByokVZfpHwKdteW5ZTuHsAr3IJbTeWfqAAHxcYWxwX7NvaH72qaQ5NAa93qdh80tuI1RklZkXXJcGzyQXiFpzBw2I+C61X+zOrTM06jKo6PblPqJg/FA8cwF9Ef/IsGub+unmA8/DstEOKRllJ2cs9rMCdAvOqmm4S2ecHotXiVrRqUfZW7/ZDMX5KuocTG1Qa/FZi5oPpnI8QdgZkEdR2RaCmeufEQA4uEk+Q5A902U1mxPoE0lQDOnzoh1+OavAqpftlqUAp03KG8vvZOZvB0T6RQ3iIw1p6OViBOpvI2KfSdpCqWlbMxp7QpgYUCR1DrHVBcdH3VM9HEfEf2RmvuChGNt+58nj5yoiIAEphXikKIRabZKtBRW45qVQgRwi19o8DkNSpcfpwwgbDXyhFOGbYtpueR7x08h/dU+ISG03Dr9Slt7NEY1Eu/Z3W9lnOxqFrJHLLJHzPyW7vi2pSqAtIeGl0idcvULH8H27afsS/YvDnTyn/AALbPYWvyuEtc14zjaC36brbglcGJyQppnNb6qWw8eqdRrhwlWb23liFXVm6g7LyOy5/FtWa3Pi6YPxYeIoc0wVdv6iHkq8TPk7HufqmnVepNzEDqQNe/VdQwX7LqRIdcXYI0llBuo7Go7T5KzdAhCUukc8w+yfVeKdNpe87NHzJPId11jgv7OqbWtrXNT2jjr7Fo8Df5j+YrTcP2NhYyyi0Gfec8lznR1PRFK/ENNjhlcwDpskzk2a8fjtdoJsYwNAggDYDQJ1vcBp0aIUFtxHTfpIKI069N2sCeqpxX0Waa7QRpvBEpxCgY4xonZymp6MTjsxnGv2dUrwF9EihW6gSx/Z7fqFxDiXhu9sDNxTcGbe0Hjpn/q5esL6jFUL1VrXAtIBBEEHUFW5Aqj5HDc1MPaNBoQOR7Kq4rovHXDjLO4eKYAY+HgDYRoQshVsWvdl90kZmnkeoKdHaspOPF0bgqC691R06qe4yEsrQNYUN4k/C9QiJ3Q/Hh9y70RCQYTVmn5FEadSUBwc+ByJUnqELtU6Idigmi/zaVdc6Qql/+E/yUIZchNcFKQkyq1BH0dk8JpXg5QKOg0H5WBo5CFmOJDMeaOG7a1olwGnVZfH7kPcMpkLPFbNORqjWYfVEAckSc5wZka45ToW8h3AWewmrLGHsEYa8gKvJpuh6SaVjK7JBQrFH+2yzyHLujdRuiA1awbmJ5HRP8d9pmbyfpmbxGo0eADWdXfRUEtV0kk9Ves7T8x9EaEWMoWuklaK2xK4aAPanKNhvCGgaq7QEqyjZFkcOjS8KNoVq+W7qVS0jTK/KC7ut7U4PwxwkUn6cxUdJ8yCuNXNpzCnsq9cCGvd8SEJY76GwzQr3s7Zb4Xh1Fstot83Oc79yitpfWoOjWt6RouLWtR73NbUqvYDIJa4GCQSDBHZD8QqvpuOSu58dQPoqPCxnz4utn0OcXY33dfVTsvsy+drPjOswhrgT3BWywP7QWkCT6FLcZIunifR1SuOaSnVhZe24zouEEx6oTiPGrGkhrlVJl9VTBf2q1s1ZnYR8Vzi6rZTTfya8T5H/AGVo+IsQ9t4521WTv2ycvIuC043SMmers01OurWeQgjKyuUayAkV+5VDHPwXK7VOqoYz+EVCA3CNnK5mhVMKGhU9Z0KEL1s+Qob4/dP8vqo7GpOidfmKTu8BQgAKRgSuXm7KxBCU6kJKYU5joCgR71XqFK9xTqeyCC2ajAqrRSYC4AgbStDRgjTVc2IT6VVzDLSQexS3iv7Hx8ilVG+vbkBpWSxclrZnUlVauLVHQHGdZVXEK5eQSjBcSuSfISzpZ3Sdgi5UNnRyNA57lPc5XQpngpMxUbVK18JqQtitrOGyu0LioNR8lSqXkaASVE+7rR0CJU0jrolsvImREb7H+qkdWtaTfG7Meg3WRBe7qrlvhf5n69lLBSCRxoukW9FjBze4SfiVBieEOykvdLwMztIDQdge55BXsPY7/wCsBruTj7tIfrPV37JGgV3CjTJNNpLnvO9V53cUOyXRkaoe2Jc4A9yoG1XB25RzjCq0OFNmzdz3QGoJGb49kqUUPjJhZtUwp3iXt8/ohFtXPPZWn3RbDhrBB+CEVRJuwgHwVft3oWTqrtq7RQqEKm6o4ufuirFR2ypYofuyoQrYd7pTLl6W1fDYUL3SVCFrD3apuLVdA31S2g1Cp4k6XntCiIVSlKaE5ysEYUueF4pQxSyDIJ2Vp9q5uhgHnrKsW1rl8R35dklTdBID6EoYfm5/JRXliafOUWtIDe6gxMnMJ2gJlFLM/VVnD6EnMdgm0aWZ37om1sDRLGDi5ROclcU1ysgNjgUuUlMCsNKuVZHkjVErZwIggFUiVKHbIlQo2k0w4COXn3UV3cNYJJ9FSqXpAhVaLDUdLtlAUXLSpUrS2ctMnUfq80aq3TLellYPGfkhr7vIMrd1EBOp1UA+wPiVIwXHdCGmNkfxXUQgT2pUx0T0pxdooiV6VSy4flX7RD1es0ShcOwVPE/wyrrwqWIDwFQgPa6AkYmOPJI+rChC7bboffe+5XcPdJQ65Mvce5URBoSlK1JTOqIUS06fXdSUWy7XYJhqBSUqgCISatcQYG/PsoWVZ2TC3efVSUGztoOqKKtjsrkt2TlAO8wnVMWazRozHqmioXDMRr+ys2VrY2lTDFJmEKFrpKWseSoiwu68WqJNc5EBMFLKgY5SZlawMdKa6t0UdStyCdb0i46qWA9TYSRKuGrAgJtQAQOadTCsAkoU41Kmc5R+0THklQFFK6MoVXCMV6cBCrhLkMiVSEicUhSx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630" name="AutoShape 14" descr="data:image/jpeg;base64,/9j/4AAQSkZJRgABAQAAAQABAAD/2wCEAAkGBxQSEhMSExQVFBUXFRQUFxQUFRQUFxQXFBcWFhQUFBUYHCggGBolGxQUITEhJSkrLi4uFx8zODMsNygtLisBCgoKDg0OGxAQGiwcHBwsLSwsLCwsLCwsLCwsLCwsLCwsLCwsLCwsLCwsLCwsLCwsLCw3KywsLCwsKyssLCwyLP/AABEIAMABAAMBIgACEQEDEQH/xAAcAAABBQEBAQAAAAAAAAAAAAAFAQIDBAYHAAj/xAA+EAABAwIEBAMFBgYABgMAAAABAAIRAwQFEiExBkFRYSJxgRMykaHBByMzQlKxFHLR4fDxFWKCkrLCJENT/8QAGgEAAgMBAQAAAAAAAAAAAAAAAQMAAgQFBv/EACURAAICAgICAgEFAAAAAAAAAAABAhEDIRIxBCITQXEFFFFhsf/aAAwDAQACEQMRAD8AxH2hWYY6g4c2uB8wR/VZRh0Wq4oxFtem1w/K7/y3WYDgqMMOiFySSp8wXpUUqLUQwV4FTz3UbzKKdsDSQ0rbAEsA7BYkrcWlXNTaRzA/ZVyLQ7A+z1K1nRaPCrWGg6GByMwgFGk0GXy71gBHbK0ovALM1N3ZykXo1qKZRumEVA8eq6dw9czSaT/kLnt1SdTcA45gecQj2FYp7NpZuNwDy8kvIr6LwaWmdFtrsbJ7LvxLIYfimaZ0j4ItQvQSEvk0SXjp7Roal2zOGT4y3MBziYlQYk/8gIBMnXmI19VXoVpcCB4iInsNd+ij/i2VK1UAg5Q0R113C1YLk7OdmioaMnxBd1KZuC2B7R9Nw8UOBayJaOYOnkouJ7vPa1SB43tDHEc/FoI+KvYhh7Kl49pHhos9pE83NIAHT3QosGps/iGNrAGkWknN7oc3Vs/NOnvQlRdHOaOF1she1pDNZcYHoh9a3cNYGvMr6DN1YtkZqAnU6tQ+4o4W4Q80SCc0ZtPMdFlUJp6FfCz51qE7KelTc6GjY6LuDuHsFJzfdf8AeY+CjuuHsJcx4ommKmVxbleZmNICdutl1iMzgpthSbSoy1494wC556k8gjDcKp1G5oaajRIkCQRzBQ/hHCiwuc4Q4aER6rWYfUoipL3CWiSB07rDOftpnYhiUcdtGEt67WuD3ad+6O33E1swNBe7/paT81jr5upbMgHfrCfg9uAfE4ZSNAT8k/svHJX0WuLOIQ6jUpsMggZXdQdwuXMpFzgOv1XQOPmtaykGgCZ2WUwa1PtGucIbvKNqK2KnDJmlUE3+DQ4PgQgStZbYWGgABVrW/oN3qNRyxxeg4tDXBxGpjpqhFp/Zq/bZIK3FpBbDLGIAGy02HSNIWQr46KLc0TO0L1jx94spouPcFMpIz5YtxpGVdZ0agNOrQZB7QfQrmePYSbas6kdRu0nm07Fdwa1lQQ4evRZvjHhU3NMZT94yS0/rHNvYotHHjKmceqDVNUtwwhxBBBGhB5EKOEY9DGxF5LC8iAVH+H7mWlh5beRQAKzh9fI8HlsUJK0Xg6ZuKVNpOpRyxtWRLXLHOrOCmtcTc3qqJGtZDV3u2p2Vam8E7oO68dU30TmVICIHJsNuvsujSiuE4nGm/r81jH3IE8uqsW94MkAaH3id3/8AL2b2580Vh5dh/c/H12bLEOIzU8FI5af5n86vfs3oFPg90adRjxMHR0dDugeBW3tZzNIbp4gYj47hbCjgegLarQOpBn5FO+WENPRjeOeR8uwxXtGOeSwy+oAHQNYaJB+DkExqweLeqQ0mGwNOfZEKN0yg4OLy6NgG6Rt1S/xQLZpk+OSD/NP9Ss8/MxJ92Ph4mX+KObYZcNzMNVpLMviA0J8lscO4Uo3LC6m19IkaF0HyQAVslNzJOj3CDroo7S5cdnEeTiFacupRdAh62q2Z27c5snTQkajeOiMcBZH3TXVHBuU7bZpaR6BWP4h05CTEnREba+Y1o8InYkgfutHKMnsz5HLtGor0mse5gOYdeqgti1lZmVokkA9/NQUn6A6wOZM/Eo1gtuX1M2kN1mJ3XKkqyVHo7ayL4bl3RzLje19lc1WbAuzD+V2o+qBW1WkDDqRPcldS454UuLhzazQx7mNghsguEyNDzGvNc4p1qbXQ4QRoQeS2ONGLFk5FPiG3YaOanIy/lJka9EPtXeFvkEcxu/pPova2AYUXB2DU7lrvaOqtyhv4YbEEHQyDrI2WbPFySSO1+k+VDBOc5dUv9BntEb4RpGpcBo5haihhdJ1M0joHW1LxOawOZ4yNwPe3+Sq/Z1ZNbiFdniApiBnjMfFGsaJUMThNM6HkfqsfIwZIpU0HOKMLLaQyt1EH0WKFWoyXZZj8pJE+ULt+L0Wlubpp5hZpuADPmDWlvNp+i3SR5zHkU429ASz0GqIN27KjUGvZWKLuiYcQ599pfDBn+LpCRtVaNx0eucL6PD5kRrzB2PYrlHH3CHsCbigPuifE3/8AMnn/AClAtGRh15eXlBh5eXkRwKnNWeglWjHk6IwnZsc1ga/fp0HdSCpCbdgkqUGkHtDyYJg5eSbLx3ySiWjmSjskZUPJSXHgbmqHKOQ3cewCsYhiNO3EU2ieXU+qBU2uqOzv1J+A8k6WDHi7fJifnlN60i1TYahBdoNw3ePPqUcwrDn1ToNP3UWC4M6s6A/L1MTA7dSuoWVrStWwwahurjq4wJM9B5Ln+R5Kx/k1YPHeTZWwrh/K0GqS1oE5dNV7G70hn3UZQcsTt3Ko45jhyuM7kt8gNj8llLXEz49dDA+HNc6bnl2zo41HFr7NJZYlFIOdqWvgjeA7afmtBSqeEu0iNe3QrC3dCWlzRpEubO07HyVr/jZZRbzaW5HCdWkf4Ckvx7pob89KmD7y7Mwd83xS0a8bmEEq3RMGdd1LbXMjVdZx9Ujlqe2wnbXGap8SpnVJeREglCrCpDyeyv4SM1QDvJhHptlE70dBwemW0pOoIJAOsiNj8PmpOEsQNH3vw3uy/wAruSDX1+aDSWnwxq3z0zDodPJWsFuRUo5euvnPP/Oqwwm1bN08alSNRi3GFGhMtcYmfdb+51XFuLMTZeVX12MFOfeaDMn9Xr9FuMawZt4zK4A1aQJpu5uad2n4fJc1vq+WoKcRy2iei2Y581+DHODxyr6YLdR3Vzhe7fmcwVHsET4HFskdeu68HKthXguB5/uo4p9jseSUOn2benbEj8evtH4h+CH2V1UoV3vGclwAzOOYkDqVYpXEL3/Fqcw4qvFHQjllJGswLFbx7X03sD6ZHhdqC08pPNG8OxRzTlduNFm8K41otp+zMtPyKkp3wrODmmfJWDUaaaEo3UgKy2rCz9vWjRGWPkJx5wIU6oKS7YHNIIBBEEHYg8ihvtCCrVG65FQlHFuJsK/hq76Y933m/wAp5IUF037SMGz0hXbqacz3af6Fc0y9VKLxYkJ1Cs4PaW6GU3VxgIzh+G5Rmdun4cblJUCckgpk0knXoht84DTn+ymuLnk3U/spKFoGjM/58lszZIx0hEItu2QW1qXHM7UojQYP2279VXa51T3PCz9Uan+UfVMNZrG+DrqdyT3WJsejo9m2lb02k6mJjrtq76BUMUxv2hkaTmkT15LM0sUc5kO7aptcnKC1cqcHKVs6cciUPUfc3rns35+LzVKzqw6CYadD27qIVS0mNnbjrKidU1ToxpCZStmwwaqS0wYc3QzynQyOh0QXFahGbTL1ap8Nr5fGObS0+X9VRxl2ZpeNu3yQjH2LTl6gypXM+Su2lfmgzX6qy2tA/Za2ZE9BKlcxJRbB77K8HpyWYbU0nqprN+pJ2Ql0GD2brG7kOp+v+eRUuAXvga3nG/UFZR+IEsidCifD1XQ9ljeP1Niye1muxK/IYHtlrgd/PcFZLi3CdKNSdSC4HuD7iKXd0KpyA+fdMxipntzTO7DLfJHFca/sGZ8rMVe1xTlx9B3Qh9wSQ8aFWMboOcPaDWNHD/2Q1vu+q1cTOp3o3VtXFVgcOY/2FLbWQB8LAfNZfAMQyHIdiZHnzC2eG4q1pS6NmKYfwjDw8feMGnZEGWraTw5jYGxAVa04jZEaKpiOPtJhuqqzQ5oF1tHlFbOryQu/HiBUlvUiE9HBDD0wuTc0gFRucoiFujVBBa7UHQjzXJeJ8Cdb3BpjVrtWHqO/kuntqKvjVt7ell/O3VhPXm31Vo1ZOujn9jYtpiXHzPXyVh9R1TRvhZ15lNFEDxVDt10ATP4h9XSkMo/WfoFq+bVR0VUb2x1StToiN3HkNyloWrqniqxHKmNh59Slt7BtM/qdzcd1YrVuQSWMKeKXceFqGl3hHmU+/EFQB0tjuqNkL9J8s+SIWl3p+3mg9nU0IUrwW7bLNOOzVCVov3Dvnt2VGYOqeasj91FUQQWEbdxaCBsqt7UIaQprKrIg8lWxLUHyQXZH0DWlPqVdAFXY5ecVpM5dDpACka6AVFb6kKa/ZlB6HZVbLRQ1lUoxY3uVvcrP0Si2HtE67KSVoMZbNDhUklxVvEAfZF3ofT/ao0HEEEbIxXLchaecOH1Wa/ZGlr0ZkKLQCS7UHkeh3lJT4fYWmCSXGWno3lPz+Cdd2Z9rk5T8BzVy8rj2bmzGcFgjl1+g9VsMNmQqUhJAMgbOGk9CjFFksa6dxr6ITWYWyHbwUTwOrmY9vQyPIhUmtDccnZOx0bptxixHhYNVTvLidGme459gprakKbc7tXf5CEYFp5PpG+vBI8lUZUV6uNChTSiZgza1tITqpQ61qaqy6qiQcKidcOzMMbjUKsXJG1YKIDN4tbte4VSJndvIOG5jvKG3F87ZpgdkcuqOtSl+oS3z5LKvCvEse/iHfqPxUlGs7r8dVXLV5o6I2QfevJid1SzKaoSdyoWNzEqrCh9KpuniseqdTsZE5goX0i0wVQtTSsL4TWnwkTCnu7fmPgh2CEmof5TKMgOJ2EJM9PRpx7jsFW9Ytcrl0zMDHMIgbQHUjVUqxyGOSqmFwaRnWCCldup79sP2UD1oRnqglZPBIkaKzxBRDIy+64Bw9f7oXbv1Ut7WzZR0n5oPssn6sjpuhXKNUgyh4dqiWToiykTS2tTwgHSFcsQar9dm8kBoVCYnYQCtFbXAZkI0G3+0mS47NEJcifFLYZTUG+x8lkL6qM+mgaIHSdzK2V7dkBw5OWJvacEpuJtrYnKlej1ewFVpdHiG0cx0QulLSXCROmhA06wNlaZWLZE6Rtrr2VV+qboUS21OZe7lslL8xXqzpEflCjZV0mN1CHTCUJrCHFFShd+PEEtFUOovhwU9x4SqTCiFXxsB5j9kSFanW1XqjlUL1O98hQjK2In8N45GPqs7jVIMrOjY+IeR1/qtBcmWOHqgfELvwndWR8D/AHRiwglz0geo3OTC5WIPc5LbjRQOcrTNkAl23gKvitPK7slpq1jlP7th8lWXY2O4sn4dojI553cY9B/dFmFA+EbSvcVDRpEBoGZznbMB59/JdCvuGaTGaPOYCcxO57t5KLBOdyXQ2GeEUovszhqIXiTTEhECoqzFlqmaHtAOoW1BGzht37IY+QYKtYg3K8x1VVziTrqnx6Mcuy7bkBpJVWo+SvPPJMA6qy7Kt/RZtxqilIbIMx6O24DqfdByokVZfpHwKdteW5ZTuHsAr3IJbTeWfqAAHxcYWxwX7NvaH72qaQ5NAa93qdh80tuI1RklZkXXJcGzyQXiFpzBw2I+C61X+zOrTM06jKo6PblPqJg/FA8cwF9Ef/IsGub+unmA8/DstEOKRllJ2cs9rMCdAvOqmm4S2ecHotXiVrRqUfZW7/ZDMX5KuocTG1Qa/FZi5oPpnI8QdgZkEdR2RaCmeufEQA4uEk+Q5A902U1mxPoE0lQDOnzoh1+OavAqpftlqUAp03KG8vvZOZvB0T6RQ3iIw1p6OViBOpvI2KfSdpCqWlbMxp7QpgYUCR1DrHVBcdH3VM9HEfEf2RmvuChGNt+58nj5yoiIAEphXikKIRabZKtBRW45qVQgRwi19o8DkNSpcfpwwgbDXyhFOGbYtpueR7x08h/dU+ISG03Dr9Slt7NEY1Eu/Z3W9lnOxqFrJHLLJHzPyW7vi2pSqAtIeGl0idcvULH8H27afsS/YvDnTyn/AALbPYWvyuEtc14zjaC36brbglcGJyQppnNb6qWw8eqdRrhwlWb23liFXVm6g7LyOy5/FtWa3Pi6YPxYeIoc0wVdv6iHkq8TPk7HufqmnVepNzEDqQNe/VdQwX7LqRIdcXYI0llBuo7Go7T5KzdAhCUukc8w+yfVeKdNpe87NHzJPId11jgv7OqbWtrXNT2jjr7Fo8Df5j+YrTcP2NhYyyi0Gfec8lznR1PRFK/ENNjhlcwDpskzk2a8fjtdoJsYwNAggDYDQJ1vcBp0aIUFtxHTfpIKI069N2sCeqpxX0Waa7QRpvBEpxCgY4xonZymp6MTjsxnGv2dUrwF9EihW6gSx/Z7fqFxDiXhu9sDNxTcGbe0Hjpn/q5esL6jFUL1VrXAtIBBEEHUFW5Aqj5HDc1MPaNBoQOR7Kq4rovHXDjLO4eKYAY+HgDYRoQshVsWvdl90kZmnkeoKdHaspOPF0bgqC691R06qe4yEsrQNYUN4k/C9QiJ3Q/Hh9y70RCQYTVmn5FEadSUBwc+ByJUnqELtU6Idigmi/zaVdc6Qql/+E/yUIZchNcFKQkyq1BH0dk8JpXg5QKOg0H5WBo5CFmOJDMeaOG7a1olwGnVZfH7kPcMpkLPFbNORqjWYfVEAckSc5wZka45ToW8h3AWewmrLGHsEYa8gKvJpuh6SaVjK7JBQrFH+2yzyHLujdRuiA1awbmJ5HRP8d9pmbyfpmbxGo0eADWdXfRUEtV0kk9Ves7T8x9EaEWMoWuklaK2xK4aAPanKNhvCGgaq7QEqyjZFkcOjS8KNoVq+W7qVS0jTK/KC7ut7U4PwxwkUn6cxUdJ8yCuNXNpzCnsq9cCGvd8SEJY76GwzQr3s7Zb4Xh1Fstot83Oc79yitpfWoOjWt6RouLWtR73NbUqvYDIJa4GCQSDBHZD8QqvpuOSu58dQPoqPCxnz4utn0OcXY33dfVTsvsy+drPjOswhrgT3BWywP7QWkCT6FLcZIunifR1SuOaSnVhZe24zouEEx6oTiPGrGkhrlVJl9VTBf2q1s1ZnYR8Vzi6rZTTfya8T5H/AGVo+IsQ9t4521WTv2ycvIuC043SMmers01OurWeQgjKyuUayAkV+5VDHPwXK7VOqoYz+EVCA3CNnK5mhVMKGhU9Z0KEL1s+Qob4/dP8vqo7GpOidfmKTu8BQgAKRgSuXm7KxBCU6kJKYU5joCgR71XqFK9xTqeyCC2ajAqrRSYC4AgbStDRgjTVc2IT6VVzDLSQexS3iv7Hx8ilVG+vbkBpWSxclrZnUlVauLVHQHGdZVXEK5eQSjBcSuSfISzpZ3Sdgi5UNnRyNA57lPc5XQpngpMxUbVK18JqQtitrOGyu0LioNR8lSqXkaASVE+7rR0CJU0jrolsvImREb7H+qkdWtaTfG7Meg3WRBe7qrlvhf5n69lLBSCRxoukW9FjBze4SfiVBieEOykvdLwMztIDQdge55BXsPY7/wCsBruTj7tIfrPV37JGgV3CjTJNNpLnvO9V53cUOyXRkaoe2Jc4A9yoG1XB25RzjCq0OFNmzdz3QGoJGb49kqUUPjJhZtUwp3iXt8/ohFtXPPZWn3RbDhrBB+CEVRJuwgHwVft3oWTqrtq7RQqEKm6o4ufuirFR2ypYofuyoQrYd7pTLl6W1fDYUL3SVCFrD3apuLVdA31S2g1Cp4k6XntCiIVSlKaE5ysEYUueF4pQxSyDIJ2Vp9q5uhgHnrKsW1rl8R35dklTdBID6EoYfm5/JRXliafOUWtIDe6gxMnMJ2gJlFLM/VVnD6EnMdgm0aWZ37om1sDRLGDi5ROclcU1ysgNjgUuUlMCsNKuVZHkjVErZwIggFUiVKHbIlQo2k0w4COXn3UV3cNYJJ9FSqXpAhVaLDUdLtlAUXLSpUrS2ctMnUfq80aq3TLellYPGfkhr7vIMrd1EBOp1UA+wPiVIwXHdCGmNkfxXUQgT2pUx0T0pxdooiV6VSy4flX7RD1es0ShcOwVPE/wyrrwqWIDwFQgPa6AkYmOPJI+rChC7bboffe+5XcPdJQ65Mvce5URBoSlK1JTOqIUS06fXdSUWy7XYJhqBSUqgCISatcQYG/PsoWVZ2TC3efVSUGztoOqKKtjsrkt2TlAO8wnVMWazRozHqmioXDMRr+ys2VrY2lTDFJmEKFrpKWseSoiwu68WqJNc5EBMFLKgY5SZlawMdKa6t0UdStyCdb0i46qWA9TYSRKuGrAgJtQAQOadTCsAkoU41Kmc5R+0THklQFFK6MoVXCMV6cBCrhLkMiVSEicUhSx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амо,не плач. Я повернусь весною.(Пісня) Небесна Сотня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51720" y="1628800"/>
            <a:ext cx="3744416" cy="49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700808"/>
            <a:ext cx="3312368" cy="481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  <a:sp3d>
            <a:bevelT prst="angle"/>
          </a:sp3d>
        </p:spPr>
      </p:pic>
      <p:sp>
        <p:nvSpPr>
          <p:cNvPr id="5" name="Прямоугольник 4"/>
          <p:cNvSpPr/>
          <p:nvPr/>
        </p:nvSpPr>
        <p:spPr>
          <a:xfrm>
            <a:off x="1785918" y="214290"/>
            <a:ext cx="71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24 серпня 1991 року Верховна Рада України прийняла Акт проголошення незалежності України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a116.mycdn.me/image?id=573717127056&amp;bid=573717127056&amp;t=0&amp;plc=WEB&amp;tkn=W0xpsSiF4ZHlD0ghsPKLh864-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985"/>
            <a:ext cx="9144000" cy="64189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Страшний гріх – це брехня, найстрашніша людина – це брехун.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 descr="http://uld15.mycdn.me/image?id=577215649786&amp;bid=577215649786&amp;t=0&amp;plc=WEB&amp;tkn=0gZPgKR0C_hT4LP8oJi9Dlo-C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ia116.mycdn.me/image?id=583934266543&amp;bid=583934266543&amp;t=0&amp;plc=WEB&amp;tkn=uvF3fFTzMEYPDlMCWq4DrI9QCk0"/>
          <p:cNvPicPr>
            <a:picLocks noChangeAspect="1" noChangeArrowheads="1"/>
          </p:cNvPicPr>
          <p:nvPr/>
        </p:nvPicPr>
        <p:blipFill>
          <a:blip r:embed="rId2"/>
          <a:srcRect t="5102" r="1020" b="13265"/>
          <a:stretch>
            <a:fillRect/>
          </a:stretch>
        </p:blipFill>
        <p:spPr bwMode="auto">
          <a:xfrm>
            <a:off x="428596" y="0"/>
            <a:ext cx="8358214" cy="689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dg54.mycdn.me/getImage?photoId=577467398226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286644" cy="676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g53.mycdn.me/getImage?photoId=602812144147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78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s://scontent-frt3-1.xx.fbcdn.net/hphotos-xta1/v/t1.0-9/12088217_548606818630093_7030585376078483169_n.jpg?oh=10e7eee6ede736e81f82398031670d1a&amp;oe=56BF86D1"/>
          <p:cNvPicPr>
            <a:picLocks noChangeAspect="1" noChangeArrowheads="1"/>
          </p:cNvPicPr>
          <p:nvPr/>
        </p:nvPicPr>
        <p:blipFill>
          <a:blip r:embed="rId2"/>
          <a:srcRect b="18726"/>
          <a:stretch>
            <a:fillRect/>
          </a:stretch>
        </p:blipFill>
        <p:spPr bwMode="auto">
          <a:xfrm>
            <a:off x="428596" y="0"/>
            <a:ext cx="84381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Ми, </a:t>
            </a:r>
            <a:r>
              <a:rPr lang="ru-RU" sz="2800" b="1" dirty="0" err="1" smtClean="0">
                <a:solidFill>
                  <a:srgbClr val="002060"/>
                </a:solidFill>
              </a:rPr>
              <a:t>українці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повинні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пишатися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тим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</a:rPr>
              <a:t> наша </a:t>
            </a:r>
            <a:r>
              <a:rPr lang="ru-RU" sz="2800" b="1" dirty="0" err="1" smtClean="0">
                <a:solidFill>
                  <a:srgbClr val="002060"/>
                </a:solidFill>
              </a:rPr>
              <a:t>Україна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ніколи</a:t>
            </a:r>
            <a:r>
              <a:rPr lang="ru-RU" sz="2800" b="1" dirty="0" smtClean="0">
                <a:solidFill>
                  <a:srgbClr val="002060"/>
                </a:solidFill>
              </a:rPr>
              <a:t> не </a:t>
            </a:r>
            <a:r>
              <a:rPr lang="ru-RU" sz="2800" b="1" dirty="0" err="1" smtClean="0">
                <a:solidFill>
                  <a:srgbClr val="002060"/>
                </a:solidFill>
              </a:rPr>
              <a:t>поневолювала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інші</a:t>
            </a:r>
            <a:r>
              <a:rPr lang="ru-RU" sz="2800" b="1" dirty="0" smtClean="0">
                <a:solidFill>
                  <a:srgbClr val="002060"/>
                </a:solidFill>
              </a:rPr>
              <a:t> народи, не вела </a:t>
            </a:r>
            <a:r>
              <a:rPr lang="ru-RU" sz="2800" b="1" dirty="0" err="1" smtClean="0">
                <a:solidFill>
                  <a:srgbClr val="002060"/>
                </a:solidFill>
              </a:rPr>
              <a:t>загарбницькі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війни</a:t>
            </a:r>
            <a:r>
              <a:rPr lang="ru-RU" sz="2800" b="1" dirty="0" smtClean="0">
                <a:solidFill>
                  <a:srgbClr val="002060"/>
                </a:solidFill>
              </a:rPr>
              <a:t>, а </a:t>
            </a:r>
            <a:r>
              <a:rPr lang="ru-RU" sz="2800" b="1" dirty="0" err="1" smtClean="0">
                <a:solidFill>
                  <a:srgbClr val="002060"/>
                </a:solidFill>
              </a:rPr>
              <a:t>лише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захищала</a:t>
            </a:r>
            <a:r>
              <a:rPr lang="ru-RU" sz="2800" b="1" dirty="0" smtClean="0">
                <a:solidFill>
                  <a:srgbClr val="002060"/>
                </a:solidFill>
              </a:rPr>
              <a:t> себе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ласих</a:t>
            </a:r>
            <a:r>
              <a:rPr lang="ru-RU" sz="2800" b="1" dirty="0" smtClean="0">
                <a:solidFill>
                  <a:srgbClr val="002060"/>
                </a:solidFill>
              </a:rPr>
              <a:t> на </a:t>
            </a:r>
            <a:r>
              <a:rPr lang="ru-RU" sz="2800" b="1" dirty="0" err="1" smtClean="0">
                <a:solidFill>
                  <a:srgbClr val="002060"/>
                </a:solidFill>
              </a:rPr>
              <a:t>чуже</a:t>
            </a:r>
            <a:r>
              <a:rPr lang="ru-RU" sz="2800" b="1" dirty="0" smtClean="0">
                <a:solidFill>
                  <a:srgbClr val="002060"/>
                </a:solidFill>
              </a:rPr>
              <a:t> добро </a:t>
            </a:r>
            <a:r>
              <a:rPr lang="ru-RU" sz="2800" b="1" dirty="0" err="1" smtClean="0">
                <a:solidFill>
                  <a:srgbClr val="002060"/>
                </a:solidFill>
              </a:rPr>
              <a:t>близьких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далеких </a:t>
            </a:r>
            <a:r>
              <a:rPr lang="ru-RU" sz="2800" b="1" dirty="0" err="1" smtClean="0">
                <a:solidFill>
                  <a:srgbClr val="002060"/>
                </a:solidFill>
              </a:rPr>
              <a:t>сусідів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4034" name="Picture 2" descr="https://encrypted-tbn3.gstatic.com/images?q=tbn:ANd9GcS1Qg9PfekGjvRsirwbMjZ79AJ792DwyjmutjoaSttokMHAD5al8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3116"/>
            <a:ext cx="6572296" cy="4357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 descr="http://ia108.mycdn.me/image?id=580107520850&amp;bid=580107520850&amp;t=0&amp;plc=WEB&amp;tkn=vetrCIcnqo0JzCUpxOPibIXcG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4211"/>
            <a:ext cx="7607206" cy="6683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 descr="http://dg53.mycdn.me/getImage?photoId=597299685658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143504" cy="6795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g55.mycdn.me/getImage?photoId=542647399770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6206"/>
            <a:ext cx="9129704" cy="5706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оголошення незалежності Україн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a100.mycdn.me/getImage?photoId=566681616410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5918"/>
            <a:ext cx="6518662" cy="6802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ic2.mycdn.me/getImage?photoId=549956241231&amp;photoType=9"/>
          <p:cNvPicPr>
            <a:picLocks noChangeAspect="1" noChangeArrowheads="1"/>
          </p:cNvPicPr>
          <p:nvPr/>
        </p:nvPicPr>
        <p:blipFill>
          <a:blip r:embed="rId2"/>
          <a:srcRect b="15625"/>
          <a:stretch>
            <a:fillRect/>
          </a:stretch>
        </p:blipFill>
        <p:spPr bwMode="auto">
          <a:xfrm>
            <a:off x="0" y="214290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a116.mycdn.me/image?id=544362223766&amp;bid=544362223766&amp;t=0&amp;plc=WEB&amp;tkn=3cNAOuaaNoK98swIp8UwPXUn9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31" y="0"/>
            <a:ext cx="915073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00063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err="1" smtClean="0">
                <a:solidFill>
                  <a:srgbClr val="00B0F0"/>
                </a:solidFill>
              </a:rPr>
              <a:t>Україна</a:t>
            </a:r>
            <a:r>
              <a:rPr lang="ru-RU" sz="3200" b="1" dirty="0" smtClean="0">
                <a:solidFill>
                  <a:srgbClr val="00B0F0"/>
                </a:solidFill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</a:rPr>
              <a:t>розділена</a:t>
            </a:r>
            <a:r>
              <a:rPr lang="ru-RU" sz="3200" b="1" dirty="0" smtClean="0">
                <a:solidFill>
                  <a:srgbClr val="00B0F0"/>
                </a:solidFill>
              </a:rPr>
              <a:t> не на </a:t>
            </a:r>
            <a:r>
              <a:rPr lang="ru-RU" sz="3200" b="1" dirty="0" err="1" smtClean="0">
                <a:solidFill>
                  <a:srgbClr val="00B0F0"/>
                </a:solidFill>
              </a:rPr>
              <a:t>Схід</a:t>
            </a:r>
            <a:r>
              <a:rPr lang="ru-RU" sz="3200" b="1" dirty="0" smtClean="0">
                <a:solidFill>
                  <a:srgbClr val="00B0F0"/>
                </a:solidFill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</a:rPr>
              <a:t>і</a:t>
            </a:r>
            <a:r>
              <a:rPr lang="ru-RU" sz="3200" b="1" dirty="0" smtClean="0">
                <a:solidFill>
                  <a:srgbClr val="00B0F0"/>
                </a:solidFill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</a:rPr>
              <a:t>Захід</a:t>
            </a:r>
            <a:r>
              <a:rPr lang="ru-RU" sz="3200" b="1" dirty="0" smtClean="0">
                <a:solidFill>
                  <a:srgbClr val="00B0F0"/>
                </a:solidFill>
              </a:rPr>
              <a:t>, </a:t>
            </a:r>
            <a:r>
              <a:rPr lang="ru-RU" sz="3200" b="1" dirty="0" err="1" smtClean="0">
                <a:solidFill>
                  <a:srgbClr val="00B0F0"/>
                </a:solidFill>
              </a:rPr>
              <a:t>Україна</a:t>
            </a:r>
            <a:r>
              <a:rPr lang="ru-RU" sz="3200" b="1" dirty="0" smtClean="0">
                <a:solidFill>
                  <a:srgbClr val="00B0F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розділена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на</a:t>
            </a:r>
            <a:r>
              <a:rPr lang="ru-RU" sz="3200" b="1" dirty="0" smtClean="0">
                <a:solidFill>
                  <a:srgbClr val="FFFF00"/>
                </a:solidFill>
              </a:rPr>
              <a:t> тих </a:t>
            </a:r>
            <a:r>
              <a:rPr lang="ru-RU" sz="3200" b="1" dirty="0" err="1" smtClean="0">
                <a:solidFill>
                  <a:srgbClr val="FFFF00"/>
                </a:solidFill>
              </a:rPr>
              <a:t>хто</a:t>
            </a:r>
            <a:r>
              <a:rPr lang="ru-RU" sz="3200" b="1" dirty="0" smtClean="0">
                <a:solidFill>
                  <a:srgbClr val="FFFF00"/>
                </a:solidFill>
              </a:rPr>
              <a:t> любить </a:t>
            </a:r>
            <a:r>
              <a:rPr lang="ru-RU" sz="3200" b="1" dirty="0" err="1" smtClean="0">
                <a:solidFill>
                  <a:srgbClr val="FFFF00"/>
                </a:solidFill>
              </a:rPr>
              <a:t>Україну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і</a:t>
            </a:r>
            <a:r>
              <a:rPr lang="ru-RU" sz="3200" b="1" dirty="0" smtClean="0">
                <a:solidFill>
                  <a:srgbClr val="FFFF00"/>
                </a:solidFill>
              </a:rPr>
              <a:t> не любить </a:t>
            </a:r>
            <a:r>
              <a:rPr lang="ru-RU" sz="3200" b="1" dirty="0" err="1" smtClean="0">
                <a:solidFill>
                  <a:srgbClr val="FFFF00"/>
                </a:solidFill>
              </a:rPr>
              <a:t>її</a:t>
            </a:r>
            <a:r>
              <a:rPr lang="ru-RU" sz="3200" b="1" dirty="0" smtClean="0">
                <a:solidFill>
                  <a:srgbClr val="FFFF00"/>
                </a:solidFill>
              </a:rPr>
              <a:t> (с) Л. Гузар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ia108.mycdn.me/image?id=565572199767&amp;bid=565572199767&amp;t=0&amp;plc=WEB&amp;tkn=quskNn58-e7WAZQ10erLTXXXn0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91"/>
            <a:ext cx="9144000" cy="6849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a100.mycdn.me/image?id=597907234351&amp;bid=597907234351&amp;t=3&amp;plc=WEB&amp;tkn=ncoMPWLGf6oJ3hOU82ijlhl_JZM"/>
          <p:cNvPicPr>
            <a:picLocks noChangeAspect="1" noChangeArrowheads="1"/>
          </p:cNvPicPr>
          <p:nvPr/>
        </p:nvPicPr>
        <p:blipFill>
          <a:blip r:embed="rId2"/>
          <a:srcRect t="-1282" r="9194"/>
          <a:stretch>
            <a:fillRect/>
          </a:stretch>
        </p:blipFill>
        <p:spPr bwMode="auto">
          <a:xfrm>
            <a:off x="-84673" y="-214338"/>
            <a:ext cx="9228673" cy="7072338"/>
          </a:xfrm>
          <a:prstGeom prst="rect">
            <a:avLst/>
          </a:prstGeom>
          <a:noFill/>
        </p:spPr>
      </p:pic>
      <p:pic>
        <p:nvPicPr>
          <p:cNvPr id="3" name="Picture 2" descr="http://uld5.mycdn.me/image?id=578543195227&amp;bid=578543195227&amp;t=0&amp;plc=WEB&amp;tkn=TzdWzt9TGBoC5Gop5SGGGvfi7oA"/>
          <p:cNvPicPr>
            <a:picLocks noChangeAspect="1" noChangeArrowheads="1"/>
          </p:cNvPicPr>
          <p:nvPr/>
        </p:nvPicPr>
        <p:blipFill>
          <a:blip r:embed="rId3"/>
          <a:srcRect t="9375" r="8390"/>
          <a:stretch>
            <a:fillRect/>
          </a:stretch>
        </p:blipFill>
        <p:spPr bwMode="auto">
          <a:xfrm>
            <a:off x="-99392" y="-142900"/>
            <a:ext cx="9243392" cy="7000900"/>
          </a:xfrm>
          <a:prstGeom prst="rect">
            <a:avLst/>
          </a:prstGeom>
          <a:noFill/>
        </p:spPr>
      </p:pic>
      <p:pic>
        <p:nvPicPr>
          <p:cNvPr id="4" name="Picture 2" descr="http://ia124.mycdn.me/image?id=576003035381&amp;bid=576003035381&amp;t=3&amp;plc=WEB&amp;tkn=KNRITdb0UhmvXM5UCNYrbUP_Scc"/>
          <p:cNvPicPr>
            <a:picLocks noChangeAspect="1" noChangeArrowheads="1"/>
          </p:cNvPicPr>
          <p:nvPr/>
        </p:nvPicPr>
        <p:blipFill>
          <a:blip r:embed="rId4"/>
          <a:srcRect l="8616" t="-1282" r="8359"/>
          <a:stretch>
            <a:fillRect/>
          </a:stretch>
        </p:blipFill>
        <p:spPr bwMode="auto">
          <a:xfrm>
            <a:off x="-57913" y="0"/>
            <a:ext cx="9201913" cy="6858000"/>
          </a:xfrm>
          <a:prstGeom prst="rect">
            <a:avLst/>
          </a:prstGeom>
          <a:noFill/>
        </p:spPr>
      </p:pic>
      <p:pic>
        <p:nvPicPr>
          <p:cNvPr id="5" name="Picture 2" descr="http://ia100.mycdn.me/image?id=593602557722&amp;bid=593602557722&amp;t=0&amp;plc=WEB&amp;tkn=kfDGCdVlCSPNKQAzMVjfbOHe6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908" y="0"/>
            <a:ext cx="9352321" cy="6858000"/>
          </a:xfrm>
          <a:prstGeom prst="rect">
            <a:avLst/>
          </a:prstGeom>
          <a:noFill/>
        </p:spPr>
      </p:pic>
      <p:pic>
        <p:nvPicPr>
          <p:cNvPr id="6" name="Picture 3" descr="http://ia108.mycdn.me/image?id=583240044370&amp;bid=583240044370&amp;t=0&amp;plc=WEB&amp;tkn=Pg3MsOfYPC5JsZdUSXad9BDXJIo"/>
          <p:cNvPicPr>
            <a:picLocks noChangeAspect="1" noChangeArrowheads="1"/>
          </p:cNvPicPr>
          <p:nvPr/>
        </p:nvPicPr>
        <p:blipFill>
          <a:blip r:embed="rId6"/>
          <a:srcRect t="31552" r="1980"/>
          <a:stretch>
            <a:fillRect/>
          </a:stretch>
        </p:blipFill>
        <p:spPr bwMode="auto">
          <a:xfrm>
            <a:off x="-214346" y="0"/>
            <a:ext cx="9655332" cy="6858000"/>
          </a:xfrm>
          <a:prstGeom prst="rect">
            <a:avLst/>
          </a:prstGeom>
          <a:noFill/>
        </p:spPr>
      </p:pic>
      <p:pic>
        <p:nvPicPr>
          <p:cNvPr id="9" name="Picture 3" descr="http://ia108.mycdn.me/image?id=575629958738&amp;bid=575629958738&amp;t=0&amp;plc=WEB&amp;tkn=6a-WucPecyoRhhD6-uLksWDFohw"/>
          <p:cNvPicPr>
            <a:picLocks noChangeAspect="1" noChangeArrowheads="1"/>
          </p:cNvPicPr>
          <p:nvPr/>
        </p:nvPicPr>
        <p:blipFill>
          <a:blip r:embed="rId7"/>
          <a:srcRect r="9669"/>
          <a:stretch>
            <a:fillRect/>
          </a:stretch>
        </p:blipFill>
        <p:spPr bwMode="auto">
          <a:xfrm>
            <a:off x="-214346" y="-195561"/>
            <a:ext cx="9644130" cy="7053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dg53.mycdn.me/getImage?photoId=629641164032&amp;photoType=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4512" y="1285860"/>
            <a:ext cx="9348512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http://uld13.mycdn.me/image?id=579594801113&amp;bid=579594801113&amp;t=3&amp;plc=WEB&amp;tkn=QZ5tXjFcFVUm3fPLnVqK91hvOX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500702"/>
          </a:xfrm>
          <a:prstGeom prst="rect">
            <a:avLst/>
          </a:prstGeom>
          <a:noFill/>
        </p:spPr>
      </p:pic>
      <p:pic>
        <p:nvPicPr>
          <p:cNvPr id="3" name="Picture 3" descr="http://uld1.mycdn.me/image?id=596922694673&amp;bid=596922694673&amp;t=0&amp;plc=WEB&amp;tkn=CVofpZBaJej2Tc6It03mHZ-_3Y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30"/>
            <a:ext cx="9144000" cy="6750869"/>
          </a:xfrm>
          <a:prstGeom prst="rect">
            <a:avLst/>
          </a:prstGeom>
          <a:noFill/>
        </p:spPr>
      </p:pic>
      <p:pic>
        <p:nvPicPr>
          <p:cNvPr id="4" name="Picture 3" descr="http://uld9.mycdn.me/image?id=579312832388&amp;bid=579312832388&amp;t=3&amp;plc=WEB&amp;tkn=0GDOJSDdGLRcnW9jedrLDkRd5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1"/>
            <a:ext cx="9144000" cy="7048526"/>
          </a:xfrm>
          <a:prstGeom prst="rect">
            <a:avLst/>
          </a:prstGeom>
          <a:noFill/>
        </p:spPr>
      </p:pic>
      <p:pic>
        <p:nvPicPr>
          <p:cNvPr id="5" name="Picture 4" descr="http://gazeta.lviv.ua/sites/default/files/1947657_588943934530641_761832353_n.jpg"/>
          <p:cNvPicPr>
            <a:picLocks noChangeAspect="1" noChangeArrowheads="1"/>
          </p:cNvPicPr>
          <p:nvPr/>
        </p:nvPicPr>
        <p:blipFill>
          <a:blip r:embed="rId5"/>
          <a:srcRect l="11745" t="2376" r="12529"/>
          <a:stretch>
            <a:fillRect/>
          </a:stretch>
        </p:blipFill>
        <p:spPr bwMode="auto">
          <a:xfrm>
            <a:off x="0" y="214290"/>
            <a:ext cx="9144000" cy="7018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800" b="1" dirty="0" err="1" smtClean="0">
                <a:solidFill>
                  <a:srgbClr val="002060"/>
                </a:solidFill>
              </a:rPr>
              <a:t>Бої</a:t>
            </a:r>
            <a:r>
              <a:rPr lang="ru-RU" sz="2800" b="1" dirty="0" smtClean="0">
                <a:solidFill>
                  <a:srgbClr val="002060"/>
                </a:solidFill>
              </a:rPr>
              <a:t> на </a:t>
            </a:r>
            <a:r>
              <a:rPr lang="ru-RU" sz="2800" b="1" dirty="0" err="1" smtClean="0">
                <a:solidFill>
                  <a:srgbClr val="002060"/>
                </a:solidFill>
              </a:rPr>
              <a:t>сході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України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тривають</a:t>
            </a:r>
            <a:r>
              <a:rPr lang="ru-RU" sz="2800" b="1" dirty="0" smtClean="0">
                <a:solidFill>
                  <a:srgbClr val="002060"/>
                </a:solidFill>
              </a:rPr>
              <a:t>. І </a:t>
            </a:r>
            <a:r>
              <a:rPr lang="ru-RU" sz="2800" b="1" dirty="0" err="1" smtClean="0">
                <a:solidFill>
                  <a:srgbClr val="002060"/>
                </a:solidFill>
              </a:rPr>
              <a:t>чи</a:t>
            </a:r>
            <a:r>
              <a:rPr lang="ru-RU" sz="2800" b="1" dirty="0" smtClean="0">
                <a:solidFill>
                  <a:srgbClr val="002060"/>
                </a:solidFill>
              </a:rPr>
              <a:t> не </a:t>
            </a:r>
            <a:r>
              <a:rPr lang="ru-RU" sz="2800" b="1" dirty="0" err="1" smtClean="0">
                <a:solidFill>
                  <a:srgbClr val="002060"/>
                </a:solidFill>
              </a:rPr>
              <a:t>кожен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новий</a:t>
            </a:r>
            <a:r>
              <a:rPr lang="ru-RU" sz="2800" b="1" dirty="0" smtClean="0">
                <a:solidFill>
                  <a:srgbClr val="002060"/>
                </a:solidFill>
              </a:rPr>
              <a:t> день </a:t>
            </a:r>
            <a:r>
              <a:rPr lang="ru-RU" sz="2800" b="1" dirty="0" err="1" smtClean="0">
                <a:solidFill>
                  <a:srgbClr val="002060"/>
                </a:solidFill>
              </a:rPr>
              <a:t>забирає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життя</a:t>
            </a:r>
            <a:r>
              <a:rPr lang="ru-RU" sz="2800" b="1" dirty="0" smtClean="0">
                <a:solidFill>
                  <a:srgbClr val="002060"/>
                </a:solidFill>
              </a:rPr>
              <a:t> наших </a:t>
            </a:r>
            <a:r>
              <a:rPr lang="ru-RU" sz="2800" b="1" dirty="0" err="1" smtClean="0">
                <a:solidFill>
                  <a:srgbClr val="002060"/>
                </a:solidFill>
              </a:rPr>
              <a:t>солдатів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бійців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які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незважаючи</a:t>
            </a:r>
            <a:r>
              <a:rPr lang="ru-RU" sz="2800" b="1" dirty="0" smtClean="0">
                <a:solidFill>
                  <a:srgbClr val="002060"/>
                </a:solidFill>
              </a:rPr>
              <a:t> на </a:t>
            </a:r>
            <a:r>
              <a:rPr lang="ru-RU" sz="2800" b="1" dirty="0" err="1" smtClean="0">
                <a:solidFill>
                  <a:srgbClr val="002060"/>
                </a:solidFill>
              </a:rPr>
              <a:t>уперте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протистояння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деяких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політичних</a:t>
            </a:r>
            <a:r>
              <a:rPr lang="ru-RU" sz="2800" b="1" dirty="0" smtClean="0">
                <a:solidFill>
                  <a:srgbClr val="002060"/>
                </a:solidFill>
              </a:rPr>
              <a:t> сил, </a:t>
            </a:r>
            <a:r>
              <a:rPr lang="ru-RU" sz="2800" b="1" dirty="0" err="1" smtClean="0">
                <a:solidFill>
                  <a:srgbClr val="002060"/>
                </a:solidFill>
              </a:rPr>
              <a:t>грубі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прорахунки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військового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керівництва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відверту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зраду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окремих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правоохоронців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Донеччини</a:t>
            </a:r>
            <a:r>
              <a:rPr lang="ru-RU" sz="2800" b="1" dirty="0" smtClean="0">
                <a:solidFill>
                  <a:srgbClr val="002060"/>
                </a:solidFill>
              </a:rPr>
              <a:t> та </a:t>
            </a:r>
            <a:r>
              <a:rPr lang="ru-RU" sz="2800" b="1" dirty="0" err="1" smtClean="0">
                <a:solidFill>
                  <a:srgbClr val="002060"/>
                </a:solidFill>
              </a:rPr>
              <a:t>Луганщини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відсутність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необхідної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кількості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бронежилетів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боєприпасів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погане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постачання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їжі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води, </a:t>
            </a:r>
            <a:r>
              <a:rPr lang="ru-RU" sz="2800" b="1" dirty="0" err="1" smtClean="0">
                <a:solidFill>
                  <a:srgbClr val="002060"/>
                </a:solidFill>
              </a:rPr>
              <a:t>залишаються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вірними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присязі</a:t>
            </a:r>
            <a:r>
              <a:rPr lang="ru-RU" sz="2800" b="1" dirty="0" smtClean="0">
                <a:solidFill>
                  <a:srgbClr val="002060"/>
                </a:solidFill>
              </a:rPr>
              <a:t>.  </a:t>
            </a:r>
            <a:r>
              <a:rPr lang="ru-RU" sz="2800" b="1" dirty="0" err="1" smtClean="0">
                <a:solidFill>
                  <a:srgbClr val="002060"/>
                </a:solidFill>
              </a:rPr>
              <a:t>Ці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бійці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проявляють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неабиякий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героїзм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стійкість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бойову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витримку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незламну</a:t>
            </a:r>
            <a:r>
              <a:rPr lang="ru-RU" sz="2800" b="1" dirty="0" smtClean="0">
                <a:solidFill>
                  <a:srgbClr val="002060"/>
                </a:solidFill>
              </a:rPr>
              <a:t> волю до перемоги над </a:t>
            </a:r>
            <a:r>
              <a:rPr lang="ru-RU" sz="2800" b="1" dirty="0" err="1" smtClean="0">
                <a:solidFill>
                  <a:srgbClr val="002060"/>
                </a:solidFill>
              </a:rPr>
              <a:t>тими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хто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хоче</a:t>
            </a:r>
            <a:r>
              <a:rPr lang="ru-RU" sz="2800" b="1" dirty="0" smtClean="0">
                <a:solidFill>
                  <a:srgbClr val="002060"/>
                </a:solidFill>
              </a:rPr>
              <a:t> на шматки </a:t>
            </a:r>
            <a:r>
              <a:rPr lang="ru-RU" sz="2800" b="1" dirty="0" err="1" smtClean="0">
                <a:solidFill>
                  <a:srgbClr val="002060"/>
                </a:solidFill>
              </a:rPr>
              <a:t>розірвати</a:t>
            </a:r>
            <a:r>
              <a:rPr lang="ru-RU" sz="2800" b="1" dirty="0" smtClean="0">
                <a:solidFill>
                  <a:srgbClr val="002060"/>
                </a:solidFill>
              </a:rPr>
              <a:t> нашу </a:t>
            </a:r>
            <a:r>
              <a:rPr lang="ru-RU" sz="2800" b="1" dirty="0" err="1" smtClean="0">
                <a:solidFill>
                  <a:srgbClr val="002060"/>
                </a:solidFill>
              </a:rPr>
              <a:t>зболену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Вітчизну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 descr="http://ia108.mycdn.me/image?id=574400748626&amp;bid=574400748626&amp;t=0&amp;plc=WEB&amp;tkn=Vk548qemT-jnjlIxznETa54lLq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3024188"/>
            <a:ext cx="9048750" cy="602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3024188"/>
            <a:ext cx="9048750" cy="602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http://ia124.mycdn.me/image?id=574542543356&amp;bid=574542543356&amp;t=3&amp;plc=WEB&amp;tkn=6SmlH4t_sXhAmcVqdnTpZBKJ-XI"/>
          <p:cNvPicPr>
            <a:picLocks noChangeAspect="1" noChangeArrowheads="1"/>
          </p:cNvPicPr>
          <p:nvPr/>
        </p:nvPicPr>
        <p:blipFill>
          <a:blip r:embed="rId2"/>
          <a:srcRect t="-1149" r="9903"/>
          <a:stretch>
            <a:fillRect/>
          </a:stretch>
        </p:blipFill>
        <p:spPr bwMode="auto">
          <a:xfrm>
            <a:off x="-16268" y="0"/>
            <a:ext cx="916026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</a:t>
            </a:r>
            <a:r>
              <a:rPr lang="ru-RU" sz="2400" b="1" dirty="0" err="1" smtClean="0">
                <a:solidFill>
                  <a:srgbClr val="002060"/>
                </a:solidFill>
              </a:rPr>
              <a:t>моїй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країні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сьогодні</a:t>
            </a:r>
            <a:r>
              <a:rPr lang="ru-RU" sz="2400" b="1" dirty="0" smtClean="0">
                <a:solidFill>
                  <a:srgbClr val="002060"/>
                </a:solidFill>
              </a:rPr>
              <a:t> траур... </a:t>
            </a:r>
            <a:r>
              <a:rPr lang="ru-RU" sz="2400" b="1" dirty="0" err="1" smtClean="0">
                <a:solidFill>
                  <a:srgbClr val="002060"/>
                </a:solidFill>
              </a:rPr>
              <a:t>Гудуть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Карпати</a:t>
            </a:r>
            <a:r>
              <a:rPr lang="ru-RU" sz="2400" b="1" dirty="0" smtClean="0">
                <a:solidFill>
                  <a:srgbClr val="002060"/>
                </a:solidFill>
              </a:rPr>
              <a:t>, реве </a:t>
            </a:r>
            <a:r>
              <a:rPr lang="ru-RU" sz="2400" b="1" dirty="0" err="1" smtClean="0">
                <a:solidFill>
                  <a:srgbClr val="002060"/>
                </a:solidFill>
              </a:rPr>
              <a:t>Дніпро</a:t>
            </a:r>
            <a:r>
              <a:rPr lang="ru-RU" sz="2400" b="1" dirty="0" smtClean="0">
                <a:solidFill>
                  <a:srgbClr val="002060"/>
                </a:solidFill>
              </a:rPr>
              <a:t>. Над </a:t>
            </a:r>
            <a:r>
              <a:rPr lang="ru-RU" sz="2400" b="1" dirty="0" err="1" smtClean="0">
                <a:solidFill>
                  <a:srgbClr val="002060"/>
                </a:solidFill>
              </a:rPr>
              <a:t>вбитим</a:t>
            </a:r>
            <a:r>
              <a:rPr lang="ru-RU" sz="2400" b="1" dirty="0" smtClean="0">
                <a:solidFill>
                  <a:srgbClr val="002060"/>
                </a:solidFill>
              </a:rPr>
              <a:t> плаче </a:t>
            </a:r>
            <a:r>
              <a:rPr lang="ru-RU" sz="2400" b="1" dirty="0" err="1" smtClean="0">
                <a:solidFill>
                  <a:srgbClr val="002060"/>
                </a:solidFill>
              </a:rPr>
              <a:t>безсила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мати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чи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рідний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чи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чужий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вже</a:t>
            </a:r>
            <a:r>
              <a:rPr lang="ru-RU" sz="2400" b="1" dirty="0" smtClean="0">
                <a:solidFill>
                  <a:srgbClr val="002060"/>
                </a:solidFill>
              </a:rPr>
              <a:t> все одно. </a:t>
            </a:r>
            <a:r>
              <a:rPr lang="ru-RU" sz="2400" b="1" dirty="0" err="1" smtClean="0">
                <a:solidFill>
                  <a:srgbClr val="002060"/>
                </a:solidFill>
              </a:rPr>
              <a:t>Їх</a:t>
            </a:r>
            <a:r>
              <a:rPr lang="ru-RU" sz="2400" b="1" dirty="0" smtClean="0">
                <a:solidFill>
                  <a:srgbClr val="002060"/>
                </a:solidFill>
              </a:rPr>
              <a:t> не </a:t>
            </a:r>
            <a:r>
              <a:rPr lang="ru-RU" sz="2400" b="1" dirty="0" err="1" smtClean="0">
                <a:solidFill>
                  <a:srgbClr val="002060"/>
                </a:solidFill>
              </a:rPr>
              <a:t>вернути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їх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не</a:t>
            </a:r>
            <a:r>
              <a:rPr lang="ru-RU" sz="2400" b="1" dirty="0" smtClean="0">
                <a:solidFill>
                  <a:srgbClr val="002060"/>
                </a:solidFill>
              </a:rPr>
              <a:t> забути. </a:t>
            </a:r>
            <a:r>
              <a:rPr lang="ru-RU" sz="2400" b="1" dirty="0" err="1" smtClean="0">
                <a:solidFill>
                  <a:srgbClr val="002060"/>
                </a:solidFill>
              </a:rPr>
              <a:t>Бо</a:t>
            </a:r>
            <a:r>
              <a:rPr lang="ru-RU" sz="2400" b="1" dirty="0" smtClean="0">
                <a:solidFill>
                  <a:srgbClr val="002060"/>
                </a:solidFill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</a:rPr>
              <a:t>пам</a:t>
            </a:r>
            <a:r>
              <a:rPr lang="ru-RU" sz="2400" b="1" dirty="0" smtClean="0">
                <a:solidFill>
                  <a:srgbClr val="002060"/>
                </a:solidFill>
              </a:rPr>
              <a:t>' </a:t>
            </a:r>
            <a:r>
              <a:rPr lang="ru-RU" sz="2400" b="1" dirty="0" err="1" smtClean="0">
                <a:solidFill>
                  <a:srgbClr val="002060"/>
                </a:solidFill>
              </a:rPr>
              <a:t>яті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немає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забуття</a:t>
            </a:r>
            <a:r>
              <a:rPr lang="ru-RU" sz="2400" b="1" dirty="0" smtClean="0">
                <a:solidFill>
                  <a:srgbClr val="002060"/>
                </a:solidFill>
              </a:rPr>
              <a:t>. Вони </a:t>
            </a:r>
            <a:r>
              <a:rPr lang="ru-RU" sz="2400" b="1" dirty="0" err="1" smtClean="0">
                <a:solidFill>
                  <a:srgbClr val="002060"/>
                </a:solidFill>
              </a:rPr>
              <a:t>Герої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вони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Безсмертні</a:t>
            </a:r>
            <a:r>
              <a:rPr lang="ru-RU" sz="2400" b="1" dirty="0" smtClean="0">
                <a:solidFill>
                  <a:srgbClr val="002060"/>
                </a:solidFill>
              </a:rPr>
              <a:t>. Вони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віддали</a:t>
            </a:r>
            <a:r>
              <a:rPr lang="ru-RU" sz="2400" b="1" dirty="0" smtClean="0">
                <a:solidFill>
                  <a:srgbClr val="002060"/>
                </a:solidFill>
              </a:rPr>
              <a:t> за нас </a:t>
            </a:r>
            <a:r>
              <a:rPr lang="ru-RU" sz="2400" b="1" dirty="0" err="1" smtClean="0">
                <a:solidFill>
                  <a:srgbClr val="002060"/>
                </a:solidFill>
              </a:rPr>
              <a:t>Життя</a:t>
            </a:r>
            <a:r>
              <a:rPr lang="ru-RU" sz="2400" b="1" dirty="0" smtClean="0">
                <a:solidFill>
                  <a:srgbClr val="002060"/>
                </a:solidFill>
              </a:rPr>
              <a:t>!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7" y="1556792"/>
            <a:ext cx="319464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Прямоугольник 3"/>
          <p:cNvSpPr/>
          <p:nvPr/>
        </p:nvSpPr>
        <p:spPr>
          <a:xfrm>
            <a:off x="1071538" y="285729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Цей документ проголосив створення незалежної держави — України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428736"/>
            <a:ext cx="4000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День прийняття Акту проголошення незалежності України  є національним святом.</a:t>
            </a:r>
            <a:endParaRPr lang="uk-UA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 descr="data:image/jpeg;base64,/9j/4AAQSkZJRgABAQAAAQABAAD/2wCEAAkGBxMTEhUUExQVFhUXGBwaGRgYGBwcHBwbFxgYFhsfGxoaHCggHRwlGxcYIjEhJSkrLi4uFx8zODMsNygtLisBCgoKDg0OGxAQGywkICQsLCwsLCwsLCwsLCwsLCwsLCwsLCwsLCwsLCwsLCwsLCwsLCwsLCwsLCwsLCwsLCwsN//AABEIAQMAwgMBIgACEQEDEQH/xAAcAAACAgMBAQAAAAAAAAAAAAAEBQMGAAECBwj/xABCEAABAgQEAwYFAgUCBAYDAAABAhEAAyExBBJBUQUiYRNxgZGh8AYyscHRQuEUI1Ji8QcVcoKS0iQzU6KywhaDk//EABkBAAMBAQEAAAAAAAAAAAAAAAECAwAEBf/EACURAAICAgIDAAEFAQAAAAAAAAABAhEDIRIxIkFREwQyQnGBFP/aAAwDAQACEQMRAD8A8iUmI5ZpHazSI5N4q+wBLRtBjSo3BMSSh+Id4EaKp1rRg+27eUJcMlyIsEtFDu48mAiEnYUS8dW8xLnNlSgPWvLmq9zWFk+x7vtBuMQQQ71Gape9q90dcE4UcTORJCspmOAcpUzJKvlBBPy9IVOkZsTIEen/AOkHEjL/AIlA+dSApANipOYVH/MPWIpn+lBShCk4nM6sqv5AGXTScdY9D+F/hFGFXLmmZnUmSJIZAQlknM5DklTk1eGU09IS7D8XPVP/AJcpRB/Uo2A1A628/JdP4CgLmUSspSggrWUgH9SlEF6tb/MWNMtCVukVJILV6123iISgZ0wKDgpS4IcGF4/TUKcNxlKiEg80zlCkp5QaAtuHt3R2qSntcgTMGdkqzUSQkF8pBJcgW73vDWdhQkJSjlCTm8HcgPa8AY3FH+JkSksEh1K5m0IFgd3aj/Qpv2LxoD+I8GiWlC5SUgBWUgAZS7B1UdwEllPR4S8e47MxBTJlpypUoIDKcqJVlqR+lx1s8PeMYtK1LkZSbKdThqty03DuN4pHxLxcyJoVKLKSCBmqapKT4hyfCE/LcuKGT2Ume5mLKqnMXq9X31hj8P8ADZk6cUywFFKc3T+nXqoQuliPQv8ATPh4B7VQczCUj/gSOY7VWQGvSHd1ozLDwHD4iTm7RCGJAGUnKzBylA7rmttIdcMkqYLmXY0NMpd4PGQEJo+gjUwEBg5oa9Ynw9sFAktIVMzL2dNxqSHTZwCz/SkT4nFJSC5HnC6VJKlZiLmoys9diXHrpBONwomKF6g1AptUwinJp0C20KZfHEoUwJN/memvrTyhrgOLBaCSzgElILlq06lkmK5xfA5pyEZCXKmSSUktcukAEOKB7d8SyeFTFoGRAQ5IKagkWFSSShjVye6FjKaYFaOTxLCK5jKZ6/InWu8bhDP4fMSpScieUkUSpqFqUjI35J/A+R4IuNYcRtUbQoAR3/yKEjuY6Mcyg1dYvfwr8KgykzcTL5ZozIckHIKOGs+hOjQs5qK2Buiq4OXrD9MtJQ40buc5/WkWrivwxhJSFzJYWpPZkpHaL5VgFTmlWSzhwCTTYVMBwGDVL12YfeJ3ZoSTIJ7mpqwArB3wohX8ShSS2SpLkctjUEH9WheATWrUd/t+Ie/A0t8SQWIMtRLh6BjuG73hJ/tNPo9c4fPTzZmKHYEEAAAWoS5Jcly9Y12mYKKJpAACk5iQG0ADtrdvCKjw1azMzSwlHaApCKqUE/LTlZypNzuSaViyTOEqlyirN2k4pNRlAdy+UEHLtSOW5Ri/n0hstHD5xUkFqMK7nWkcSpjzZgCaAB1bnYbtFc+E1TGmTZ6iMqQMhsAACOZgCa+d4nXi5iShSSC6QVDMKvcW0Ox06x0/k4xTZTlSDp+OBmjKXQRzHQNWm1K+EHz5aVJSvmSzF25mSczHoWqI8/PGkiaBkYBRIBDBLX3633h/iPiLMQpBQzEKSpdSP7Q17izl6CFxO7sEX9K/wxJmoxM9JJmpmghlFQyHmUlh0JcxS/iKaVz1DR7CwNz9YvkzGpEh5RCUkZSkKCjRvm3JZ3qalzpHn/EU5Z6hRwWJGpAYmvWDFq+h10Col1YX23L6DePfuEcPTKkolJSEpSkWepYEkjfM8eM/CuFK8XKAAOVWeoLcla5QSzgCPZeFzArNZyp1MoqFAByvXQUaKqS6N7olxHIM5d0nSrh2+kTTEk/UNv3wNx1ZElWUKJNstx1HdE+CnEpAV8zVaByV0bV0bw+FCb1O/u/fE4EbjUMkMlQLMwmZeYttQVuCK9CD5wFxDFy8OKBINGckXUHahoGcpG0N4Cx+AC0zG+ZaW5gCAztQ979YDXwzQlV8US3P8s+K0A+IK3HdGo2n4OH/AK8zyT+IyJ1kFpnzp8IcJRisUmVMzhBTMJKA6nTLUUtS5XlDMXdtYVT5BlrUhVFIUUkbFJKT6iPQfhbgCMNNmTJq5omoSAgIASOcAqzKvR8rNrFW+K5f/jZxIbMvM1LqAUbUqST4xeM4y6MpbN/CfBji8SmWElSRzLALEoCkggFixJUlL6Zn0j0lchSVJlFKgpJKQhPMSQHZnYABnqwYneF3DJqZEhKsOtCJipSAvIAklSU1CiaKVrmsHO0cYfFdnlWlRMwfKVAFmL0BBYPpEcvk9iSdjXiKSMPNIOUCWppa0jmCnAzKBAmEAuGcBtaRTCi2npcj8ekPeLzz2Zyr7TMVpJIAIYhy+oIP6dqwlmLBzE/MSD5guPNj4RofB8aA1aCw9mHfwgtImqKyEpEu5LB8yQyuhhRPSAerN5vX6Qw+HcYJcwqKyhkvRGaxdmcNRy7hiLiBkTcWhpLxL7xKZNySckxOWcUywUhsqNgGGZw5YCgTYatlcQlBcuWCozQsJ7RRSRY5QsoyvSmUctSxLF63gviKYFJIWU8p+Yul6GqVGqiHFzQhgTAxX/DlQlpZa5suYEq+UIyFYKioOGK6O7tbecP2qJFdF6xAWiaE9rZqFNSQPlS2nee+B+JcU7VJQWAsCaKBDVFal2al0ikVvG/EHaTEkrS78ygFZHoHCVIeoFSN++HeClKWl5cxKiqlspv+lJy7k/N4RFwyKVehaZBO4HNCe1TLExIOYrmJGdQIqcqk5mDOxFNI5A7NedcpEwOAoCUgBnNuUZX9esFYnimSYiX2OdCSQf61FQqFSkUAvQg06w/x+KUJOZMpLIoUuAyCP0lmFGcNo0dbimtMr6KdiMOCCAUiWhCpqwEuEgBymwBJLCvdVooQVVyBW9N/dotXGeOpGHXJSeeat1sLIRYOzl70pU90VJRu0CCpBRef9LaLmrLOpGVGajsQVBJbcpdtxHpfD5AQD/UaqLvW1z3RR/h3CJkokhaFApTmUSFEBahmoFAEHRgLiLPwfEZ5ilsQhkpS4IqHNj0Ir16RJZLmIpbGy0BRD/pLjyb7x0qTzAxDiFlnsx9IIlzAQ4tFk03vsojai0bgGfii7N7EbJYVVt9WhVmTdIHMNjUYIyLjmRkZGRjHm83gv8wSJqTkRzPzcxykgFQIBZyMwqco3is/F/DuHrV2iUIMzJZKjzrCgBnZRHyk2JcJFRpe+PcclzMAqagFaSFJYlNGZypy1KG9WjyTi/Elz3WopUTbIAHIo9AH1fxjnSqVIgls4E3tBJl9mjk5EtlS6X+U6UJLK2NejA4ftJhMvKqwSUvkBYfMVfWjkvsIrKZjUBfbwhr8OYrES1Eyvldn3zUYk089hDPYzQ5RgipCBMR8xNHYFTkZgBYMU9D0hJJZw4al9Hf8QeMYvIQtTH5b7Ps0ChiAzuLi9A3rAg1boOMBmv8AT6Rzhp2RSixcJOWzZnua2F/CC50sZdX7u78DzMBdlmVle5Zw2no3WHfRRos8rFYdeFSDSeNCCc1fmFWDAlwTa0AGe2bmqanqR6QCjCpCUGWfmFQ9QoFtbvfZh0aJTNlSwynUrYMHOxN9vdITHFehYxRNh1kvd9Ov5h9ieLqCEy5ZDJuV79B7+8ViRwTEzQFITQtct1s0d46dNkHJNRzM2ZnfuMV5FHjaVtF8+DOJTJs5MibRCi7poFMkkBYUK2HfFm464WjDpUVJISVgqrlSXu1Hf/42jyPA49SFJmS1MpJBBFeYVqLRa08YMwqnrmEqIOcNQVTlbTUU8InPrRJqtib4umo/i19kkpSGBTQMpuYMKM5NoH4DIEzEyUlyDMBIZ6JOY6HQGAMXiDMmKWbqLw8+CC2KSskJyIUoE7kFGxrzQekGqR63KmJmPUgsbj9KWLl9akP1ibhUoIRkWRn+YkBqrJN99PC0IeFY4u6stF5EkKABCa/MeUnOFPrQDeD/AOIQFkoLUqBUDK76l6vakSlKNWxF1Y3mYyWkcyr9DoHowuz074EVxRnSkO3gd3akLcJjlKQ6iWuaPRywBZ7fSJMXjXCSpwkgkJF2Nh3uweJyyX7pgk2YeMozBBAUpW259iDkYXM4NasC7t101cMIr8mdyFRNCwCsqbhWYgcoL65ekNuE8TC6FJJrzUflVtvUeUCCVpSAl9LC0aZhfzjRmBszhmd9G3jRWk0e9aG4DelR5x3UWAFcTlv/AOZ6iMhjkGw8oyDo1HkPxVisP2okJ7Xs0pYKcJylYzsEKYKScyCSfsG82KmoLg0AsLila1hpxLiBnoQoqJJAKs39RYOPACBEyHD5SRZ2aA5WLwabdgUpZKtXuXp5P3QzwnGAgEKyBw1UhZH/AA6vpAM6VRwSO/xsHvT1iMyQ5JqzeUL0ZJvslTxA3BZTuAasdDDDB4pVa8xoaa12teE4llyo/psAPAfb1gvC62cV8g/1aAo0Oo0M8SzkC2YfQn0ceUBoJQUKHzJNB18Q0Er+VnFaeVK+B9IHmrVmbc0D6vl+ojNDMkTNOUIsyvEeO34iHCArWo8rJLXYU3US0Ypasrm+lKN7+kOfg3hqF5u0FlnzLfmFukPhjbLFwPiRmJKQAlSU+2hTO4fMm5jlBzE/OVE+AEWPETJUhac1rUH4Ec8LxaFLUAFBJqHoD3VhfZ3OFrZ57iMMqQsAsnc18oZcKTLVKm52X/LXlBJDKCVLQXBBHytpcCOvj1IStOxeEeDWS6SG9X0isXo4csak0EyR7/zDbgc1KVrWSwSm/j+x8SIVA0h/8E8N7fEIQpIVLUrmBJDs50Pu0arJtFok8elBMuUFdqzF0gqCi/Ndi5JJt9YbHELmupHypIDJcOSQAASG/wA+VU4/wtODxJYBktleoD1TQVtTwjeB+JZ0tIlpVLYJLFQYgaaGz0ABJe145J4klpEnAskzFqQoBBCRmzMQa0AVmU5oz1021jufxMLlWqlqh2+gLVFjppCTH8dOVZmokrOUVTMYyiSAOUhvmFntSmi2bxCYUAJzOBcAitCWAZw4Fau1doywJ1IHBvY1xEhRCiFdruEoLDm2StNdWHW0b4TxNKqpWEUICVuOYB2fKHdmqR30hbgMaUIJWygC7FgQX0IJAPjqHBgaVxQqWpS5cvI/KXBqal6FxqyhtFYwC0/Y+/3XE5Emc+RVFpSVUS4bMXDFtrvrDfC8XV2xmlVAgICVEAX+YHcubbnwQDiDDKyTUsxOtWLhN3pTTvg/CcbCZbhYBUmqFAZXoaBm6P3Qy7+CcmNz8QT/AOtPlG4Vf7on+g/9J/eMg8X9DykeS4GdK7FBXmBFH0NS9X0DecSDHysxYkh/3+0K8FxObKAEtQYl2IBHr5eEWjD41c+SRNDkl2lS0J5QNaOa1h/Z2cPHkJjWobpX6Dx3jibNY0YEV90t3w4kcNEw5AlRJ+UB3DB+7Qx2jg80LDy1uWPMmp0FEitR7rG4snaEc2XMJbKxdsof/J6iC5GDIJScoqXbv9WaHk/4fnII7REzKa/+XMABDs7p9atEE3DAcpSc7O4ILPozjQ/tseDBaB5pJBJZnfqMykgj09YXZSok/wBJI+p+xMGTJIINb1HcQX+gERTpOZauyScpCSwejpykOTbMFM+kBhRGUgAFT87kMzBnS5rrlu1GEGcC4n2U8B3Ssa7iobwMFfw2WShKlBwTysDck3uKEAiopCHGSylTihdwdjGcNBhPjKy/YrFLcHIVAWqEiu6j+DEJUpRCU9kK6FSyN60EV3hXxQn5ZmlCNId4j4nkpQ0pNW0ESWuzvWSLQi+Nl8yA75QfOkKuFMlTlyxdh06+EC8SxSpyytVACwG9RGSAwbej+/dYoujim+UmxzJQVJUZYzNqHNN7X6esWz4K4uMEvtFSpkx0KSQkAEFwt+ZgRQh3For/AA6UwAYvHU3iOWbly5kpTzAuz0USw1DD1h4olY/43xtOKxE2aE5UqASjOwUMqQKh2LEE5c2sLDwnMykTw6jRgpJDkuSGA6Nq99yDPcOQHCaM4Nt76DygfB4qoyn+YbKPMXLVAA+a9X8YzCtk+H4NMKe0CjQmqWzd4SSXSXuHFDaNYiWhYdLkj5iFmtGegpbcu/nIqRPJN1tdROXLc5lPRLglnc3uKwVOzEgrVOVTmVmKxV6VYV6DyeBTMAyJAQpi4IUMwUrM9Kg5gRUUII1BeOwJaClihTvzEZWfLUpykKqCWA13iWdhNSsJIKv0MC7Xy0S1f090H8I4PLmHnn5q2Q6ah9bj0NIDfHs1C7E4qUgZEJClLI/mhAzqKdXW+U8xoA9RsI5/gJs1XKFAGgKwEjNcF1fN3C8X7B8OlS6y0JB3up+81jXE5PaIKVWNPfvSJykheCKYPhTG7yv/AOh/7YyCZHxIyUhSk5gAC+4FfWNQeS+B/GeSyEvpUfYl4tGGw6+QIUrOsOGBACdS5oQ2tr60hdxzBS04splpUZS2mBP9KVGqSRsQa90O8KChCEpKhmdwq7DlYbAnN35RtFMt47spBuSS9B3DuGS1kOpKlbZCR4k5eltoa4LgqJSsyVspm+Szmrc2sQcFl1G8WCbLoS1SPvWOVZp9l3ij0CysUsHMJ5DH5SCNhoowRjeNzVyloVNSsKSUsoU5gzh0u40MLJ0DtDP9XMX/AJ4C2bwpVGWix31YXbp6xFg8PlBs7kU/t5R94aTpjB/J94AnYpIcksNaH7CKYZyluRPLFR0hbi5rTUirJBJP9xDB/AqPlC/iWOQoMggk0DGz0rQR2rGpWlbpUFFRUDtonyAHlA2FllyEhJu4UkHuY0PrFmySQsmy+elhTNvDBM8dlX5qUs/jsRBE2Sr9QQlO2nrWJuA8OXzEn+WWDEO5SX99/SJTpK2Vg30gLBcOCyCpwjy8T06xJNSEzWACxLsBYk101EPOKyyEDL86rdNz4fUiFkjAqSTzFzU0FXhYXLyZpUtBMrjVCEpOYboo/wD1xBLTS4KlKTmIBo6nqTcmOVYZYqPT8F384zBrCRkzMXfmo6gQqp+8VROhzKv5+kc4KepSQkuFaAEtT+1x0PiYEmz5jWSn/mJNdmA84yVPyMbl397wGzJDqdicQgpRmSlKS+VnUcxJvlFCWPc1YPE5XzN8wLFx8o0BNCWLlJ33IiKcZRZejOkliAGeuazAb9ICRLCmcuMxcBzqTqS1CPy9wp+xmhnNMuUQsYfMWH9LAsHICeUnrESJpBM2UlUorPNnDOQ9agve9LwynrJ+UMN2t3aQuWE5nI7Q/wBx5R+/QRyym5Ox0tBKOPTaOEq6oPq0Qp+IViYETFBSFfKr7QwwmClsFlQKjpoPqfWAOMcFTNLpUgEEH5SVOPFqxk0DQhxGBJWo7k/WMh5/tqvaf3jIIbKjjcSmZNzoKVoCWLBXoNKksRE65gCkANSWmjN8/wDN3P8A6kBfxKEZklANGBY11qCQAPVmgjELHbrawVlHcjkHokR0fqp8m39BgjWiycJms3SLJJnOLX/EVXhyvpD7Drji9HVVnOKw20BFMPFpcU6Qj4vMCf5YbMq9WZL186iNGPJ0LKVKxVOVmJJsLde7y9ITcQlBRN2N2008RDPGyyknKAxLM9qPQ7fiFWLnNViNgW9N49BRSVHJd7F4BzZU06gmvv8AMHYXBtqfCnr83rCj+MaeFaf52h7hsZLUaFjsaV6PfwgGZPh8EHDCu5r6mHkvDhCQNALnzJgbhod1aWHfrEfFsWWEsfqqe7am/wBjHPk8pcUUjpWQT1Z1ZujCpFPDziEsF3vTx0jSVe6/iNLlPv5R0R0qJvYQJYEQTsKlQ5gGG8QLnlDBQJD15wkt3n8GAsZiAskA8r0BLxgEUuWxorlqW7mI+vpDAJoSoNT62hZhy7n+5h4M5hgtZLbW9GgDDqRNyykEsWcf9JI00YCCpmLHZzVJygFvlSwDEDK12TW7m5cvFaws4jlHulfpD2TIUJc3MwKVAFrfqfXeITdJloK3/hJheJhSWKiT6MI6mTtB5QhKTLOZNU3Kdd6RNL4khSrkeESq9oDVdlnl8QCQyxT+oW8dRDFE9IGdLFxUPU9R1iqS8agaqMTysUEuUul/I+H4jUAsYx6fYP4jIrP+49TGQwBdNnpJB7OWkBtCQHY3USb9YW43FykTFBDrBPKTQnw6l4QYXHTlOCSQ1e6JpCqgm4jqyTT7BFb8S78KnuATQsIdy58UD/eOzoI6TxuaagKY2LXHlHMsbZZ5Uj0WXxABKiaBIfwirTsUVrVNNSTQd1vfSFyeKqUnKoFj9qxi5gIADgitmeK48fEjOfIOXOCkEkMSSeV9TY7QDxbHS2ACiQzlKqkF2uziNdm4qWpr+HhPjMgompitiAmMKSXS/l+YM4fNcBmJdq6mw+0anBAQMw5rk7A1AGjl/QwfwHBirLZSasLgklj72gN6ClstEtYlIA0SKn1J84rP8V2kxcxQIc0GwFALxPxOXPCOZeZNzysQBXT8QNIkUHzP76QkI+xpv0EAj+734xGZaTHSpXU+/COMyR+r1EUoSzEyUDRvCB8WsJFIJzo/qHmIW8VmCgBtW+tG+sYwTw9FAHDh6MXe50rUvDZEhJTykFZHy1PiW84UcOmJSE1CmqzUJNagj20WVSMyRM5RmISwskBQYgjUF69TGVGAcDKAWKsUrcglvAWfSsOZ2ISiVNG5S3l9IrONmETE7uHc3KS4f6QVxfEOqhoWP/tESzR8S2J7JZbqbr9A7nyiGdxCTLBQZKSvNRagFZh3H5Q+19TDP4bbncPRm3eEvFsJc0cbRFIachdicRqGB2FB5CkDni05IopxsR7MdIqIHnSiDFCJ3/8AkE3ZP/u/7oyBSgbCMhqQdjHAq/8ADkBqO9Ou8CFTPHOGxLIKBqff0iKWFK0cwWjRYZw+cmXMK1SxMy6E0+hHmNIMxHH1T1WyKArZi96ZaN4ltaUBnYYpGbwNY0qehakFaQAlgTLSlBIG7BiW1NYZOhGOMLNUUgGq3pQsBu4G7iCp01eTKez3LB6dSVNdreUZP4pIXhZSUhQmykEOQGJVMKzqaMpextCdGL7Tl1Ni/t4o0jdnOIxivlNR5RAJlXKe6vhDhPD0qAdTnrQekCY7BMoAUt3kafaMl8NZPi8Er+FBAdalORqEjb+63gDDbgEhkZiOZYBV4BgG0YfWK7jcbMlywA7AkF/mBsP8GGUjjOSShS8xUsOCRVTcpNbh03tEZqVUWco3oN49xBOYy03CQD0evnaEeGmBQDAuCXGve34hecSZk5SyrIFquxLUYW7gINxWeWUqfMwZQarbg2UmvRtdDFIxaRFy2P8ACTxkGcA02Y0LRKlUspVlcKANOrGEuDmBQcm9u6lO93jubfMPGGsFBPCkKmoCio6gi1i0GLwUpHMoB91VPrFf4BxBUtMxFSQuj6Ub7RLPnFRqYNmo1kCS6bOQ5AqH16/vDDCrACszEkMAx11rCfBkuUGxLj3vDvh+AKiQ9rEfjUeUBILIJuGJcmpem+20cYiUozUJUwJS+wFSPBmhzJSASVFyk5QAHq23r0hRxvGhE5C1MeUaBvmPn4wmRBixojEplpNXKtdm269YHWCdX67iI08RlzBcDvDD8Ri8MpNZZcXyn/6n7RCvo+hZiUZS+msdTpQUHhpLQmYk0ZQuD7tCydJVKdg6f6du6MYWmT7aNQw/iZW/oYyCbQvl4CYlfNLW3ca/SGcuchAdOZKqg/MGBAqDu5Pl1Yerq4Ug3voC4HkYWn4bWtXMiXl6G0WtEzzFE2VVwVuC+hrt/jxhLNdJc2MevYj4Iln9Irs4+hhPiP8AT9BUXEwdUqB9C/rDClH4d/MdGp9RBUrCALYFIAuSdem/7RYJvwGhNUTZoP8Ayj1B+0Aq4d2E0GYMzggE+7/aBQSbA4oAEBJWq1B8uj5rDXp9IjlAuaAGgyllW1pyuKlyFQSZpEolKnTS2hG7WP5hXMxpe7/Vm90hugI6xCu0XlDmpDPTbWBsXw8EhISpq0BJL7t3NYaRPwZKpimcBi7kP4RdcBgUS+YcxNzr/jpE5ZKZ0Y8Dns8yxMqYlICpagkEssoIodCWifD4whISS40Iuk19+yD6NxGepKSpCUrGqdW6UYmKjxX4gwS5Ckow47c2WUhJRvUX7tYMMlmy4FH2LQgiqBe6BY/8Ox/t8nFpZEzMHHhC7D4g29729+ETKyqLg839Wij1eoPU36RXs5ujuRyrmncg+lfWNrmsHMChRBIUGL1Ebly87vRDsS4Ff8QtDBWHLpB9evh3w74Xi5iFAOkukPXvuQL7iFWCmyEpZYJBtl07zeCEYWWWKJgU/wCnUBt2oY1mGWMnD9KikvcVdyb1Y3+sLMeEzZiSSAU6FLg2I17/AD6V1OxgJAAAYF6Mb6798T8HStXMlRbrp06QjChtg8AhaeYlfoP+lIt5xJ/tpT8gSANLfSGODmE0Zle6iJjJLGE7CIMQtaA+V21LeRI079oHxGOSpNmOr6Hr7aH0xFKwg4jhMpdFCNtum/8Aw27oVxCmB/wyN0+Y/MbiI47dEkncuPRoyNTGO8bxvES+yXJnzUIWHICqaH5S6XYnSHCvjXFoU6GWi3OA/fyM3rFKl4rNJTLN0VfoSfo4iRPESksoOBQENF5JEkz0rCf6kEBPbYeh/oXt0UOu8NMH8bYNZvNQSLKl5g//AOsq9Y8gVilzKBPK7tf9o7mTBkWlZmZ3BGUjL/zHN0AAANzZqrQT2g8awcyicRKPeoJPkpoq3xTKkrYIUCUlwUlwA1aih01o0Uvh2EYBRBrZJZu8+dobTas6ilIuxSA/j9I1mAlSFJUQCKgsSGfwY5qwvn4RSWdNTV9Olhbo8Nwsgk8pJ11J6CrQJ21SVE03f72hhQGQVyjmSr0oe+HfDOPkliSD6eELZk8OcoKdqF/JmgactKq5WO4+7v5wrgmVx5ZQLojiQBckfn3tFZ+MeCgK7eVVCzzNod+79oFOMmA1SSluv3ieTxiYBypGWrpNiPo9oVRcTonlhONMTSpSlAkNRgS9nr6RtKlIUyh3jQg+njBsrGoc5U5AS7aVAeIOJ4cAZgWcs34hlN3TISxrjcX/AGSTClQ5tBRWoA0VqRo9x3MY2nITyWH6asW1A1gDt3NgkFuVLtQBL1JLm56kxvtMtCzH67jYxRuyKGpUA23S0SJJTzILEbU+loD4dznKVBIXQFQo9tLbPDHF4QymlrBcOQd32bR4Rsan2KMZiSVhRLk6nxpFk4PMCReKzjZNdH0aDMNiqBoD6MXnDY4b+AqYZS1FQcCnvSKrwuWq9G26xYkzQWzJbuhEgkqpFaG/SAeK4QtmAtDvBKpd2896RPNQCDDUJyo85Uguf2/EbiwzeApKiczVMZC8SnJFH4VhP5S1EVUA3cK+pHpHKZCVBJDO5fqKN0e/pFxXgk1OUWitTWDigA8BFXIRIxElrD0jf8OAvMQ5pQ9NusLFYsrLJJSNxQn8Qeidv3wKMxklYyZz3AP9Yg7cLBAAoQ9ft3wJiJxUOamwHW8CLU4IZ7NXX2YNIwym4tlEGlNfftoWzJrnoDSIJ0xj+axgxaTeNZjubNags3XWNonWBsD3xsJS1FAvpqI6lYYah9mp94NmJZ2IMxRdy9Bbwt9IHmrIBAOjev0jXaEGg8623iJYOh0ggIHeI8UssA9I2DEc0OpoDMjuUG8Y9TwaJPZiWJaEgoTLKyBRzzElq0rXcx5r2YaLfwXigmITLU+fNmOzClPMeUTnfo6cFO0xFxXDJw85UkErlj5Sdv8ALwRKxgWgSpquSyJmqH0Vuj6d1mPxDgJS5S5qX7QLYuS2UEIAaw3iqS5pT1EOnyWyc4uEiaegoUUquD57EHbWIMHhz2gIJbfaJ59UhqpFt0vp3dIa8IbsrC5B/fzhlD0SckiXA4iYk5XI6p18bw/wmc3WoeLwv4fOQ+TK5SKk9bdP8Q7wyEs7AeERaoYLwSi5q9rt9oZTJotC7Dr+sElT2jAo6JjI2IyG5GpFTw3HUTEqV2akhtSD7EVDiGIC1NUJerbfmG3HsUAexQzJLHKXDjRxcA6wpk4V05mUzs7OMxqB3mtIdpICdm8PISlT5sySC1CCPPuhhLmHVgG9GgIyik1d/K/7R1hiXYmmj+6CA1oKNzJjit/xHeGCGVmLHS+3SBsQWLu4O0Q4mcoBwHApu0BGIF0jWUExsOqoEZKoX2gmJ0S2ppGisgOCRGZiSBWpDDoY64ikBgNa+sZGIf4g0+jVggIWElS0KQkihMtTKOgzMwcOb6WgNKBfaGvHlSFZTJIuSQkENZuUlknoKVOkGjWJ0mOJh5vKOgkxqakkj3aMChl2lrQSSfnLioZttffSBFjkBBBB8wWiTDYhqKsddoHYegzDY4CWtBBVme/WFTt83n0g1YBO237REBpAWmM5N9gUtZ0tqNPfWGGExuUUCQHdQN9A4r79IgnSgGah3DCB0ku4oRp+OnSHTJtFtw2KJqAnvb8GDpOOU9QPWKpwzHMQncgNs+o3GraRYVIpSJSVMdDiRiXtEgxhBvCvCrILaR1iJ2UFR0c+QeEYRr/uhH6T5xkUU8aWasPX8xkPwkbQfJwoJnKMgzSA+YKUUJqxUoIDkVpUB9YdjiEuXK5ZSkJUHAScrlJIbtLqLCwYgEPAM7iLyEyRmShJBycoSpQL5lkJGZWxL2HfC3sgMxYEkbBh1obxSxaMx2IKiVKAdSnAFh0HcN4V4mZWnjo8FzBmDB3Hv7+kBTXHfGMdS2Yg2NqH2IgUogZSfDRtIllqekQ4kPXWCA7wkttD1q0SiWgKqopHQd1GBpe9e6IMEr37Ih7huFy1uTMdNMoSG83dqvTo8IMK8FICphVYCwJept94Hxanmmj5aN9YPROVhlKQQk1cEi9GBfwhUhDuYbVC+zZTuY6mutyAAHsN9H96R2pDtbvjJUpRokOdgNPvACdy1ZQHjc4hRBGhc+LRmUAsqm40tGTEs4BDUqzP41aBxKfk1TBpbh6tViHp7eJEqa4990dGWR4/aNT0MxFvGCTCJa8zCwGv7R1iJFeX6wLLSb2bzgtE1gCamorq8YxASaPVjGYzC1cMxqCIJYkOAz6GvrHSgQi16wWYAw07KsKYZh5KB+8WnCTQpIIqT6Ab9XhPgeFhaMywzin7/iIETF4dbG2+hHXY9bjV7wr8v7MtFtkDWF3HZ7S1dQ3nf0BiVHFpXZFWZmozcznRtfCkV/G8V7YsAyU769aa9OsTjFt7Gb0APG46jI6rJFhQv/Pf/n1iPEIYax2tLDajt9/GI8Q5TSu8RKAiFke/dYFWnNUiCe15CnV3t0rA5UPCCA3MkgVtSnWtfvA81mt4xLOVQd0QqmDK2sFmMk3ceHfBvDsUUqs4VQpSPoPe0BylbB3YeoP2iQJY38v2pCmH/E5WHVLOdeVbOg1r3gaGzwhlywCCDfbeO8tXLv1r5GOzL11goxNLCQt1g0FGsCDYgkU74P4hg0yGmoxElUzN8ksleUMXKlNlFaZX1hanr4x2pDAGrG0EAOUjWm7BxvaOZeQA8pKt85A8EgehiRRB8e+n2iNQ1jBMWqgLWjElxYBjp1rHQDoVWw79vvERZgdWqGs37RvQDldPfdHUsPEmUVOmnvujhShpAMGYWckAApoNbPUwRLQohSWBAFPO3qYGw82mWn2gtc3kAGxJ6CjQWZDPBYtLhBDnVtP8RHNwYnBbMH+UkWO/fAPCAzuXWpRzbiLGgJQkOaamIvQ5RuIcPVJISvmSflWNDsYFSlix1138YffEs4LQ4s4bqbfR/OK6ksGVVP0isdrYr0F9kNoyIG/vEZDcGC0PEqNDEc6qV+/1NGRkBdjS6BCa+A9Y0pIr71jIyAzA2I+Xx/MCKvGRkYBKDE8m8ZGRghaYmaqe/wC8ajIKAYkf/H7gfQxwLe+kZGRjLs4mG46AxGo0jUZBZjT0b37rGsNUHoUj6/iMjIzMSTEjID70iOXZ/d43GQDGJWWV71EFyS6T0b1LRkZBML8FMIUtib7wVJxa1KyqUSBYP1aMjIm+xkS8bohHf/8AUwknmgjcZDR6FZE0ajIyC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52" name="Picture 4" descr="http://2.bp.blogspot.com/-CvcpceHnCug/U6_Nj-MZ0CI/AAAAAAAALwY/z9GES4muWwc/s1600/%D0%B3%D1%83%D0%BB%D0%B8%D0%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5201"/>
            <a:ext cx="5072098" cy="6762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572132" y="571480"/>
            <a:ext cx="35718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/>
              <a:t>Гулик</a:t>
            </a:r>
            <a:r>
              <a:rPr lang="uk-UA" sz="2400" b="1" dirty="0" smtClean="0"/>
              <a:t> Артур Ярославович </a:t>
            </a:r>
          </a:p>
          <a:p>
            <a:r>
              <a:rPr lang="uk-UA" sz="2000" b="1" dirty="0" smtClean="0"/>
              <a:t>-17 липня 1983, Борислав, Львівська область.</a:t>
            </a:r>
            <a:br>
              <a:rPr lang="uk-UA" sz="2000" b="1" dirty="0" smtClean="0"/>
            </a:br>
            <a:r>
              <a:rPr lang="uk-UA" sz="2000" b="1" dirty="0" smtClean="0"/>
              <a:t>Військовослужбовець 2-го резервного батальйону Національної гвардії України. Загинув 26 червня 2014 під час масованого (із застосуванням танків і мінометів) штурму бойовиками блокпоста № 1 під Слов'янськом (в районі селища Мирне). Зранку 29 червня на Майдані в Києві відбулася церемонія прощання з бійцем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s://encrypted-tbn1.gstatic.com/images?q=tbn:ANd9GcSiMy1J3uLpR0QGkYWnLHuLWUs4xVGfutf7T-9a70K2l-_OV6QG"/>
          <p:cNvPicPr>
            <a:picLocks noChangeAspect="1" noChangeArrowheads="1"/>
          </p:cNvPicPr>
          <p:nvPr/>
        </p:nvPicPr>
        <p:blipFill>
          <a:blip r:embed="rId2"/>
          <a:srcRect l="46910"/>
          <a:stretch>
            <a:fillRect/>
          </a:stretch>
        </p:blipFill>
        <p:spPr bwMode="auto">
          <a:xfrm>
            <a:off x="214282" y="571480"/>
            <a:ext cx="3929058" cy="59293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857752" y="0"/>
            <a:ext cx="407196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 АТО,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Макіївкою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Донеччині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загинув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бориславець</a:t>
            </a:r>
            <a:r>
              <a:rPr lang="ru-RU" sz="2400" b="1" dirty="0" smtClean="0"/>
              <a:t>, командир </a:t>
            </a:r>
            <a:r>
              <a:rPr lang="ru-RU" sz="2400" b="1" dirty="0" err="1" smtClean="0"/>
              <a:t>парашутно-десантного</a:t>
            </a:r>
            <a:r>
              <a:rPr lang="ru-RU" sz="2400" b="1" dirty="0" smtClean="0"/>
              <a:t> взводу </a:t>
            </a:r>
            <a:r>
              <a:rPr lang="ru-RU" sz="2400" b="1" dirty="0" err="1" smtClean="0"/>
              <a:t>парашутно-десантної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роти</a:t>
            </a:r>
            <a:r>
              <a:rPr lang="ru-RU" sz="2400" b="1" dirty="0" smtClean="0"/>
              <a:t> 25 – </a:t>
            </a:r>
            <a:r>
              <a:rPr lang="ru-RU" sz="2400" b="1" dirty="0" err="1" smtClean="0"/>
              <a:t>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парашутно-десантної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бригади</a:t>
            </a:r>
            <a:r>
              <a:rPr lang="ru-RU" sz="2400" b="1" dirty="0" smtClean="0"/>
              <a:t> м. </a:t>
            </a:r>
            <a:r>
              <a:rPr lang="ru-RU" sz="2400" b="1" dirty="0" err="1" smtClean="0"/>
              <a:t>Дніпропетровськ</a:t>
            </a:r>
            <a:r>
              <a:rPr lang="ru-RU" sz="2400" b="1" dirty="0" smtClean="0"/>
              <a:t> – старший лейтенант Шевчук </a:t>
            </a:r>
            <a:r>
              <a:rPr lang="ru-RU" sz="2400" b="1" dirty="0" err="1" smtClean="0"/>
              <a:t>Сергій</a:t>
            </a:r>
            <a:r>
              <a:rPr lang="ru-RU" sz="2400" b="1" dirty="0" smtClean="0"/>
              <a:t> Мирославович, 1982 року </a:t>
            </a:r>
            <a:r>
              <a:rPr lang="ru-RU" sz="2400" b="1" dirty="0" err="1" smtClean="0"/>
              <a:t>народження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Сергій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вірний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військовій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присязі</a:t>
            </a:r>
            <a:r>
              <a:rPr lang="ru-RU" sz="2400" b="1" dirty="0" smtClean="0"/>
              <a:t> та, </a:t>
            </a:r>
            <a:r>
              <a:rPr lang="ru-RU" sz="2400" b="1" dirty="0" err="1" smtClean="0"/>
              <a:t>виявивши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стійкість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мужність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загинув</a:t>
            </a:r>
            <a:r>
              <a:rPr lang="ru-RU" sz="2400" b="1" dirty="0" smtClean="0"/>
              <a:t> в бою 17 </a:t>
            </a:r>
            <a:r>
              <a:rPr lang="ru-RU" sz="2400" b="1" dirty="0" err="1" smtClean="0"/>
              <a:t>серпня</a:t>
            </a:r>
            <a:r>
              <a:rPr lang="ru-RU" sz="2400" b="1" dirty="0" smtClean="0"/>
              <a:t> 2014 року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час </a:t>
            </a:r>
            <a:r>
              <a:rPr lang="ru-RU" sz="2400" b="1" dirty="0" err="1" smtClean="0"/>
              <a:t>участі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антитерористичній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операції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поранення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8847"/>
            <a:ext cx="67151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Мамо</a:t>
            </a:r>
            <a:r>
              <a:rPr lang="ru-RU" b="1" dirty="0" smtClean="0"/>
              <a:t>, </a:t>
            </a:r>
            <a:r>
              <a:rPr lang="ru-RU" b="1" dirty="0" err="1" smtClean="0"/>
              <a:t>матусю</a:t>
            </a:r>
            <a:r>
              <a:rPr lang="ru-RU" b="1" dirty="0" smtClean="0"/>
              <a:t>, </a:t>
            </a:r>
            <a:r>
              <a:rPr lang="ru-RU" b="1" dirty="0" err="1" smtClean="0"/>
              <a:t>чому</a:t>
            </a:r>
            <a:r>
              <a:rPr lang="ru-RU" b="1" dirty="0" smtClean="0"/>
              <a:t> </a:t>
            </a:r>
            <a:r>
              <a:rPr lang="ru-RU" b="1" dirty="0" err="1" smtClean="0"/>
              <a:t>ці</a:t>
            </a:r>
            <a:r>
              <a:rPr lang="ru-RU" b="1" dirty="0" smtClean="0"/>
              <a:t> </a:t>
            </a:r>
            <a:r>
              <a:rPr lang="ru-RU" b="1" dirty="0" err="1" smtClean="0"/>
              <a:t>всі</a:t>
            </a:r>
            <a:r>
              <a:rPr lang="ru-RU" b="1" dirty="0" smtClean="0"/>
              <a:t> люди?</a:t>
            </a:r>
          </a:p>
          <a:p>
            <a:r>
              <a:rPr lang="ru-RU" b="1" dirty="0" smtClean="0"/>
              <a:t>Кричать </a:t>
            </a:r>
            <a:r>
              <a:rPr lang="ru-RU" b="1" dirty="0" err="1" smtClean="0"/>
              <a:t>невгамовно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батько</a:t>
            </a:r>
            <a:r>
              <a:rPr lang="ru-RU" b="1" dirty="0" smtClean="0"/>
              <a:t> герой.</a:t>
            </a:r>
          </a:p>
          <a:p>
            <a:r>
              <a:rPr lang="ru-RU" b="1" dirty="0" err="1" smtClean="0"/>
              <a:t>Дідусь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бабуся </a:t>
            </a:r>
            <a:r>
              <a:rPr lang="ru-RU" b="1" dirty="0" err="1" smtClean="0"/>
              <a:t>плачуть</a:t>
            </a:r>
            <a:r>
              <a:rPr lang="ru-RU" b="1" dirty="0" smtClean="0"/>
              <a:t> </a:t>
            </a:r>
            <a:r>
              <a:rPr lang="ru-RU" b="1" dirty="0" err="1" smtClean="0"/>
              <a:t>постійно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А тата </a:t>
            </a:r>
            <a:r>
              <a:rPr lang="ru-RU" b="1" dirty="0" err="1" smtClean="0"/>
              <a:t>немає</a:t>
            </a:r>
            <a:r>
              <a:rPr lang="ru-RU" b="1" dirty="0" smtClean="0"/>
              <a:t> – куда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пішов</a:t>
            </a:r>
            <a:r>
              <a:rPr lang="ru-RU" b="1" dirty="0" smtClean="0"/>
              <a:t>?</a:t>
            </a:r>
          </a:p>
          <a:p>
            <a:r>
              <a:rPr lang="ru-RU" b="1" dirty="0" err="1" smtClean="0"/>
              <a:t>Мамо</a:t>
            </a:r>
            <a:r>
              <a:rPr lang="ru-RU" b="1" dirty="0" smtClean="0"/>
              <a:t>, </a:t>
            </a:r>
            <a:r>
              <a:rPr lang="ru-RU" b="1" dirty="0" err="1" smtClean="0"/>
              <a:t>матусю</a:t>
            </a:r>
            <a:r>
              <a:rPr lang="ru-RU" b="1" dirty="0" smtClean="0"/>
              <a:t> </a:t>
            </a:r>
            <a:r>
              <a:rPr lang="ru-RU" b="1" dirty="0" err="1" smtClean="0"/>
              <a:t>чому</a:t>
            </a:r>
            <a:r>
              <a:rPr lang="ru-RU" b="1" dirty="0" smtClean="0"/>
              <a:t> в очах </a:t>
            </a:r>
            <a:r>
              <a:rPr lang="ru-RU" b="1" dirty="0" err="1" smtClean="0"/>
              <a:t>сльози</a:t>
            </a:r>
            <a:r>
              <a:rPr lang="ru-RU" b="1" dirty="0" smtClean="0"/>
              <a:t>?</a:t>
            </a:r>
          </a:p>
          <a:p>
            <a:r>
              <a:rPr lang="ru-RU" b="1" dirty="0" err="1" smtClean="0"/>
              <a:t>Рідненька</a:t>
            </a:r>
            <a:r>
              <a:rPr lang="ru-RU" b="1" dirty="0" smtClean="0"/>
              <a:t>, </a:t>
            </a:r>
            <a:r>
              <a:rPr lang="ru-RU" b="1" dirty="0" err="1" smtClean="0"/>
              <a:t>матусю</a:t>
            </a:r>
            <a:r>
              <a:rPr lang="ru-RU" b="1" dirty="0" smtClean="0"/>
              <a:t> </a:t>
            </a:r>
            <a:r>
              <a:rPr lang="ru-RU" b="1" dirty="0" err="1" smtClean="0"/>
              <a:t>серденько</a:t>
            </a:r>
            <a:r>
              <a:rPr lang="ru-RU" b="1" dirty="0" smtClean="0"/>
              <a:t> </a:t>
            </a:r>
            <a:r>
              <a:rPr lang="ru-RU" b="1" dirty="0" err="1" smtClean="0"/>
              <a:t>болить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Люблю я тебе </a:t>
            </a:r>
            <a:r>
              <a:rPr lang="ru-RU" b="1" dirty="0" err="1" smtClean="0"/>
              <a:t>і</a:t>
            </a:r>
            <a:r>
              <a:rPr lang="ru-RU" b="1" dirty="0" smtClean="0"/>
              <a:t> не покину!</a:t>
            </a:r>
          </a:p>
          <a:p>
            <a:r>
              <a:rPr lang="ru-RU" b="1" dirty="0" smtClean="0"/>
              <a:t>І </a:t>
            </a:r>
            <a:r>
              <a:rPr lang="ru-RU" b="1" dirty="0" err="1" smtClean="0"/>
              <a:t>батько</a:t>
            </a:r>
            <a:r>
              <a:rPr lang="ru-RU" b="1" dirty="0" smtClean="0"/>
              <a:t>, </a:t>
            </a:r>
            <a:r>
              <a:rPr lang="ru-RU" b="1" dirty="0" err="1" smtClean="0"/>
              <a:t>ще</a:t>
            </a:r>
            <a:r>
              <a:rPr lang="ru-RU" b="1" dirty="0" smtClean="0"/>
              <a:t> </a:t>
            </a:r>
            <a:r>
              <a:rPr lang="ru-RU" b="1" dirty="0" err="1" smtClean="0"/>
              <a:t>трошки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вдома</a:t>
            </a:r>
            <a:r>
              <a:rPr lang="ru-RU" b="1" dirty="0" smtClean="0"/>
              <a:t> буде.</a:t>
            </a:r>
          </a:p>
          <a:p>
            <a:r>
              <a:rPr lang="ru-RU" b="1" dirty="0" smtClean="0"/>
              <a:t>На </a:t>
            </a:r>
            <a:r>
              <a:rPr lang="ru-RU" b="1" dirty="0" err="1" smtClean="0"/>
              <a:t>білім</a:t>
            </a:r>
            <a:r>
              <a:rPr lang="ru-RU" b="1" dirty="0" smtClean="0"/>
              <a:t> </a:t>
            </a:r>
            <a:r>
              <a:rPr lang="ru-RU" b="1" dirty="0" err="1" smtClean="0"/>
              <a:t>обличчі</a:t>
            </a:r>
            <a:r>
              <a:rPr lang="ru-RU" b="1" dirty="0" smtClean="0"/>
              <a:t>, </a:t>
            </a:r>
            <a:r>
              <a:rPr lang="ru-RU" b="1" dirty="0" err="1" smtClean="0"/>
              <a:t>сльоза</a:t>
            </a:r>
            <a:r>
              <a:rPr lang="ru-RU" b="1" dirty="0" smtClean="0"/>
              <a:t> </a:t>
            </a:r>
            <a:r>
              <a:rPr lang="ru-RU" b="1" dirty="0" err="1" smtClean="0"/>
              <a:t>покотилась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Забилося</a:t>
            </a:r>
            <a:r>
              <a:rPr lang="ru-RU" b="1" dirty="0" smtClean="0"/>
              <a:t> </a:t>
            </a:r>
            <a:r>
              <a:rPr lang="ru-RU" b="1" dirty="0" err="1" smtClean="0"/>
              <a:t>серце</a:t>
            </a:r>
            <a:r>
              <a:rPr lang="ru-RU" b="1" dirty="0" smtClean="0"/>
              <a:t>, </a:t>
            </a:r>
            <a:r>
              <a:rPr lang="ru-RU" b="1" dirty="0" err="1" smtClean="0"/>
              <a:t>кроїться</a:t>
            </a:r>
            <a:r>
              <a:rPr lang="ru-RU" b="1" dirty="0" smtClean="0"/>
              <a:t> душа!</a:t>
            </a:r>
          </a:p>
          <a:p>
            <a:r>
              <a:rPr lang="ru-RU" b="1" dirty="0" smtClean="0"/>
              <a:t>І як </a:t>
            </a:r>
            <a:r>
              <a:rPr lang="ru-RU" b="1" dirty="0" err="1" smtClean="0"/>
              <a:t>пояснити</a:t>
            </a:r>
            <a:r>
              <a:rPr lang="ru-RU" b="1" dirty="0" smtClean="0"/>
              <a:t> </a:t>
            </a:r>
            <a:r>
              <a:rPr lang="ru-RU" b="1" dirty="0" err="1" smtClean="0"/>
              <a:t>маленькій</a:t>
            </a:r>
            <a:r>
              <a:rPr lang="ru-RU" b="1" dirty="0" smtClean="0"/>
              <a:t> </a:t>
            </a:r>
            <a:r>
              <a:rPr lang="ru-RU" b="1" dirty="0" err="1" smtClean="0"/>
              <a:t>кровинці</a:t>
            </a:r>
            <a:r>
              <a:rPr lang="ru-RU" b="1" dirty="0" smtClean="0"/>
              <a:t>?</a:t>
            </a:r>
          </a:p>
          <a:p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татуся</a:t>
            </a:r>
            <a:r>
              <a:rPr lang="ru-RU" b="1" dirty="0" smtClean="0"/>
              <a:t> </a:t>
            </a:r>
            <a:r>
              <a:rPr lang="ru-RU" b="1" dirty="0" err="1" smtClean="0"/>
              <a:t>вже</a:t>
            </a:r>
            <a:r>
              <a:rPr lang="ru-RU" b="1" dirty="0" smtClean="0"/>
              <a:t> </a:t>
            </a:r>
            <a:r>
              <a:rPr lang="ru-RU" b="1" dirty="0" err="1" smtClean="0"/>
              <a:t>немає</a:t>
            </a:r>
            <a:r>
              <a:rPr lang="ru-RU" b="1" dirty="0" smtClean="0"/>
              <a:t>, нема!</a:t>
            </a:r>
          </a:p>
          <a:p>
            <a:r>
              <a:rPr lang="ru-RU" b="1" dirty="0" smtClean="0"/>
              <a:t>Наш </a:t>
            </a:r>
            <a:r>
              <a:rPr lang="ru-RU" b="1" dirty="0" err="1" smtClean="0"/>
              <a:t>доню</a:t>
            </a:r>
            <a:r>
              <a:rPr lang="ru-RU" b="1" dirty="0" smtClean="0"/>
              <a:t> </a:t>
            </a:r>
            <a:r>
              <a:rPr lang="ru-RU" b="1" dirty="0" err="1" smtClean="0"/>
              <a:t>татусь</a:t>
            </a:r>
            <a:r>
              <a:rPr lang="ru-RU" b="1" dirty="0" smtClean="0"/>
              <a:t>, </a:t>
            </a:r>
            <a:r>
              <a:rPr lang="ru-RU" b="1" dirty="0" err="1" smtClean="0"/>
              <a:t>є</a:t>
            </a:r>
            <a:r>
              <a:rPr lang="ru-RU" b="1" dirty="0" smtClean="0"/>
              <a:t> на </a:t>
            </a:r>
            <a:r>
              <a:rPr lang="ru-RU" b="1" dirty="0" err="1" smtClean="0"/>
              <a:t>небі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Богом,</a:t>
            </a:r>
          </a:p>
          <a:p>
            <a:r>
              <a:rPr lang="ru-RU" b="1" dirty="0" smtClean="0"/>
              <a:t>Де </a:t>
            </a:r>
            <a:r>
              <a:rPr lang="ru-RU" b="1" dirty="0" err="1" smtClean="0"/>
              <a:t>чути</a:t>
            </a:r>
            <a:r>
              <a:rPr lang="ru-RU" b="1" dirty="0" smtClean="0"/>
              <a:t> </a:t>
            </a:r>
            <a:r>
              <a:rPr lang="ru-RU" b="1" dirty="0" err="1" smtClean="0"/>
              <a:t>спів</a:t>
            </a:r>
            <a:r>
              <a:rPr lang="ru-RU" b="1" dirty="0" smtClean="0"/>
              <a:t> </a:t>
            </a:r>
            <a:r>
              <a:rPr lang="ru-RU" b="1" dirty="0" err="1" smtClean="0"/>
              <a:t>ангелів</a:t>
            </a:r>
            <a:r>
              <a:rPr lang="ru-RU" b="1" dirty="0" smtClean="0"/>
              <a:t>, </a:t>
            </a:r>
            <a:r>
              <a:rPr lang="ru-RU" b="1" dirty="0" err="1" smtClean="0"/>
              <a:t>чути</a:t>
            </a:r>
            <a:r>
              <a:rPr lang="ru-RU" b="1" dirty="0" smtClean="0"/>
              <a:t> </a:t>
            </a:r>
            <a:r>
              <a:rPr lang="ru-RU" b="1" dirty="0" err="1" smtClean="0"/>
              <a:t>птахів</a:t>
            </a:r>
            <a:r>
              <a:rPr lang="ru-RU" b="1" dirty="0" smtClean="0"/>
              <a:t>,</a:t>
            </a:r>
          </a:p>
          <a:p>
            <a:r>
              <a:rPr lang="ru-RU" b="1" dirty="0" err="1" smtClean="0"/>
              <a:t>Згадай</a:t>
            </a:r>
            <a:r>
              <a:rPr lang="ru-RU" b="1" dirty="0" smtClean="0"/>
              <a:t>, як учив, </a:t>
            </a: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просити</a:t>
            </a:r>
            <a:r>
              <a:rPr lang="ru-RU" b="1" dirty="0" smtClean="0"/>
              <a:t> </a:t>
            </a:r>
            <a:r>
              <a:rPr lang="ru-RU" b="1" dirty="0" err="1" smtClean="0"/>
              <a:t>здоров’я</a:t>
            </a:r>
            <a:r>
              <a:rPr lang="ru-RU" b="1" dirty="0" smtClean="0"/>
              <a:t>,</a:t>
            </a:r>
          </a:p>
          <a:p>
            <a:r>
              <a:rPr lang="ru-RU" b="1" dirty="0" err="1" smtClean="0"/>
              <a:t>Підводити</a:t>
            </a:r>
            <a:r>
              <a:rPr lang="ru-RU" b="1" dirty="0" smtClean="0"/>
              <a:t> ручки до Бога </a:t>
            </a:r>
            <a:r>
              <a:rPr lang="ru-RU" b="1" dirty="0" err="1" smtClean="0"/>
              <a:t>велів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Та </a:t>
            </a:r>
            <a:r>
              <a:rPr lang="ru-RU" b="1" dirty="0" err="1" smtClean="0"/>
              <a:t>тато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ангел, </a:t>
            </a:r>
            <a:r>
              <a:rPr lang="ru-RU" b="1" dirty="0" err="1" smtClean="0"/>
              <a:t>твій</a:t>
            </a:r>
            <a:r>
              <a:rPr lang="ru-RU" b="1" dirty="0" smtClean="0"/>
              <a:t> </a:t>
            </a:r>
            <a:r>
              <a:rPr lang="ru-RU" b="1" dirty="0" err="1" smtClean="0"/>
              <a:t>хоронитель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І </a:t>
            </a:r>
            <a:r>
              <a:rPr lang="ru-RU" b="1" dirty="0" err="1" smtClean="0"/>
              <a:t>захищатиме</a:t>
            </a:r>
            <a:r>
              <a:rPr lang="ru-RU" b="1" dirty="0" smtClean="0"/>
              <a:t>, </a:t>
            </a:r>
            <a:r>
              <a:rPr lang="ru-RU" b="1" dirty="0" err="1" smtClean="0"/>
              <a:t>всеє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,</a:t>
            </a:r>
          </a:p>
          <a:p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дуже</a:t>
            </a:r>
            <a:r>
              <a:rPr lang="ru-RU" b="1" dirty="0" smtClean="0"/>
              <a:t> любив свою </a:t>
            </a:r>
            <a:r>
              <a:rPr lang="ru-RU" b="1" dirty="0" err="1" smtClean="0"/>
              <a:t>рідну</a:t>
            </a:r>
            <a:r>
              <a:rPr lang="ru-RU" b="1" dirty="0" smtClean="0"/>
              <a:t> </a:t>
            </a:r>
            <a:r>
              <a:rPr lang="ru-RU" b="1" dirty="0" err="1" smtClean="0"/>
              <a:t>країну</a:t>
            </a:r>
            <a:r>
              <a:rPr lang="ru-RU" b="1" dirty="0" smtClean="0"/>
              <a:t>,</a:t>
            </a:r>
          </a:p>
          <a:p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поклав</a:t>
            </a:r>
            <a:r>
              <a:rPr lang="ru-RU" b="1" dirty="0" smtClean="0"/>
              <a:t> за волю, дитя.</a:t>
            </a:r>
          </a:p>
          <a:p>
            <a:r>
              <a:rPr lang="ru-RU" b="1" dirty="0" err="1" smtClean="0"/>
              <a:t>Залишиться</a:t>
            </a:r>
            <a:r>
              <a:rPr lang="ru-RU" b="1" dirty="0" smtClean="0"/>
              <a:t> в </a:t>
            </a:r>
            <a:r>
              <a:rPr lang="ru-RU" b="1" dirty="0" err="1" smtClean="0"/>
              <a:t>пам’яті</a:t>
            </a:r>
            <a:r>
              <a:rPr lang="ru-RU" b="1" dirty="0" smtClean="0"/>
              <a:t>,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серці</a:t>
            </a:r>
            <a:r>
              <a:rPr lang="ru-RU" b="1" dirty="0" smtClean="0"/>
              <a:t> </a:t>
            </a:r>
            <a:r>
              <a:rPr lang="ru-RU" b="1" dirty="0" err="1" smtClean="0"/>
              <a:t>дитини</a:t>
            </a:r>
            <a:endParaRPr lang="ru-RU" b="1" dirty="0" smtClean="0"/>
          </a:p>
          <a:p>
            <a:r>
              <a:rPr lang="ru-RU" b="1" dirty="0" smtClean="0"/>
              <a:t>Та </a:t>
            </a:r>
            <a:r>
              <a:rPr lang="ru-RU" b="1" dirty="0" err="1" smtClean="0"/>
              <a:t>батькова</a:t>
            </a:r>
            <a:r>
              <a:rPr lang="ru-RU" b="1" dirty="0" smtClean="0"/>
              <a:t> </a:t>
            </a:r>
            <a:r>
              <a:rPr lang="ru-RU" b="1" dirty="0" err="1" smtClean="0"/>
              <a:t>постать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батько</a:t>
            </a:r>
            <a:r>
              <a:rPr lang="ru-RU" b="1" dirty="0" smtClean="0"/>
              <a:t> герой,</a:t>
            </a:r>
          </a:p>
          <a:p>
            <a:r>
              <a:rPr lang="ru-RU" b="1" dirty="0" smtClean="0"/>
              <a:t>Але у очах, у маленьких </a:t>
            </a:r>
            <a:r>
              <a:rPr lang="ru-RU" b="1" dirty="0" err="1" smtClean="0"/>
              <a:t>сльозинки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Та </a:t>
            </a:r>
            <a:r>
              <a:rPr lang="ru-RU" b="1" dirty="0" err="1" smtClean="0"/>
              <a:t>віра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тато</a:t>
            </a:r>
            <a:r>
              <a:rPr lang="ru-RU" b="1" dirty="0" smtClean="0"/>
              <a:t> </a:t>
            </a:r>
            <a:r>
              <a:rPr lang="ru-RU" b="1" dirty="0" err="1" smtClean="0"/>
              <a:t>повернеться</a:t>
            </a:r>
            <a:r>
              <a:rPr lang="ru-RU" b="1" dirty="0" smtClean="0"/>
              <a:t> </a:t>
            </a:r>
            <a:r>
              <a:rPr lang="ru-RU" b="1" dirty="0" err="1" smtClean="0"/>
              <a:t>знов</a:t>
            </a:r>
            <a:r>
              <a:rPr lang="ru-RU" b="1" dirty="0" smtClean="0"/>
              <a:t>!!!</a:t>
            </a:r>
            <a:endParaRPr lang="ru-RU" b="1" dirty="0"/>
          </a:p>
        </p:txBody>
      </p:sp>
      <p:pic>
        <p:nvPicPr>
          <p:cNvPr id="108546" name="Picture 2" descr="http://cs614823.vk.me/v614823688/144c7/kP6ABcpA3T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14488"/>
            <a:ext cx="3643338" cy="48577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500562" y="0"/>
            <a:ext cx="4643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</a:t>
            </a:r>
            <a:r>
              <a:rPr lang="ru-RU" b="1" dirty="0" err="1" smtClean="0"/>
              <a:t>Зеленопіллі</a:t>
            </a:r>
            <a:r>
              <a:rPr lang="ru-RU" b="1" dirty="0" smtClean="0"/>
              <a:t> на </a:t>
            </a:r>
            <a:r>
              <a:rPr lang="ru-RU" b="1" dirty="0" err="1" smtClean="0"/>
              <a:t>Луганщині</a:t>
            </a:r>
            <a:r>
              <a:rPr lang="ru-RU" b="1" dirty="0" smtClean="0"/>
              <a:t> </a:t>
            </a:r>
            <a:r>
              <a:rPr lang="ru-RU" b="1" dirty="0" err="1" smtClean="0"/>
              <a:t>загинув</a:t>
            </a:r>
            <a:r>
              <a:rPr lang="ru-RU" b="1" dirty="0" smtClean="0"/>
              <a:t> Герой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міста</a:t>
            </a:r>
            <a:r>
              <a:rPr lang="ru-RU" b="1" dirty="0" smtClean="0"/>
              <a:t> </a:t>
            </a:r>
            <a:r>
              <a:rPr lang="ru-RU" b="1" dirty="0" err="1" smtClean="0"/>
              <a:t>Дрогобич</a:t>
            </a:r>
            <a:r>
              <a:rPr lang="ru-RU" b="1" dirty="0" smtClean="0"/>
              <a:t>, </a:t>
            </a:r>
            <a:r>
              <a:rPr lang="ru-RU" b="1" dirty="0" err="1" smtClean="0"/>
              <a:t>ліфтер</a:t>
            </a:r>
            <a:r>
              <a:rPr lang="ru-RU" b="1" dirty="0" smtClean="0"/>
              <a:t>, </a:t>
            </a:r>
            <a:r>
              <a:rPr lang="ru-RU" b="1" dirty="0" err="1" smtClean="0"/>
              <a:t>майстер</a:t>
            </a:r>
            <a:r>
              <a:rPr lang="ru-RU" b="1" dirty="0" smtClean="0"/>
              <a:t> спорту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- </a:t>
            </a:r>
            <a:r>
              <a:rPr lang="ru-RU" b="1" dirty="0" err="1" smtClean="0"/>
              <a:t>Ігор</a:t>
            </a:r>
            <a:r>
              <a:rPr lang="ru-RU" b="1" dirty="0" smtClean="0"/>
              <a:t> Борис... У </a:t>
            </a:r>
            <a:r>
              <a:rPr lang="ru-RU" b="1" dirty="0" err="1" smtClean="0"/>
              <a:t>нього</a:t>
            </a:r>
            <a:r>
              <a:rPr lang="ru-RU" b="1" dirty="0" smtClean="0"/>
              <a:t> </a:t>
            </a:r>
            <a:r>
              <a:rPr lang="ru-RU" b="1" dirty="0" err="1" smtClean="0"/>
              <a:t>залишилась</a:t>
            </a:r>
            <a:r>
              <a:rPr lang="ru-RU" b="1" dirty="0" smtClean="0"/>
              <a:t> дружина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маленька</a:t>
            </a:r>
            <a:r>
              <a:rPr lang="ru-RU" b="1" dirty="0" smtClean="0"/>
              <a:t> дочка.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boryslavmvk.gov.ua/images/phocagallery/News/News2015-id19/27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4572032" cy="64546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786314" y="857232"/>
            <a:ext cx="40005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У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зоні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 АТО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загинув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27 -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річний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 БОРИСЛАВЕЦЬ </a:t>
            </a:r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ВІТАЛІЙ ГЛЮЗ</a:t>
            </a:r>
            <a:endParaRPr lang="ru-RU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'Над землею тумани'. Гурт 'Струни серця'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8675" name="Picture 3" descr="http://uld1.mycdn.me/image?id=594792823569&amp;bid=594792823569&amp;t=0&amp;plc=WEB&amp;tkn=A3LHySxoALriYxBM44DvapE4xG0"/>
          <p:cNvPicPr>
            <a:picLocks noChangeAspect="1" noChangeArrowheads="1"/>
          </p:cNvPicPr>
          <p:nvPr/>
        </p:nvPicPr>
        <p:blipFill>
          <a:blip r:embed="rId4"/>
          <a:srcRect l="19362" t="-5364"/>
          <a:stretch>
            <a:fillRect/>
          </a:stretch>
        </p:blipFill>
        <p:spPr bwMode="auto">
          <a:xfrm>
            <a:off x="0" y="0"/>
            <a:ext cx="9131809" cy="6572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гиблим в Україні присвячується...'Білі Лебеді у небесах...'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content-frt3-1.xx.fbcdn.net/hphotos-xat1/v/t1.0-9/12190924_552244714932970_7626929659990812226_n.jpg?oh=2124bd8660c6131d0c0f3d410b9a10d5&amp;oe=56F587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142852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знаєте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війна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колись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закінчиться</a:t>
            </a:r>
            <a:endParaRPr lang="ru-RU" sz="36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часом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відбудуються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ніколи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повернуться </a:t>
            </a:r>
          </a:p>
          <a:p>
            <a:pPr algn="ctr"/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кого забрали небеса,</a:t>
            </a:r>
          </a:p>
          <a:p>
            <a:pPr algn="ctr"/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вже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немає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безліч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загинуло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 за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Чому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така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ціна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 </a:t>
            </a:r>
          </a:p>
          <a:p>
            <a:pPr algn="ctr"/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Вони на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небі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мабуть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поруч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ангелами, </a:t>
            </a:r>
          </a:p>
          <a:p>
            <a:pPr algn="ctr"/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Їм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там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спокійніше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війна</a:t>
            </a:r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ia124.mycdn.me/image?id=578568803792&amp;bid=578568803792&amp;t=0&amp;plc=WEB&amp;tkn=EpFqbbwIMp1FKIfGeQTZ2UPou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5"/>
            <a:ext cx="9177138" cy="60722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142853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Замість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тисячі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слів</a:t>
            </a:r>
            <a:r>
              <a:rPr lang="ru-RU" sz="3600" b="1" dirty="0" smtClean="0"/>
              <a:t>......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 descr="http://ia108.mycdn.me/image?id=560097495122&amp;bid=560097495122&amp;t=0&amp;plc=WEB&amp;tkn=HoERKeh3294WwRJaBEvjcKgXOR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643966" cy="6812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a116.mycdn.me/image?id=564866722440&amp;bid=564866722440&amp;t=0&amp;plc=WEB&amp;tkn=tfQ_74aoIjhS0ESsMYlbNpQ_SjE"/>
          <p:cNvPicPr>
            <a:picLocks noChangeAspect="1" noChangeArrowheads="1"/>
          </p:cNvPicPr>
          <p:nvPr/>
        </p:nvPicPr>
        <p:blipFill>
          <a:blip r:embed="rId2"/>
          <a:srcRect r="-885" b="10607"/>
          <a:stretch>
            <a:fillRect/>
          </a:stretch>
        </p:blipFill>
        <p:spPr bwMode="auto">
          <a:xfrm>
            <a:off x="0" y="40132"/>
            <a:ext cx="9144000" cy="68178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572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Коли ми </a:t>
            </a:r>
            <a:r>
              <a:rPr lang="ru-RU" sz="3200" b="1" dirty="0" err="1" smtClean="0">
                <a:solidFill>
                  <a:srgbClr val="FFFF00"/>
                </a:solidFill>
              </a:rPr>
              <a:t>лягаємо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спати</a:t>
            </a:r>
            <a:r>
              <a:rPr lang="ru-RU" sz="3200" b="1" dirty="0" smtClean="0">
                <a:solidFill>
                  <a:srgbClr val="FFFF00"/>
                </a:solidFill>
              </a:rPr>
              <a:t>...... наши </a:t>
            </a:r>
            <a:r>
              <a:rPr lang="ru-RU" sz="3200" b="1" dirty="0" err="1" smtClean="0">
                <a:solidFill>
                  <a:srgbClr val="FFFF00"/>
                </a:solidFill>
              </a:rPr>
              <a:t>солдати</a:t>
            </a:r>
            <a:r>
              <a:rPr lang="ru-RU" sz="3200" b="1" dirty="0" smtClean="0">
                <a:solidFill>
                  <a:srgbClr val="FFFF00"/>
                </a:solidFill>
              </a:rPr>
              <a:t> на кордонах УКРАЇНИ </a:t>
            </a:r>
            <a:r>
              <a:rPr lang="ru-RU" sz="3200" b="1" dirty="0" err="1" smtClean="0">
                <a:solidFill>
                  <a:srgbClr val="FFFF00"/>
                </a:solidFill>
              </a:rPr>
              <a:t>оберігають</a:t>
            </a:r>
            <a:r>
              <a:rPr lang="ru-RU" sz="3200" b="1" dirty="0" smtClean="0">
                <a:solidFill>
                  <a:srgbClr val="FFFF00"/>
                </a:solidFill>
              </a:rPr>
              <a:t> наш </a:t>
            </a:r>
            <a:r>
              <a:rPr lang="ru-RU" sz="3200" b="1" dirty="0" err="1" smtClean="0">
                <a:solidFill>
                  <a:srgbClr val="FFFF00"/>
                </a:solidFill>
              </a:rPr>
              <a:t>спокій.......ГОСПОДИ</a:t>
            </a:r>
            <a:r>
              <a:rPr lang="ru-RU" sz="3200" b="1" dirty="0" smtClean="0">
                <a:solidFill>
                  <a:srgbClr val="FFFF00"/>
                </a:solidFill>
              </a:rPr>
              <a:t> ОБЕРІГАЙ НАШИХ ОХОРОНЦІВ!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14414" y="214291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Проголошення незалежності України відкрило нову сторінку в її історії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285860"/>
            <a:ext cx="7286676" cy="515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Щоб упевнитись у підтримці населення, Верховна Рада України закликала всіх громадян підтвердити своє рішення голосуванням — </a:t>
            </a:r>
          </a:p>
          <a:p>
            <a:pPr algn="ctr"/>
            <a:r>
              <a:rPr lang="uk-UA" sz="4000" b="1" i="1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грудня 1991 року під час референдуму за незалежність України</a:t>
            </a:r>
            <a:endParaRPr lang="uk-UA" sz="4000" b="1" dirty="0" smtClean="0">
              <a:ln w="18415" cmpd="sng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http://ia100.mycdn.me/image?id=591743762994&amp;bid=591743762994&amp;t=0&amp;plc=WEB&amp;tkn=tP3ViTkveAv_SNfpP1H56k1DJY8"/>
          <p:cNvPicPr>
            <a:picLocks noChangeAspect="1" noChangeArrowheads="1"/>
          </p:cNvPicPr>
          <p:nvPr/>
        </p:nvPicPr>
        <p:blipFill>
          <a:blip r:embed="rId2"/>
          <a:srcRect l="5674" r="6250"/>
          <a:stretch>
            <a:fillRect/>
          </a:stretch>
        </p:blipFill>
        <p:spPr bwMode="auto">
          <a:xfrm>
            <a:off x="0" y="428604"/>
            <a:ext cx="9172254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uld11.mycdn.me/image?id=572053298617&amp;bid=572053298617&amp;t=0&amp;plc=WEB&amp;tkn=FKYjl5ccwPkV4lkguCRuu0IY1w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318" y="0"/>
            <a:ext cx="9217318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 descr="http://uld15.mycdn.me/image?id=584268312288&amp;bid=584268312288&amp;t=0&amp;plc=WEB&amp;tkn=bjR91r3LsVdSjUvU-l7tpLZzJx4"/>
          <p:cNvPicPr>
            <a:picLocks noChangeAspect="1" noChangeArrowheads="1"/>
          </p:cNvPicPr>
          <p:nvPr/>
        </p:nvPicPr>
        <p:blipFill>
          <a:blip r:embed="rId2"/>
          <a:srcRect r="914" b="28571"/>
          <a:stretch>
            <a:fillRect/>
          </a:stretch>
        </p:blipFill>
        <p:spPr bwMode="auto">
          <a:xfrm>
            <a:off x="173661" y="285728"/>
            <a:ext cx="8970339" cy="628654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http://ia108.mycdn.me/image?id=566109398610&amp;bid=566109398610&amp;t=0&amp;plc=WEB&amp;tkn=Buwre0IfDHwxK-LiC3Cf08SYIeM"/>
          <p:cNvPicPr>
            <a:picLocks noChangeAspect="1" noChangeArrowheads="1"/>
          </p:cNvPicPr>
          <p:nvPr/>
        </p:nvPicPr>
        <p:blipFill>
          <a:blip r:embed="rId2"/>
          <a:srcRect l="5490" t="1176" r="4314"/>
          <a:stretch>
            <a:fillRect/>
          </a:stretch>
        </p:blipFill>
        <p:spPr bwMode="auto">
          <a:xfrm>
            <a:off x="0" y="0"/>
            <a:ext cx="9095592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s://scontent-frt3-1.xx.fbcdn.net/hphotos-xlf1/v/t1.0-9/12196358_551703191653789_6922470499149012783_n.jpg?oh=25234b4e865cd59567dad4c4bcf9132b&amp;oe=56F4F169"/>
          <p:cNvPicPr>
            <a:picLocks noChangeAspect="1" noChangeArrowheads="1"/>
          </p:cNvPicPr>
          <p:nvPr/>
        </p:nvPicPr>
        <p:blipFill>
          <a:blip r:embed="rId2"/>
          <a:srcRect b="14571"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http://ia108.mycdn.me/image?id=572619040338&amp;bid=572619040338&amp;t=0&amp;plc=WEB&amp;tkn=P3ZbK2d8dRVu1kaps60ma_Y7gc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57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dg51.mycdn.me/getImage?photoId=576782901721&amp;photoType=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714488"/>
            <a:ext cx="9152613" cy="51435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8929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Я за тебе молюсь, </a:t>
            </a:r>
            <a:r>
              <a:rPr lang="ru-RU" sz="2800" b="1" dirty="0" err="1" smtClean="0">
                <a:solidFill>
                  <a:srgbClr val="002060"/>
                </a:solidFill>
              </a:rPr>
              <a:t>український</a:t>
            </a:r>
            <a:r>
              <a:rPr lang="ru-RU" sz="2800" b="1" dirty="0" smtClean="0">
                <a:solidFill>
                  <a:srgbClr val="002060"/>
                </a:solidFill>
              </a:rPr>
              <a:t> солдате, я за тебе боюсь, </a:t>
            </a:r>
            <a:r>
              <a:rPr lang="ru-RU" sz="2800" b="1" dirty="0" err="1" smtClean="0">
                <a:solidFill>
                  <a:srgbClr val="002060"/>
                </a:solidFill>
              </a:rPr>
              <a:t>хоч</a:t>
            </a:r>
            <a:r>
              <a:rPr lang="ru-RU" sz="2800" b="1" dirty="0" smtClean="0">
                <a:solidFill>
                  <a:srgbClr val="002060"/>
                </a:solidFill>
              </a:rPr>
              <a:t> не я твоя </a:t>
            </a:r>
            <a:r>
              <a:rPr lang="ru-RU" sz="2800" b="1" dirty="0" err="1" smtClean="0">
                <a:solidFill>
                  <a:srgbClr val="002060"/>
                </a:solidFill>
              </a:rPr>
              <a:t>мати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благання</a:t>
            </a:r>
            <a:r>
              <a:rPr lang="ru-RU" sz="2800" b="1" dirty="0" smtClean="0">
                <a:solidFill>
                  <a:srgbClr val="002060"/>
                </a:solidFill>
              </a:rPr>
              <a:t> я шлю, до </a:t>
            </a:r>
            <a:r>
              <a:rPr lang="ru-RU" sz="2800" b="1" dirty="0" err="1" smtClean="0">
                <a:solidFill>
                  <a:srgbClr val="002060"/>
                </a:solidFill>
              </a:rPr>
              <a:t>високого</a:t>
            </a:r>
            <a:r>
              <a:rPr lang="ru-RU" sz="2800" b="1" dirty="0" smtClean="0">
                <a:solidFill>
                  <a:srgbClr val="002060"/>
                </a:solidFill>
              </a:rPr>
              <a:t> неба, </a:t>
            </a:r>
            <a:r>
              <a:rPr lang="ru-RU" sz="2800" b="1" dirty="0" err="1" smtClean="0">
                <a:solidFill>
                  <a:srgbClr val="002060"/>
                </a:solidFill>
              </a:rPr>
              <a:t>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залишся</a:t>
            </a:r>
            <a:r>
              <a:rPr lang="ru-RU" sz="2800" b="1" dirty="0" smtClean="0">
                <a:solidFill>
                  <a:srgbClr val="002060"/>
                </a:solidFill>
              </a:rPr>
              <a:t> ЖИВИМ, </a:t>
            </a:r>
            <a:r>
              <a:rPr lang="ru-RU" sz="2800" b="1" dirty="0" err="1" smtClean="0">
                <a:solidFill>
                  <a:srgbClr val="002060"/>
                </a:solidFill>
              </a:rPr>
              <a:t>більш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нічого</a:t>
            </a:r>
            <a:r>
              <a:rPr lang="ru-RU" sz="2800" b="1" dirty="0" smtClean="0">
                <a:solidFill>
                  <a:srgbClr val="002060"/>
                </a:solidFill>
              </a:rPr>
              <a:t> не треба!!!...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http://ia124.mycdn.me/image?id=579448917465&amp;bid=579448917465&amp;t=3&amp;plc=WEB&amp;tkn=vFm6zLc1AxQWWg6bJfs7e_TJs-s"/>
          <p:cNvPicPr>
            <a:picLocks noChangeAspect="1" noChangeArrowheads="1"/>
          </p:cNvPicPr>
          <p:nvPr/>
        </p:nvPicPr>
        <p:blipFill>
          <a:blip r:embed="rId3"/>
          <a:srcRect t="1099" r="1328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2" descr="http://dg51.mycdn.me/getImage?photoId=576782960601&amp;photoType=3"/>
          <p:cNvPicPr>
            <a:picLocks noChangeAspect="1" noChangeArrowheads="1"/>
          </p:cNvPicPr>
          <p:nvPr/>
        </p:nvPicPr>
        <p:blipFill>
          <a:blip r:embed="rId4"/>
          <a:srcRect r="2597" b="22461"/>
          <a:stretch>
            <a:fillRect/>
          </a:stretch>
        </p:blipFill>
        <p:spPr bwMode="auto">
          <a:xfrm>
            <a:off x="1214414" y="1"/>
            <a:ext cx="6858048" cy="6858000"/>
          </a:xfrm>
          <a:prstGeom prst="rect">
            <a:avLst/>
          </a:prstGeom>
          <a:noFill/>
        </p:spPr>
      </p:pic>
      <p:pic>
        <p:nvPicPr>
          <p:cNvPr id="6" name="Picture 2" descr="http://dg51.mycdn.me/getImage?photoId=576782845401&amp;photoType=3"/>
          <p:cNvPicPr>
            <a:picLocks noChangeAspect="1" noChangeArrowheads="1"/>
          </p:cNvPicPr>
          <p:nvPr/>
        </p:nvPicPr>
        <p:blipFill>
          <a:blip r:embed="rId5"/>
          <a:srcRect l="9872" t="2703" r="12666"/>
          <a:stretch>
            <a:fillRect/>
          </a:stretch>
        </p:blipFill>
        <p:spPr bwMode="auto">
          <a:xfrm>
            <a:off x="0" y="-26840"/>
            <a:ext cx="9144000" cy="6884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s://scontent-frt3-1.xx.fbcdn.net/hphotos-xpa1/v/t1.0-9/10626865_549869941837114_2745042188372150718_n.jpg?oh=3753717337def09af9e68bd2b71c1f55&amp;oe=56AE3B12"/>
          <p:cNvPicPr>
            <a:picLocks noChangeAspect="1" noChangeArrowheads="1"/>
          </p:cNvPicPr>
          <p:nvPr/>
        </p:nvPicPr>
        <p:blipFill>
          <a:blip r:embed="rId2"/>
          <a:srcRect b="16666"/>
          <a:stretch>
            <a:fillRect/>
          </a:stretch>
        </p:blipFill>
        <p:spPr bwMode="auto">
          <a:xfrm>
            <a:off x="600077" y="0"/>
            <a:ext cx="82295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Наша </a:t>
            </a:r>
            <a:r>
              <a:rPr lang="ru-RU" sz="2800" b="1" dirty="0" err="1" smtClean="0">
                <a:solidFill>
                  <a:srgbClr val="002060"/>
                </a:solidFill>
              </a:rPr>
              <a:t>армія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існує</a:t>
            </a:r>
            <a:r>
              <a:rPr lang="ru-RU" sz="2800" b="1" dirty="0" smtClean="0">
                <a:solidFill>
                  <a:srgbClr val="002060"/>
                </a:solidFill>
              </a:rPr>
              <a:t> для </a:t>
            </a:r>
            <a:r>
              <a:rPr lang="ru-RU" sz="2800" b="1" dirty="0" err="1" smtClean="0">
                <a:solidFill>
                  <a:srgbClr val="002060"/>
                </a:solidFill>
              </a:rPr>
              <a:t>захисту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кордонів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рідної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землі</a:t>
            </a:r>
            <a:r>
              <a:rPr lang="ru-RU" sz="2800" b="1" dirty="0" smtClean="0">
                <a:solidFill>
                  <a:srgbClr val="002060"/>
                </a:solidFill>
              </a:rPr>
              <a:t>, а не для нападу на </a:t>
            </a:r>
            <a:r>
              <a:rPr lang="ru-RU" sz="2800" b="1" dirty="0" err="1" smtClean="0">
                <a:solidFill>
                  <a:srgbClr val="002060"/>
                </a:solidFill>
              </a:rPr>
              <a:t>інші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країни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Щоб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захистити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Батьківщину</a:t>
            </a:r>
            <a:r>
              <a:rPr lang="ru-RU" sz="2800" b="1" dirty="0" smtClean="0">
                <a:solidFill>
                  <a:srgbClr val="002060"/>
                </a:solidFill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</a:rPr>
              <a:t>майбутньому</a:t>
            </a:r>
            <a:r>
              <a:rPr lang="ru-RU" sz="2800" b="1" dirty="0" smtClean="0">
                <a:solidFill>
                  <a:srgbClr val="002060"/>
                </a:solidFill>
              </a:rPr>
              <a:t>, треба </a:t>
            </a:r>
            <a:r>
              <a:rPr lang="ru-RU" sz="2800" b="1" dirty="0" err="1" smtClean="0">
                <a:solidFill>
                  <a:srgbClr val="002060"/>
                </a:solidFill>
              </a:rPr>
              <a:t>змалку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полюбляти</a:t>
            </a:r>
            <a:r>
              <a:rPr lang="ru-RU" sz="2800" b="1" dirty="0" smtClean="0">
                <a:solidFill>
                  <a:srgbClr val="002060"/>
                </a:solidFill>
              </a:rPr>
              <a:t> спорт, бути </a:t>
            </a:r>
            <a:r>
              <a:rPr lang="ru-RU" sz="2800" b="1" dirty="0" err="1" smtClean="0">
                <a:solidFill>
                  <a:srgbClr val="002060"/>
                </a:solidFill>
              </a:rPr>
              <a:t>сильним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спритним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мужнім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http://i.lb.ua/025/11/539fccdeaf1e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428868"/>
            <a:ext cx="5500726" cy="3667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663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Тільки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людина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добрим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чуйним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серцем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роботяща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вольова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бути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справжнім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патріотом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громадянином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своєї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держави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по-справжньому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любити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захищати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відстоювати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інтереси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приносити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користь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більше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буде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зроблено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цього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сьогодні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то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краще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житимемо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завтра,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будемо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гідними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називати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себе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українцями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як сказано в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Біблії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хто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шукає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той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завжди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знаходить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хто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вірить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тому по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вірі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воздається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Хай Бог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допомагає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нам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творити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своє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майбутнє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своїм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розумом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своїми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руками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серцями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00100" y="0"/>
            <a:ext cx="8143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28 червня 1996 року Верховна Рада України затвердила Конституцію України</a:t>
            </a:r>
            <a:endParaRPr lang="ru-RU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71612"/>
            <a:ext cx="5367001" cy="348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s://scontent-frt3-1.xx.fbcdn.net/hphotos-xat1/v/t1.0-9/12141641_549146775242764_4688033969237948944_n.jpg?oh=88250797b4abe9b1ee6f0f2368d1aee7&amp;oe=56F97786"/>
          <p:cNvPicPr>
            <a:picLocks noChangeAspect="1" noChangeArrowheads="1"/>
          </p:cNvPicPr>
          <p:nvPr/>
        </p:nvPicPr>
        <p:blipFill>
          <a:blip r:embed="rId2"/>
          <a:srcRect r="1063" b="18616"/>
          <a:stretch>
            <a:fillRect/>
          </a:stretch>
        </p:blipFill>
        <p:spPr bwMode="auto">
          <a:xfrm>
            <a:off x="357158" y="0"/>
            <a:ext cx="83371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http://ia100.mycdn.me/image?id=589961642034&amp;bid=589961642034&amp;t=0&amp;plc=WEB&amp;tkn=FKom3yqWxkn-scwefsg_bMB6fb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3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http://ia108.mycdn.me/image?id=567776482898&amp;bid=567776482898&amp;t=0&amp;plc=WEB&amp;tkn=w1pA9f3S3Pyr8zpEG54voR2F-I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36972"/>
            <a:ext cx="7000924" cy="61210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0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Ось </a:t>
            </a:r>
            <a:r>
              <a:rPr lang="ru-RU" sz="2400" b="1" dirty="0" err="1" smtClean="0">
                <a:solidFill>
                  <a:srgbClr val="002060"/>
                </a:solidFill>
              </a:rPr>
              <a:t>таке</a:t>
            </a:r>
            <a:r>
              <a:rPr lang="ru-RU" sz="2400" b="1" dirty="0" smtClean="0">
                <a:solidFill>
                  <a:srgbClr val="002060"/>
                </a:solidFill>
              </a:rPr>
              <a:t> дерево </a:t>
            </a:r>
            <a:r>
              <a:rPr lang="ru-RU" sz="2400" b="1" dirty="0" err="1" smtClean="0">
                <a:solidFill>
                  <a:srgbClr val="002060"/>
                </a:solidFill>
              </a:rPr>
              <a:t>маємо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посадити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доглядати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щоб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зібрати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достойні</a:t>
            </a:r>
            <a:r>
              <a:rPr lang="ru-RU" sz="2400" b="1" dirty="0" smtClean="0">
                <a:solidFill>
                  <a:srgbClr val="002060"/>
                </a:solidFill>
              </a:rPr>
              <a:t> плоди !!!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майбутнє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Тож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своїми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знаннями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працею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здобутками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підносьте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її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культуру. Будьте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гідними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своїх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предків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любіть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рідну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землю,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бережіть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волю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незалежність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поважайте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наш народ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нашу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мелодійну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мову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Єдина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країна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Незважаючи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негаразди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відбуваються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зараз,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ми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прагнемо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одного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миру,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спокою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міцної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квітучої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держави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чистого неба над головою.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http://ia108.mycdn.me/image?id=577012942162&amp;bid=577012942162&amp;t=0&amp;plc=WEB&amp;tkn=k4neC_8oKJ4yA9w9ZVigKt6Gj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46"/>
            <a:ext cx="9144000" cy="6172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http://ia108.mycdn.me/image?id=577012942162&amp;bid=577012942162&amp;t=0&amp;plc=WEB&amp;tkn=k4neC_8oKJ4yA9w9ZVigKt6Gj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46"/>
            <a:ext cx="9144000" cy="6172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frt3-1.xx.fbcdn.net/hphotos-xpa1/v/t1.0-9/12243488_1666924476921585_2733703746712531348_n.jpg?oh=b31cf8f1ffce4eee5276cab868f972c9&amp;oe=56ACC07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33372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uld1.mycdn.me/image?id=601439804945&amp;bid=601439804945&amp;t=0&amp;plc=WEB&amp;tkn=bJ2LJleiDwGLXyqdOf6wZ9FrMEk"/>
          <p:cNvPicPr>
            <a:picLocks noChangeAspect="1" noChangeArrowheads="1"/>
          </p:cNvPicPr>
          <p:nvPr/>
        </p:nvPicPr>
        <p:blipFill>
          <a:blip r:embed="rId3"/>
          <a:srcRect l="6320" r="9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uld1.mycdn.me/image?id=590898529297&amp;bid=590898529297&amp;t=0&amp;plc=WEB&amp;tkn=08J1jidX2Zxpml0F5JFQJ_ltPw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-2"/>
            <a:ext cx="9144001" cy="6858002"/>
          </a:xfrm>
          <a:prstGeom prst="rect">
            <a:avLst/>
          </a:prstGeom>
          <a:noFill/>
        </p:spPr>
      </p:pic>
      <p:pic>
        <p:nvPicPr>
          <p:cNvPr id="4" name="Okean_Elzi_Vse_bude_dobre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42844" y="6276972"/>
            <a:ext cx="581028" cy="58102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 descr="http://www.kievstyle.ru/images/books/1/3/1.htm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033894"/>
            <a:ext cx="2643174" cy="2824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9091" name="Picture 3" descr="https://encrypted-tbn3.gstatic.com/images?q=tbn:ANd9GcS2hrvvyyQMSK1b8LV8Z-mQ7ZVgzSWde1KitRCLwMyCusnbo2uM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26271"/>
            <a:ext cx="2786050" cy="2831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0" y="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Кожна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людина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великою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любов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’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душевним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трепетом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згадує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те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місце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де вона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народилася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де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промайнуло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її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дитинство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дитинство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дивосвітом-казкою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материнською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ласкою 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затишній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батьківській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оселі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То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родинне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вогнище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маленька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батьківщина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кожної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людини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То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її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велике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якого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починається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людина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родина,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Батьківщина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вся наша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велична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неповторна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світі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Її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красою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захоплювались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поети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художники та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композитори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file1.npage.de/006507/39/bilder/linia_jesienna_z_sloneczn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643442"/>
            <a:ext cx="3690930" cy="221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2032</Words>
  <Application>Microsoft Office PowerPoint</Application>
  <PresentationFormat>Экран (4:3)</PresentationFormat>
  <Paragraphs>138</Paragraphs>
  <Slides>87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8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193</cp:revision>
  <dcterms:created xsi:type="dcterms:W3CDTF">2014-08-29T19:52:23Z</dcterms:created>
  <dcterms:modified xsi:type="dcterms:W3CDTF">2016-08-31T14:46:02Z</dcterms:modified>
</cp:coreProperties>
</file>