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9144000"/>
  <p:notesSz cx="6858000" cy="9144000"/>
  <p:embeddedFontLst>
    <p:embeddedFont>
      <p:font typeface="Tahoma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Tahoma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Tahom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4" name="Shape 18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4" name="Shape 20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3" name="Shape 21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1" name="Shape 24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8" name="Shape 24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4" name="Shape 25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1" name="Shape 26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7" name="Shape 26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5" name="Shape 2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0" name="Shape 31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Заголовок и объект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x="1182687" y="2017711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098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87959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524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5875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5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651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651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651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651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651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Заголовок раздела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Титульный слайд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ctrTitle"/>
          </p:nvPr>
        </p:nvSpPr>
        <p:spPr>
          <a:xfrm>
            <a:off x="990600" y="1676400"/>
            <a:ext cx="7772400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87959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524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5875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5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651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651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651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651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651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0" type="dt"/>
          </p:nvPr>
        </p:nvSpPr>
        <p:spPr>
          <a:xfrm>
            <a:off x="9906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1" type="ftr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6858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Только заголовок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Вертикальный заголовок и текст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 rot="5400000">
            <a:off x="5020469" y="2197894"/>
            <a:ext cx="5918200" cy="19510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 rot="5400000">
            <a:off x="1042193" y="323057"/>
            <a:ext cx="5918200" cy="57007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098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87959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524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5875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5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651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651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651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651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651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Заголовок и вертикальный текст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 rot="5400000">
            <a:off x="3011486" y="188911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098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87959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524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5875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5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651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651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651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651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651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Рисунок с подписью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3" name="Shape 43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Объект с подписью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098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87959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524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5875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5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651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651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651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651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651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Пустой слайд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Сравнение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59999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1590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7145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72719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ct val="55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778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778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778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778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778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59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59999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1590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7145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72719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ct val="55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778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778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778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778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778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Два объекта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1182687" y="2017713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3622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59999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0193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651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65735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54999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7145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7145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7145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7145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7145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2" type="body"/>
          </p:nvPr>
        </p:nvSpPr>
        <p:spPr>
          <a:xfrm>
            <a:off x="5145087" y="2017713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3622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59999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0193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651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65735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54999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7145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7145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7145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7145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7145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/>
        </p:nvSpPr>
        <p:spPr>
          <a:xfrm>
            <a:off x="417512" y="1098550"/>
            <a:ext cx="438150" cy="474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" name="Shape 7"/>
          <p:cNvSpPr txBox="1"/>
          <p:nvPr/>
        </p:nvSpPr>
        <p:spPr>
          <a:xfrm>
            <a:off x="800100" y="1098550"/>
            <a:ext cx="328611" cy="47466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lt1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" name="Shape 8"/>
          <p:cNvSpPr txBox="1"/>
          <p:nvPr/>
        </p:nvSpPr>
        <p:spPr>
          <a:xfrm>
            <a:off x="541337" y="1520825"/>
            <a:ext cx="422275" cy="474661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" name="Shape 9"/>
          <p:cNvSpPr txBox="1"/>
          <p:nvPr/>
        </p:nvSpPr>
        <p:spPr>
          <a:xfrm>
            <a:off x="911225" y="1520825"/>
            <a:ext cx="368299" cy="474661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lt1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" name="Shape 10"/>
          <p:cNvSpPr txBox="1"/>
          <p:nvPr/>
        </p:nvSpPr>
        <p:spPr>
          <a:xfrm>
            <a:off x="127000" y="1447800"/>
            <a:ext cx="560387" cy="422275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hlink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" name="Shape 11"/>
          <p:cNvSpPr txBox="1"/>
          <p:nvPr/>
        </p:nvSpPr>
        <p:spPr>
          <a:xfrm>
            <a:off x="762000" y="990600"/>
            <a:ext cx="31750" cy="1052511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" name="Shape 12"/>
          <p:cNvSpPr txBox="1"/>
          <p:nvPr/>
        </p:nvSpPr>
        <p:spPr>
          <a:xfrm>
            <a:off x="442912" y="1781175"/>
            <a:ext cx="8226425" cy="31750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chemeClr val="lt1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1182687" y="2017711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098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87959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524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5875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5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651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651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651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651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651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0" type="dt"/>
          </p:nvPr>
        </p:nvSpPr>
        <p:spPr>
          <a:xfrm>
            <a:off x="11620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7042150" y="6243637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0" y="2438400"/>
            <a:ext cx="9009062" cy="1052511"/>
            <a:chOff x="0" y="2438400"/>
            <a:chExt cx="9009062" cy="1052511"/>
          </a:xfrm>
        </p:grpSpPr>
        <p:grpSp>
          <p:nvGrpSpPr>
            <p:cNvPr id="83" name="Shape 83"/>
            <p:cNvGrpSpPr/>
            <p:nvPr/>
          </p:nvGrpSpPr>
          <p:grpSpPr>
            <a:xfrm>
              <a:off x="290512" y="2546349"/>
              <a:ext cx="711200" cy="474661"/>
              <a:chOff x="1143000" y="533400"/>
              <a:chExt cx="990600" cy="685799"/>
            </a:xfrm>
          </p:grpSpPr>
          <p:sp>
            <p:nvSpPr>
              <p:cNvPr id="84" name="Shape 84"/>
              <p:cNvSpPr txBox="1"/>
              <p:nvPr/>
            </p:nvSpPr>
            <p:spPr>
              <a:xfrm>
                <a:off x="1143000" y="533400"/>
                <a:ext cx="609599" cy="6857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5" name="Shape 85"/>
              <p:cNvSpPr txBox="1"/>
              <p:nvPr/>
            </p:nvSpPr>
            <p:spPr>
              <a:xfrm>
                <a:off x="1676400" y="533400"/>
                <a:ext cx="457200" cy="685799"/>
              </a:xfrm>
              <a:prstGeom prst="rect">
                <a:avLst/>
              </a:prstGeom>
              <a:gradFill>
                <a:gsLst>
                  <a:gs pos="0">
                    <a:schemeClr val="folHlink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86" name="Shape 86"/>
            <p:cNvGrpSpPr/>
            <p:nvPr/>
          </p:nvGrpSpPr>
          <p:grpSpPr>
            <a:xfrm>
              <a:off x="414336" y="2968624"/>
              <a:ext cx="738186" cy="474661"/>
              <a:chOff x="1447800" y="4191000"/>
              <a:chExt cx="1066799" cy="685799"/>
            </a:xfrm>
          </p:grpSpPr>
          <p:sp>
            <p:nvSpPr>
              <p:cNvPr id="87" name="Shape 87"/>
              <p:cNvSpPr txBox="1"/>
              <p:nvPr/>
            </p:nvSpPr>
            <p:spPr>
              <a:xfrm>
                <a:off x="1447800" y="4191000"/>
                <a:ext cx="609599" cy="6857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88" name="Shape 88"/>
              <p:cNvSpPr txBox="1"/>
              <p:nvPr/>
            </p:nvSpPr>
            <p:spPr>
              <a:xfrm>
                <a:off x="1981200" y="4191000"/>
                <a:ext cx="533399" cy="685799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sp>
          <p:nvSpPr>
            <p:cNvPr id="89" name="Shape 89"/>
            <p:cNvSpPr txBox="1"/>
            <p:nvPr/>
          </p:nvSpPr>
          <p:spPr>
            <a:xfrm>
              <a:off x="0" y="2895600"/>
              <a:ext cx="560387" cy="422275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hlink"/>
                </a:gs>
              </a:gsLst>
              <a:lin ang="18900000" scaled="0"/>
            </a:gra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90" name="Shape 90"/>
            <p:cNvSpPr txBox="1"/>
            <p:nvPr/>
          </p:nvSpPr>
          <p:spPr>
            <a:xfrm>
              <a:off x="635000" y="2438400"/>
              <a:ext cx="31750" cy="1052511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91" name="Shape 91"/>
            <p:cNvSpPr txBox="1"/>
            <p:nvPr/>
          </p:nvSpPr>
          <p:spPr>
            <a:xfrm flipH="1" rot="10800000">
              <a:off x="315912" y="3260725"/>
              <a:ext cx="8693150" cy="55561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92" name="Shape 92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1182687" y="2017711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098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187959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5500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1524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50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15875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5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1651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1651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1651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1651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1651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x="9906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68580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fld id="{00000000-1234-1234-1234-123412341234}" type="slidenum">
              <a:rPr b="0" i="0" lang="en-US" sz="1400" u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Relationship Id="rId4" Type="http://schemas.openxmlformats.org/officeDocument/2006/relationships/image" Target="../media/image09.png"/><Relationship Id="rId9" Type="http://schemas.openxmlformats.org/officeDocument/2006/relationships/image" Target="../media/image14.jpg"/><Relationship Id="rId5" Type="http://schemas.openxmlformats.org/officeDocument/2006/relationships/image" Target="../media/image11.png"/><Relationship Id="rId6" Type="http://schemas.openxmlformats.org/officeDocument/2006/relationships/image" Target="../media/image13.png"/><Relationship Id="rId7" Type="http://schemas.openxmlformats.org/officeDocument/2006/relationships/image" Target="../media/image15.png"/><Relationship Id="rId8" Type="http://schemas.openxmlformats.org/officeDocument/2006/relationships/image" Target="../media/image3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Relationship Id="rId5" Type="http://schemas.openxmlformats.org/officeDocument/2006/relationships/image" Target="../media/image19.png"/><Relationship Id="rId6" Type="http://schemas.openxmlformats.org/officeDocument/2006/relationships/image" Target="../media/image2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Relationship Id="rId4" Type="http://schemas.openxmlformats.org/officeDocument/2006/relationships/image" Target="../media/image22.png"/><Relationship Id="rId5" Type="http://schemas.openxmlformats.org/officeDocument/2006/relationships/image" Target="../media/image28.png"/><Relationship Id="rId6" Type="http://schemas.openxmlformats.org/officeDocument/2006/relationships/image" Target="../media/image30.png"/><Relationship Id="rId7" Type="http://schemas.openxmlformats.org/officeDocument/2006/relationships/image" Target="../media/image27.png"/><Relationship Id="rId8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png"/><Relationship Id="rId4" Type="http://schemas.openxmlformats.org/officeDocument/2006/relationships/image" Target="../media/image25.png"/><Relationship Id="rId5" Type="http://schemas.openxmlformats.org/officeDocument/2006/relationships/image" Target="../media/image35.png"/><Relationship Id="rId6" Type="http://schemas.openxmlformats.org/officeDocument/2006/relationships/image" Target="../media/image2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g"/><Relationship Id="rId4" Type="http://schemas.openxmlformats.org/officeDocument/2006/relationships/image" Target="../media/image2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Relationship Id="rId4" Type="http://schemas.openxmlformats.org/officeDocument/2006/relationships/image" Target="../media/image05.png"/><Relationship Id="rId5" Type="http://schemas.openxmlformats.org/officeDocument/2006/relationships/image" Target="../media/image06.png"/><Relationship Id="rId6" Type="http://schemas.openxmlformats.org/officeDocument/2006/relationships/image" Target="../media/image03.jpg"/><Relationship Id="rId7" Type="http://schemas.openxmlformats.org/officeDocument/2006/relationships/image" Target="../media/image04.png"/><Relationship Id="rId8" Type="http://schemas.openxmlformats.org/officeDocument/2006/relationships/image" Target="../media/image0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5.png"/><Relationship Id="rId4" Type="http://schemas.openxmlformats.org/officeDocument/2006/relationships/image" Target="../media/image0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x="1182687" y="2017711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1_5254fef0242275254fef024266" id="108" name="Shape 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8887" y="0"/>
            <a:ext cx="7885112" cy="6840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Виды правильных многоугольников</a:t>
            </a: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1182687" y="2017711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hello_html_m220535e9" id="181" name="Shape 1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750" y="1539875"/>
            <a:ext cx="6624637" cy="496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Пчелиные соты" id="187" name="Shape 18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386" y="0"/>
            <a:ext cx="2736850" cy="205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660000">
            <a:off x="468311" y="2349499"/>
            <a:ext cx="2736849" cy="1611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Shape 18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19475" y="5013325"/>
            <a:ext cx="2749549" cy="15398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upload.wikimedia.org/wikipedia/commons/1/1f/Graphene_Crystall.PNG" id="190" name="Shape 19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00787" y="3352800"/>
            <a:ext cx="2843212" cy="18764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umblr_inline_ml0o7z0qk51qz4rgp" id="191" name="Shape 19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708400" y="1916111"/>
            <a:ext cx="2314575" cy="23145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entagon" id="192" name="Shape 19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84212" y="4527550"/>
            <a:ext cx="2592387" cy="1944687"/>
          </a:xfrm>
          <a:prstGeom prst="rect">
            <a:avLst/>
          </a:prstGeom>
          <a:noFill/>
          <a:ln>
            <a:noFill/>
          </a:ln>
        </p:spPr>
      </p:pic>
      <p:sp>
        <p:nvSpPr>
          <p:cNvPr descr="Image result for одеяло из лоскутков" id="193" name="Shape 193"/>
          <p:cNvSpPr txBox="1"/>
          <p:nvPr/>
        </p:nvSpPr>
        <p:spPr>
          <a:xfrm>
            <a:off x="4419600" y="3276600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descr="Image result for одеяло из лоскутков" id="194" name="Shape 194"/>
          <p:cNvSpPr txBox="1"/>
          <p:nvPr/>
        </p:nvSpPr>
        <p:spPr>
          <a:xfrm>
            <a:off x="4419600" y="3276600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DSC_0797" id="195" name="Shape 19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867400" y="60325"/>
            <a:ext cx="2952750" cy="2235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1331912" y="620712"/>
            <a:ext cx="7577136" cy="10302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b="1" i="1" lang="en-US" sz="3600" u="none" cap="none" strike="noStrike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</a:rPr>
              <a:t>Давай присядем столько раз, сколько правильных многоугольников у нас</a:t>
            </a:r>
          </a:p>
        </p:txBody>
      </p:sp>
      <p:pic>
        <p:nvPicPr>
          <p:cNvPr descr="maxresdefault" id="201" name="Shape 2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50" y="1628775"/>
            <a:ext cx="9036050" cy="529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0066"/>
              </a:buClr>
              <a:buSzPct val="25000"/>
              <a:buFont typeface="Tahoma"/>
              <a:buNone/>
            </a:pPr>
            <a:r>
              <a:rPr b="1" i="1" lang="en-US" sz="4000" u="none" cap="none" strike="noStrike">
                <a:solidFill>
                  <a:srgbClr val="660066"/>
                </a:solidFill>
                <a:latin typeface="Tahoma"/>
                <a:ea typeface="Tahoma"/>
                <a:cs typeface="Tahoma"/>
                <a:sym typeface="Tahoma"/>
              </a:rPr>
              <a:t>Теперь подрыгнем столько раз, сколько радости у нас</a:t>
            </a:r>
          </a:p>
        </p:txBody>
      </p:sp>
      <p:pic>
        <p:nvPicPr>
          <p:cNvPr descr="253600206" id="207" name="Shape 2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212" y="4446587"/>
            <a:ext cx="2232025" cy="21828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ig" id="208" name="Shape 20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7175" y="2492375"/>
            <a:ext cx="4465636" cy="18748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627286742" id="209" name="Shape 20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0825" y="2236786"/>
            <a:ext cx="3457574" cy="23764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50410561" id="210" name="Shape 2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364162" y="4652962"/>
            <a:ext cx="2541587" cy="143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Pct val="25000"/>
              <a:buFont typeface="Tahoma"/>
              <a:buNone/>
            </a:pPr>
            <a:r>
              <a:rPr b="1" i="1" lang="en-US" sz="4000" u="none" cap="none" strike="noStrike">
                <a:solidFill>
                  <a:srgbClr val="D60093"/>
                </a:solidFill>
                <a:latin typeface="Tahoma"/>
                <a:ea typeface="Tahoma"/>
                <a:cs typeface="Tahoma"/>
                <a:sym typeface="Tahoma"/>
              </a:rPr>
              <a:t>В ладони хлопнем столько раз, сколько гостей у нас</a:t>
            </a:r>
          </a:p>
        </p:txBody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395287" y="1989136"/>
            <a:ext cx="8559800" cy="41433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descr="Image result for букеты цветов" id="217" name="Shape 217"/>
          <p:cNvSpPr txBox="1"/>
          <p:nvPr/>
        </p:nvSpPr>
        <p:spPr>
          <a:xfrm>
            <a:off x="155575" y="46036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descr="Image result for букеты цветов" id="218" name="Shape 218"/>
          <p:cNvSpPr txBox="1"/>
          <p:nvPr/>
        </p:nvSpPr>
        <p:spPr>
          <a:xfrm>
            <a:off x="155575" y="46036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big (1)" id="219" name="Shape 2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187" y="4724400"/>
            <a:ext cx="2160586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39972" id="220" name="Shape 2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27762" y="4365625"/>
            <a:ext cx="2295524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051512" id="221" name="Shape 2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43211" y="1773236"/>
            <a:ext cx="2801936" cy="21002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695341" id="222" name="Shape 2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987675" y="4221162"/>
            <a:ext cx="2400300" cy="2085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695346" id="223" name="Shape 2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9386" y="2492375"/>
            <a:ext cx="2101849" cy="2232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696546" id="224" name="Shape 22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940425" y="1916111"/>
            <a:ext cx="2416175" cy="2592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25000"/>
              <a:buFont typeface="Tahoma"/>
              <a:buNone/>
            </a:pPr>
            <a:r>
              <a:rPr b="1" i="1" lang="en-US" sz="3600" u="none" cap="none" strike="noStrike">
                <a:solidFill>
                  <a:srgbClr val="000099"/>
                </a:solidFill>
                <a:latin typeface="Tahoma"/>
                <a:ea typeface="Tahoma"/>
                <a:cs typeface="Tahoma"/>
                <a:sym typeface="Tahoma"/>
              </a:rPr>
              <a:t>Повернёмся столько раз, на сколько баллов я работал сейчас</a:t>
            </a:r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1182687" y="2017711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descr="Image result for думать" id="231" name="Shape 231"/>
          <p:cNvSpPr txBox="1"/>
          <p:nvPr/>
        </p:nvSpPr>
        <p:spPr>
          <a:xfrm>
            <a:off x="155575" y="46036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descr="Image result for думать" id="232" name="Shape 232"/>
          <p:cNvSpPr txBox="1"/>
          <p:nvPr/>
        </p:nvSpPr>
        <p:spPr>
          <a:xfrm>
            <a:off x="155575" y="46036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descr="Image result for думать" id="233" name="Shape 233"/>
          <p:cNvSpPr txBox="1"/>
          <p:nvPr/>
        </p:nvSpPr>
        <p:spPr>
          <a:xfrm>
            <a:off x="155575" y="46036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descr="Image result for думать" id="234" name="Shape 234"/>
          <p:cNvSpPr txBox="1"/>
          <p:nvPr/>
        </p:nvSpPr>
        <p:spPr>
          <a:xfrm>
            <a:off x="155575" y="46036"/>
            <a:ext cx="304799" cy="304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583a88eff97b6917dda4a314fdfd9c99" id="235" name="Shape 2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212" y="2133600"/>
            <a:ext cx="3144837" cy="21701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30d57380caf261e961893b2f6442c839" id="236" name="Shape 2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67400" y="1971675"/>
            <a:ext cx="2736850" cy="22780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5613d0162db8099a49543e3a72ebb0d" id="237" name="Shape 2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1187" y="4594225"/>
            <a:ext cx="2376487" cy="2139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9918a5cb0d582aa151d5384eef56b017" id="238" name="Shape 2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19475" y="4249737"/>
            <a:ext cx="3024187" cy="236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Вычислить сумму углов многоугольников и внутренний угол правильного многоугольника</a:t>
            </a:r>
          </a:p>
        </p:txBody>
      </p:sp>
      <p:pic>
        <p:nvPicPr>
          <p:cNvPr descr="1_5254fef0242275254fef024266" id="244" name="Shape 24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2275" y="1916111"/>
            <a:ext cx="5688011" cy="4402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Shape 245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43886" y="404812"/>
            <a:ext cx="304799" cy="304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b="0" i="0" lang="en-US" sz="36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Внутренний угол правильного многоугольника</a:t>
            </a:r>
          </a:p>
        </p:txBody>
      </p:sp>
      <p:pic>
        <p:nvPicPr>
          <p:cNvPr descr="как решать в2 по математике егэ 2014" id="251" name="Shape 25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3350" y="1709736"/>
            <a:ext cx="6408737" cy="4135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7" name="Shape 257"/>
          <p:cNvSpPr txBox="1"/>
          <p:nvPr>
            <p:ph idx="1" type="body"/>
          </p:nvPr>
        </p:nvSpPr>
        <p:spPr>
          <a:xfrm>
            <a:off x="1182687" y="2017711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img6" id="258" name="Shape 2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989136"/>
            <a:ext cx="8675687" cy="4611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Times New Roman"/>
              <a:buNone/>
            </a:pPr>
            <a:r>
              <a:rPr b="1" i="0" lang="en-US" sz="4000" u="none" cap="none" strike="noStrik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Практическое задание</a:t>
            </a:r>
          </a:p>
        </p:txBody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x="1182687" y="2017711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Noto Sans Symbols"/>
              <a:buNone/>
            </a:pPr>
            <a:r>
              <a:rPr b="1" i="1" lang="en-US" sz="4000" u="none" cap="none" strike="noStrik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Постройте узор из квадратов и равносторонних треугольников, таким образом, чтобы получился шестиугольник и двенадцатиугольник.</a:t>
            </a:r>
          </a:p>
          <a:p>
            <a:pPr indent="-342900" lvl="0" marL="342900" marR="0" rtl="0" algn="l">
              <a:spcBef>
                <a:spcPts val="80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1" i="1" sz="4000" u="none" cap="none" strike="noStrike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1187450" y="0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b="1" i="1" lang="en-US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Порядок и хаос</a:t>
            </a:r>
            <a:br>
              <a:rPr b="1" i="1" lang="en-US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</a:b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1182687" y="2017711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order_chaosA9_v2" id="115" name="Shape 1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50" y="981075"/>
            <a:ext cx="8856662" cy="5761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827087" y="2133600"/>
            <a:ext cx="7772400" cy="411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271" name="Shape 271"/>
          <p:cNvGrpSpPr/>
          <p:nvPr/>
        </p:nvGrpSpPr>
        <p:grpSpPr>
          <a:xfrm>
            <a:off x="1571399" y="2324339"/>
            <a:ext cx="4397822" cy="4000020"/>
            <a:chOff x="11722056" y="4131023"/>
            <a:chExt cx="4395872" cy="3998214"/>
          </a:xfrm>
        </p:grpSpPr>
        <p:grpSp>
          <p:nvGrpSpPr>
            <p:cNvPr id="272" name="Shape 272"/>
            <p:cNvGrpSpPr/>
            <p:nvPr/>
          </p:nvGrpSpPr>
          <p:grpSpPr>
            <a:xfrm rot="10800000">
              <a:off x="11722056" y="4371974"/>
              <a:ext cx="2670217" cy="3757263"/>
              <a:chOff x="8828086" y="4356448"/>
              <a:chExt cx="2670217" cy="3757263"/>
            </a:xfrm>
          </p:grpSpPr>
          <p:grpSp>
            <p:nvGrpSpPr>
              <p:cNvPr id="273" name="Shape 273"/>
              <p:cNvGrpSpPr/>
              <p:nvPr/>
            </p:nvGrpSpPr>
            <p:grpSpPr>
              <a:xfrm>
                <a:off x="8828086" y="6909347"/>
                <a:ext cx="1763801" cy="1204364"/>
                <a:chOff x="415925" y="25946"/>
                <a:chExt cx="117586" cy="80415"/>
              </a:xfrm>
            </p:grpSpPr>
            <p:sp>
              <p:nvSpPr>
                <p:cNvPr id="274" name="Shape 274"/>
                <p:cNvSpPr txBox="1"/>
                <p:nvPr/>
              </p:nvSpPr>
              <p:spPr>
                <a:xfrm>
                  <a:off x="415925" y="42861"/>
                  <a:ext cx="61912" cy="63500"/>
                </a:xfrm>
                <a:prstGeom prst="rect">
                  <a:avLst/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275" name="Shape 275"/>
                <p:cNvSpPr/>
                <p:nvPr/>
              </p:nvSpPr>
              <p:spPr>
                <a:xfrm rot="-1800000">
                  <a:off x="460374" y="38099"/>
                  <a:ext cx="63499" cy="55561"/>
                </a:xfrm>
                <a:prstGeom prst="triangle">
                  <a:avLst>
                    <a:gd fmla="val 50000" name="adj"/>
                  </a:avLst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grpSp>
            <p:nvGrpSpPr>
              <p:cNvPr id="276" name="Shape 276"/>
              <p:cNvGrpSpPr/>
              <p:nvPr/>
            </p:nvGrpSpPr>
            <p:grpSpPr>
              <a:xfrm rot="-3600000">
                <a:off x="9654435" y="5974533"/>
                <a:ext cx="1762072" cy="1206234"/>
                <a:chOff x="415925" y="25946"/>
                <a:chExt cx="117586" cy="80415"/>
              </a:xfrm>
            </p:grpSpPr>
            <p:sp>
              <p:nvSpPr>
                <p:cNvPr id="277" name="Shape 277"/>
                <p:cNvSpPr txBox="1"/>
                <p:nvPr/>
              </p:nvSpPr>
              <p:spPr>
                <a:xfrm>
                  <a:off x="415925" y="42861"/>
                  <a:ext cx="61912" cy="63500"/>
                </a:xfrm>
                <a:prstGeom prst="rect">
                  <a:avLst/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278" name="Shape 278"/>
                <p:cNvSpPr/>
                <p:nvPr/>
              </p:nvSpPr>
              <p:spPr>
                <a:xfrm rot="-1800000">
                  <a:off x="460374" y="38099"/>
                  <a:ext cx="63499" cy="55561"/>
                </a:xfrm>
                <a:prstGeom prst="triangle">
                  <a:avLst>
                    <a:gd fmla="val 50000" name="adj"/>
                  </a:avLst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grpSp>
            <p:nvGrpSpPr>
              <p:cNvPr id="279" name="Shape 279"/>
              <p:cNvGrpSpPr/>
              <p:nvPr/>
            </p:nvGrpSpPr>
            <p:grpSpPr>
              <a:xfrm rot="-7200000">
                <a:off x="9222555" y="4818638"/>
                <a:ext cx="1763801" cy="1206234"/>
                <a:chOff x="415925" y="25946"/>
                <a:chExt cx="117586" cy="80415"/>
              </a:xfrm>
            </p:grpSpPr>
            <p:sp>
              <p:nvSpPr>
                <p:cNvPr id="280" name="Shape 280"/>
                <p:cNvSpPr txBox="1"/>
                <p:nvPr/>
              </p:nvSpPr>
              <p:spPr>
                <a:xfrm>
                  <a:off x="415925" y="42861"/>
                  <a:ext cx="61912" cy="63500"/>
                </a:xfrm>
                <a:prstGeom prst="rect">
                  <a:avLst/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281" name="Shape 281"/>
                <p:cNvSpPr/>
                <p:nvPr/>
              </p:nvSpPr>
              <p:spPr>
                <a:xfrm rot="-1800000">
                  <a:off x="460374" y="38099"/>
                  <a:ext cx="63499" cy="55561"/>
                </a:xfrm>
                <a:prstGeom prst="triangle">
                  <a:avLst>
                    <a:gd fmla="val 50000" name="adj"/>
                  </a:avLst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</p:grpSp>
        <p:grpSp>
          <p:nvGrpSpPr>
            <p:cNvPr id="282" name="Shape 282"/>
            <p:cNvGrpSpPr/>
            <p:nvPr/>
          </p:nvGrpSpPr>
          <p:grpSpPr>
            <a:xfrm>
              <a:off x="13447711" y="4131023"/>
              <a:ext cx="2670217" cy="3757263"/>
              <a:chOff x="8828086" y="4356448"/>
              <a:chExt cx="2670217" cy="3757263"/>
            </a:xfrm>
          </p:grpSpPr>
          <p:grpSp>
            <p:nvGrpSpPr>
              <p:cNvPr id="283" name="Shape 283"/>
              <p:cNvGrpSpPr/>
              <p:nvPr/>
            </p:nvGrpSpPr>
            <p:grpSpPr>
              <a:xfrm>
                <a:off x="8828086" y="6909347"/>
                <a:ext cx="1763801" cy="1204364"/>
                <a:chOff x="415925" y="25946"/>
                <a:chExt cx="117586" cy="80415"/>
              </a:xfrm>
            </p:grpSpPr>
            <p:sp>
              <p:nvSpPr>
                <p:cNvPr id="284" name="Shape 284"/>
                <p:cNvSpPr txBox="1"/>
                <p:nvPr/>
              </p:nvSpPr>
              <p:spPr>
                <a:xfrm>
                  <a:off x="415925" y="42861"/>
                  <a:ext cx="61912" cy="63500"/>
                </a:xfrm>
                <a:prstGeom prst="rect">
                  <a:avLst/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285" name="Shape 285"/>
                <p:cNvSpPr/>
                <p:nvPr/>
              </p:nvSpPr>
              <p:spPr>
                <a:xfrm rot="-1800000">
                  <a:off x="460374" y="38099"/>
                  <a:ext cx="63499" cy="55561"/>
                </a:xfrm>
                <a:prstGeom prst="triangle">
                  <a:avLst>
                    <a:gd fmla="val 50000" name="adj"/>
                  </a:avLst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grpSp>
            <p:nvGrpSpPr>
              <p:cNvPr id="286" name="Shape 286"/>
              <p:cNvGrpSpPr/>
              <p:nvPr/>
            </p:nvGrpSpPr>
            <p:grpSpPr>
              <a:xfrm rot="-3600000">
                <a:off x="9654435" y="5974533"/>
                <a:ext cx="1762072" cy="1206234"/>
                <a:chOff x="415925" y="25946"/>
                <a:chExt cx="117586" cy="80415"/>
              </a:xfrm>
            </p:grpSpPr>
            <p:sp>
              <p:nvSpPr>
                <p:cNvPr id="287" name="Shape 287"/>
                <p:cNvSpPr txBox="1"/>
                <p:nvPr/>
              </p:nvSpPr>
              <p:spPr>
                <a:xfrm>
                  <a:off x="415925" y="42861"/>
                  <a:ext cx="61912" cy="63500"/>
                </a:xfrm>
                <a:prstGeom prst="rect">
                  <a:avLst/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288" name="Shape 288"/>
                <p:cNvSpPr/>
                <p:nvPr/>
              </p:nvSpPr>
              <p:spPr>
                <a:xfrm rot="-1800000">
                  <a:off x="460374" y="38099"/>
                  <a:ext cx="63499" cy="55561"/>
                </a:xfrm>
                <a:prstGeom prst="triangle">
                  <a:avLst>
                    <a:gd fmla="val 50000" name="adj"/>
                  </a:avLst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grpSp>
            <p:nvGrpSpPr>
              <p:cNvPr id="289" name="Shape 289"/>
              <p:cNvGrpSpPr/>
              <p:nvPr/>
            </p:nvGrpSpPr>
            <p:grpSpPr>
              <a:xfrm rot="-7200000">
                <a:off x="9222555" y="4818638"/>
                <a:ext cx="1763801" cy="1206234"/>
                <a:chOff x="415925" y="25946"/>
                <a:chExt cx="117586" cy="80415"/>
              </a:xfrm>
            </p:grpSpPr>
            <p:sp>
              <p:nvSpPr>
                <p:cNvPr id="290" name="Shape 290"/>
                <p:cNvSpPr txBox="1"/>
                <p:nvPr/>
              </p:nvSpPr>
              <p:spPr>
                <a:xfrm>
                  <a:off x="415925" y="42861"/>
                  <a:ext cx="61912" cy="63500"/>
                </a:xfrm>
                <a:prstGeom prst="rect">
                  <a:avLst/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291" name="Shape 291"/>
                <p:cNvSpPr/>
                <p:nvPr/>
              </p:nvSpPr>
              <p:spPr>
                <a:xfrm rot="-1800000">
                  <a:off x="460374" y="38099"/>
                  <a:ext cx="63499" cy="55561"/>
                </a:xfrm>
                <a:prstGeom prst="triangle">
                  <a:avLst>
                    <a:gd fmla="val 50000" name="adj"/>
                  </a:avLst>
                </a:prstGeom>
                <a:gradFill>
                  <a:gsLst>
                    <a:gs pos="0">
                      <a:srgbClr val="000000"/>
                    </a:gs>
                    <a:gs pos="100000">
                      <a:srgbClr val="FF00FF"/>
                    </a:gs>
                  </a:gsLst>
                  <a:path path="circle">
                    <a:fillToRect b="50%" l="50%" r="50%" t="50%"/>
                  </a:path>
                  <a:tileRect/>
                </a:gradFill>
                <a:ln cap="flat" cmpd="sng" w="9525">
                  <a:solidFill>
                    <a:srgbClr val="000000"/>
                  </a:solidFill>
                  <a:prstDash val="solid"/>
                  <a:miter/>
                  <a:headEnd len="med" w="med" type="none"/>
                  <a:tailEnd len="med" w="med" type="none"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</p:grpSp>
      </p:grpSp>
      <p:sp>
        <p:nvSpPr>
          <p:cNvPr id="292" name="Shape 292"/>
          <p:cNvSpPr/>
          <p:nvPr/>
        </p:nvSpPr>
        <p:spPr>
          <a:xfrm>
            <a:off x="2843211" y="3500437"/>
            <a:ext cx="1904999" cy="1647824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00"/>
          </a:solidFill>
          <a:ln cap="flat" cmpd="sng" w="12700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1C1D"/>
              </a:buClr>
              <a:buSzPct val="25000"/>
              <a:buFont typeface="Tahoma"/>
              <a:buNone/>
            </a:pPr>
            <a:br>
              <a:rPr b="0" i="0" lang="en-US" sz="3200" u="none" cap="none" strike="noStrike">
                <a:solidFill>
                  <a:srgbClr val="0C1C1D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0" i="0" lang="en-US" sz="3200" u="none" cap="none" strike="noStrike">
                <a:solidFill>
                  <a:srgbClr val="0C1C1D"/>
                </a:solidFill>
                <a:latin typeface="Tahoma"/>
                <a:ea typeface="Tahoma"/>
                <a:cs typeface="Tahoma"/>
                <a:sym typeface="Tahoma"/>
              </a:rPr>
            </a:br>
            <a:br>
              <a:rPr b="0" i="0" lang="en-US" sz="3200" u="none" cap="none" strike="noStrike">
                <a:solidFill>
                  <a:srgbClr val="0C1C1D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en-US" sz="2800" u="none" cap="none" strike="noStrike">
                <a:solidFill>
                  <a:srgbClr val="CA1502"/>
                </a:solidFill>
                <a:latin typeface="Tahoma"/>
                <a:ea typeface="Tahoma"/>
                <a:cs typeface="Tahoma"/>
                <a:sym typeface="Tahoma"/>
              </a:rPr>
              <a:t>Только из этих правильных многоугольников можно построить правильный паркет.</a:t>
            </a:r>
            <a:br>
              <a:rPr b="1" i="0" lang="en-US" sz="2800" u="none" cap="none" strike="noStrike">
                <a:solidFill>
                  <a:srgbClr val="CA1502"/>
                </a:solidFill>
                <a:latin typeface="Tahoma"/>
                <a:ea typeface="Tahoma"/>
                <a:cs typeface="Tahoma"/>
                <a:sym typeface="Tahoma"/>
              </a:rPr>
            </a:br>
          </a:p>
        </p:txBody>
      </p:sp>
      <p:grpSp>
        <p:nvGrpSpPr>
          <p:cNvPr id="298" name="Shape 298"/>
          <p:cNvGrpSpPr/>
          <p:nvPr/>
        </p:nvGrpSpPr>
        <p:grpSpPr>
          <a:xfrm flipH="1" rot="10800000">
            <a:off x="395286" y="2276475"/>
            <a:ext cx="2520950" cy="2447925"/>
            <a:chOff x="12987336" y="3228974"/>
            <a:chExt cx="4572000" cy="3976687"/>
          </a:xfrm>
        </p:grpSpPr>
        <p:sp>
          <p:nvSpPr>
            <p:cNvPr id="299" name="Shape 299"/>
            <p:cNvSpPr/>
            <p:nvPr/>
          </p:nvSpPr>
          <p:spPr>
            <a:xfrm>
              <a:off x="12987336" y="3228975"/>
              <a:ext cx="2286000" cy="1974850"/>
            </a:xfrm>
            <a:prstGeom prst="triangle">
              <a:avLst>
                <a:gd fmla="val 50000" name="adj"/>
              </a:avLst>
            </a:prstGeom>
            <a:solidFill>
              <a:srgbClr val="FF00FF"/>
            </a:solidFill>
            <a:ln cap="flat" cmpd="sng" w="38100">
              <a:solidFill>
                <a:srgbClr val="0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15273337" y="3228975"/>
              <a:ext cx="2286000" cy="1974850"/>
            </a:xfrm>
            <a:prstGeom prst="triangle">
              <a:avLst>
                <a:gd fmla="val 50000" name="adj"/>
              </a:avLst>
            </a:prstGeom>
            <a:solidFill>
              <a:srgbClr val="FF00FF"/>
            </a:solidFill>
            <a:ln cap="flat" cmpd="sng" w="38100">
              <a:solidFill>
                <a:srgbClr val="0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01" name="Shape 301"/>
            <p:cNvSpPr/>
            <p:nvPr/>
          </p:nvSpPr>
          <p:spPr>
            <a:xfrm flipH="1" rot="10800000">
              <a:off x="14130337" y="3228974"/>
              <a:ext cx="2286000" cy="1974850"/>
            </a:xfrm>
            <a:prstGeom prst="triangle">
              <a:avLst>
                <a:gd fmla="val 50000" name="adj"/>
              </a:avLst>
            </a:prstGeom>
            <a:solidFill>
              <a:srgbClr val="FFFF00"/>
            </a:solidFill>
            <a:ln cap="flat" cmpd="sng" w="38100">
              <a:solidFill>
                <a:srgbClr val="0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 flipH="1" rot="10800000">
              <a:off x="12987336" y="5230811"/>
              <a:ext cx="2286000" cy="1974850"/>
            </a:xfrm>
            <a:prstGeom prst="triangle">
              <a:avLst>
                <a:gd fmla="val 50000" name="adj"/>
              </a:avLst>
            </a:prstGeom>
            <a:solidFill>
              <a:srgbClr val="FFFF00"/>
            </a:solidFill>
            <a:ln cap="flat" cmpd="sng" w="38100">
              <a:solidFill>
                <a:srgbClr val="0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 flipH="1" rot="10800000">
              <a:off x="15273337" y="5230811"/>
              <a:ext cx="2286000" cy="1974850"/>
            </a:xfrm>
            <a:prstGeom prst="triangle">
              <a:avLst>
                <a:gd fmla="val 50000" name="adj"/>
              </a:avLst>
            </a:prstGeom>
            <a:solidFill>
              <a:srgbClr val="FFFF00"/>
            </a:solidFill>
            <a:ln cap="flat" cmpd="sng" w="38100">
              <a:solidFill>
                <a:srgbClr val="0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04" name="Shape 304"/>
            <p:cNvSpPr/>
            <p:nvPr/>
          </p:nvSpPr>
          <p:spPr>
            <a:xfrm>
              <a:off x="14130337" y="5230812"/>
              <a:ext cx="2286000" cy="1974850"/>
            </a:xfrm>
            <a:prstGeom prst="triangle">
              <a:avLst>
                <a:gd fmla="val 50000" name="adj"/>
              </a:avLst>
            </a:prstGeom>
            <a:solidFill>
              <a:srgbClr val="FF00FF"/>
            </a:solidFill>
            <a:ln cap="flat" cmpd="sng" w="38100">
              <a:solidFill>
                <a:srgbClr val="0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pic>
        <p:nvPicPr>
          <p:cNvPr id="305" name="Shape 30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24525" y="1916111"/>
            <a:ext cx="3024187" cy="272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Shape 30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16236" y="3357562"/>
            <a:ext cx="2951161" cy="2801936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Shape 307"/>
          <p:cNvSpPr txBox="1"/>
          <p:nvPr/>
        </p:nvSpPr>
        <p:spPr>
          <a:xfrm>
            <a:off x="5076825" y="5734050"/>
            <a:ext cx="4067175" cy="9159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73"/>
              </a:buClr>
              <a:buSzPct val="25000"/>
              <a:buFont typeface="Tahoma"/>
              <a:buNone/>
            </a:pPr>
            <a:r>
              <a:rPr b="1" i="1" lang="en-US" sz="1800" u="none">
                <a:solidFill>
                  <a:srgbClr val="262673"/>
                </a:solidFill>
                <a:latin typeface="Tahoma"/>
                <a:ea typeface="Tahoma"/>
                <a:cs typeface="Tahoma"/>
                <a:sym typeface="Tahoma"/>
              </a:rPr>
              <a:t>Необходимое условие для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73"/>
              </a:buClr>
              <a:buSzPct val="25000"/>
              <a:buFont typeface="Tahoma"/>
              <a:buNone/>
            </a:pPr>
            <a:r>
              <a:rPr b="1" i="1" lang="en-US" sz="1800" u="none">
                <a:solidFill>
                  <a:srgbClr val="262673"/>
                </a:solidFill>
                <a:latin typeface="Tahoma"/>
                <a:ea typeface="Tahoma"/>
                <a:cs typeface="Tahoma"/>
                <a:sym typeface="Tahoma"/>
              </a:rPr>
              <a:t>построения паркета: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73"/>
              </a:buClr>
              <a:buSzPct val="25000"/>
              <a:buFont typeface="Tahoma"/>
              <a:buNone/>
            </a:pPr>
            <a:r>
              <a:rPr b="1" i="1" lang="en-US" sz="1800" u="none">
                <a:solidFill>
                  <a:srgbClr val="262673"/>
                </a:solidFill>
                <a:latin typeface="Tahoma"/>
                <a:ea typeface="Tahoma"/>
                <a:cs typeface="Tahoma"/>
                <a:sym typeface="Tahoma"/>
              </a:rPr>
              <a:t>в узле 360 градусов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b="1" i="1" lang="en-US" sz="48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Спасибо за урок!</a:t>
            </a:r>
          </a:p>
        </p:txBody>
      </p:sp>
      <p:pic>
        <p:nvPicPr>
          <p:cNvPr descr="image4" id="313" name="Shape 3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35375" y="2546350"/>
            <a:ext cx="4249737" cy="3767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1187450" y="765175"/>
            <a:ext cx="1152525" cy="1223961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6084887" y="692150"/>
            <a:ext cx="2006600" cy="1368425"/>
          </a:xfrm>
          <a:prstGeom prst="parallelogram">
            <a:avLst>
              <a:gd fmla="val 25000" name="adj"/>
            </a:avLst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2" name="Shape 122"/>
          <p:cNvSpPr/>
          <p:nvPr/>
        </p:nvSpPr>
        <p:spPr>
          <a:xfrm rot="10800000">
            <a:off x="3203575" y="692149"/>
            <a:ext cx="1925637" cy="1296986"/>
          </a:xfrm>
          <a:custGeom>
            <a:pathLst>
              <a:path extrusionOk="0" h="120000" w="120000">
                <a:moveTo>
                  <a:pt x="0" y="0"/>
                </a:moveTo>
                <a:lnTo>
                  <a:pt x="30000" y="120000"/>
                </a:lnTo>
                <a:lnTo>
                  <a:pt x="90000" y="120000"/>
                </a:lnTo>
                <a:lnTo>
                  <a:pt x="120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6659561" y="4581525"/>
            <a:ext cx="1944687" cy="1727199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4572000" y="4941887"/>
            <a:ext cx="2016124" cy="1655761"/>
          </a:xfrm>
          <a:prstGeom prst="triangle">
            <a:avLst>
              <a:gd fmla="val 50000" name="adj"/>
            </a:avLst>
          </a:pr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2916236" y="2420936"/>
            <a:ext cx="1201737" cy="1706561"/>
          </a:xfrm>
          <a:prstGeom prst="rtTriangle">
            <a:avLst/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107950" y="4005262"/>
            <a:ext cx="4392611" cy="2016124"/>
          </a:xfrm>
          <a:custGeom>
            <a:pathLst>
              <a:path extrusionOk="0" h="120000" w="120000">
                <a:moveTo>
                  <a:pt x="0" y="45835"/>
                </a:moveTo>
                <a:lnTo>
                  <a:pt x="45836" y="45836"/>
                </a:lnTo>
                <a:lnTo>
                  <a:pt x="60000" y="0"/>
                </a:lnTo>
                <a:lnTo>
                  <a:pt x="74163" y="45836"/>
                </a:lnTo>
                <a:lnTo>
                  <a:pt x="119999" y="45835"/>
                </a:lnTo>
                <a:lnTo>
                  <a:pt x="82917" y="74163"/>
                </a:lnTo>
                <a:lnTo>
                  <a:pt x="97081" y="119999"/>
                </a:lnTo>
                <a:lnTo>
                  <a:pt x="60000" y="91671"/>
                </a:lnTo>
                <a:lnTo>
                  <a:pt x="22918" y="119999"/>
                </a:lnTo>
                <a:lnTo>
                  <a:pt x="37082" y="74163"/>
                </a:lnTo>
                <a:lnTo>
                  <a:pt x="0" y="45835"/>
                </a:lnTo>
                <a:close/>
              </a:path>
            </a:pathLst>
          </a:cu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5292725" y="2708275"/>
            <a:ext cx="2303461" cy="1417636"/>
          </a:xfrm>
          <a:prstGeom prst="mathPlus">
            <a:avLst>
              <a:gd fmla="val 23520" name="adj1"/>
            </a:avLst>
          </a:prstGeom>
          <a:solidFill>
            <a:srgbClr val="CA1502"/>
          </a:solidFill>
          <a:ln cap="flat" cmpd="sng" w="9525">
            <a:solidFill>
              <a:schemeClr val="dk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1258887" y="214312"/>
            <a:ext cx="7685086" cy="9826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Что сегодня должны узнать?</a:t>
            </a:r>
            <a:br>
              <a:rPr b="0" i="0" lang="en-US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</a:br>
          </a:p>
        </p:txBody>
      </p:sp>
      <p:pic>
        <p:nvPicPr>
          <p:cNvPr descr="ребус" id="133" name="Shape 13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7450" y="692150"/>
            <a:ext cx="3671886" cy="27574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0001" id="134" name="Shape 1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68536" y="3429000"/>
            <a:ext cx="1984374" cy="17541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3" id="135" name="Shape 1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67175" y="4508500"/>
            <a:ext cx="2232025" cy="22209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как решать в2 по математике егэ 2014" id="136" name="Shape 1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92725" y="1484312"/>
            <a:ext cx="3851274" cy="24844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nogougolnik" id="137" name="Shape 13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88125" y="4508500"/>
            <a:ext cx="2259012" cy="2085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20" id="138" name="Shape 13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23850" y="3500437"/>
            <a:ext cx="1703387" cy="15255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20" id="139" name="Shape 13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23850" y="3500437"/>
            <a:ext cx="1703387" cy="15255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20" id="140" name="Shape 14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23850" y="3500437"/>
            <a:ext cx="1703387" cy="15255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nogougolnik" id="141" name="Shape 14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88125" y="4508500"/>
            <a:ext cx="2259012" cy="2085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nogougolnik" id="142" name="Shape 14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88125" y="4508500"/>
            <a:ext cx="2259012" cy="20859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nogougolnik" id="143" name="Shape 14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88125" y="4508500"/>
            <a:ext cx="2259012" cy="208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loud 25" id="148" name="Shape 1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7812" y="368812"/>
            <a:ext cx="6573900" cy="657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Вписанная в правильный многоугольник окружность</a:t>
            </a:r>
          </a:p>
        </p:txBody>
      </p:sp>
      <p:pic>
        <p:nvPicPr>
          <p:cNvPr descr="0001" id="154" name="Shape 15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76825" y="1989136"/>
            <a:ext cx="3144837" cy="27781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46" id="155" name="Shape 1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5650" y="2133600"/>
            <a:ext cx="3095625" cy="25288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Окружность описанная около правильного многоугольника</a:t>
            </a:r>
          </a:p>
        </p:txBody>
      </p:sp>
      <p:pic>
        <p:nvPicPr>
          <p:cNvPr descr="img20" id="161" name="Shape 16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87675" y="2192336"/>
            <a:ext cx="3576637" cy="3201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25000"/>
              <a:buFont typeface="Tahoma"/>
              <a:buNone/>
            </a:pPr>
            <a:r>
              <a:rPr b="0" i="0" lang="en-US" sz="2000" u="none" cap="none" strike="noStrike">
                <a:solidFill>
                  <a:srgbClr val="000099"/>
                </a:solidFill>
                <a:latin typeface="Tahoma"/>
                <a:ea typeface="Tahoma"/>
                <a:cs typeface="Tahoma"/>
                <a:sym typeface="Tahoma"/>
              </a:rPr>
              <a:t>Правильный многоугольник является вписанным в окружность и описанным около окружности. Эти окружности имеют один и тот же центр, который называется центром правильного многоугольника.</a:t>
            </a:r>
          </a:p>
        </p:txBody>
      </p:sp>
      <p:pic>
        <p:nvPicPr>
          <p:cNvPr descr="img3" id="167" name="Shape 16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750" y="1989136"/>
            <a:ext cx="4205287" cy="41830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1150937" y="214312"/>
            <a:ext cx="7793036" cy="14620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Центральный угол правильного многоугольника</a:t>
            </a:r>
          </a:p>
        </p:txBody>
      </p:sp>
      <p:pic>
        <p:nvPicPr>
          <p:cNvPr descr="mnogougolnik" id="173" name="Shape 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012" y="2420936"/>
            <a:ext cx="2259012" cy="208597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/>
          <p:nvPr>
            <p:ph idx="1" type="body"/>
          </p:nvPr>
        </p:nvSpPr>
        <p:spPr>
          <a:xfrm>
            <a:off x="1042987" y="1916111"/>
            <a:ext cx="6842124" cy="44656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6000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