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8"/>
  </p:notesMasterIdLst>
  <p:sldIdLst>
    <p:sldId id="256" r:id="rId2"/>
    <p:sldId id="257" r:id="rId3"/>
    <p:sldId id="258" r:id="rId4"/>
    <p:sldId id="259" r:id="rId5"/>
    <p:sldId id="271" r:id="rId6"/>
    <p:sldId id="272" r:id="rId7"/>
    <p:sldId id="273" r:id="rId8"/>
    <p:sldId id="261" r:id="rId9"/>
    <p:sldId id="263" r:id="rId10"/>
    <p:sldId id="264" r:id="rId11"/>
    <p:sldId id="265" r:id="rId12"/>
    <p:sldId id="266" r:id="rId13"/>
    <p:sldId id="267" r:id="rId14"/>
    <p:sldId id="268" r:id="rId15"/>
    <p:sldId id="269" r:id="rId16"/>
    <p:sldId id="270" r:id="rId1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0000"/>
    <a:srgbClr val="00FF00"/>
    <a:srgbClr val="080808"/>
    <a:srgbClr val="7A0474"/>
    <a:srgbClr val="FC10BE"/>
    <a:srgbClr val="E6FC10"/>
    <a:srgbClr val="E109B8"/>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4624" autoAdjust="0"/>
  </p:normalViewPr>
  <p:slideViewPr>
    <p:cSldViewPr>
      <p:cViewPr>
        <p:scale>
          <a:sx n="64" d="100"/>
          <a:sy n="64" d="100"/>
        </p:scale>
        <p:origin x="-792" y="-10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A2F4BDD-1A94-48BB-A118-D7A6B927E41C}" type="datetimeFigureOut">
              <a:rPr lang="ru-RU"/>
              <a:pPr>
                <a:defRPr/>
              </a:pPr>
              <a:t>05.02.2013</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90ED5A5-8A61-42AF-BF5E-CA250904DC60}" type="slidenum">
              <a:rPr lang="ru-RU"/>
              <a:pPr>
                <a:defRPr/>
              </a:pPr>
              <a:t>‹#›</a:t>
            </a:fld>
            <a:endParaRPr lang="ru-RU"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раз слайда 1"/>
          <p:cNvSpPr>
            <a:spLocks noGrp="1" noRot="1" noChangeAspect="1"/>
          </p:cNvSpPr>
          <p:nvPr>
            <p:ph type="sldImg"/>
          </p:nvPr>
        </p:nvSpPr>
        <p:spPr bwMode="auto">
          <a:noFill/>
          <a:ln>
            <a:solidFill>
              <a:srgbClr val="000000"/>
            </a:solidFill>
            <a:miter lim="800000"/>
            <a:headEnd/>
            <a:tailEnd/>
          </a:ln>
        </p:spPr>
      </p:sp>
      <p:sp>
        <p:nvSpPr>
          <p:cNvPr id="1741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74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A7EBD3-96B4-4367-A55B-5E64F10391FE}" type="slidenum">
              <a:rPr lang="ru-RU">
                <a:cs typeface="Arial" charset="0"/>
              </a:rPr>
              <a:pPr fontAlgn="base">
                <a:spcBef>
                  <a:spcPct val="0"/>
                </a:spcBef>
                <a:spcAft>
                  <a:spcPct val="0"/>
                </a:spcAft>
              </a:pPr>
              <a:t>3</a:t>
            </a:fld>
            <a:endParaRPr lang="ru-RU">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Образ слайда 1"/>
          <p:cNvSpPr>
            <a:spLocks noGrp="1" noRot="1" noChangeAspect="1"/>
          </p:cNvSpPr>
          <p:nvPr>
            <p:ph type="sldImg"/>
          </p:nvPr>
        </p:nvSpPr>
        <p:spPr bwMode="auto">
          <a:noFill/>
          <a:ln>
            <a:solidFill>
              <a:srgbClr val="000000"/>
            </a:solidFill>
            <a:miter lim="800000"/>
            <a:headEnd/>
            <a:tailEnd/>
          </a:ln>
        </p:spPr>
      </p:sp>
      <p:sp>
        <p:nvSpPr>
          <p:cNvPr id="3072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3072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1D1511-7A08-4D95-87E5-E22CA2C259D4}" type="slidenum">
              <a:rPr lang="ru-RU">
                <a:cs typeface="Arial" charset="0"/>
              </a:rPr>
              <a:pPr fontAlgn="base">
                <a:spcBef>
                  <a:spcPct val="0"/>
                </a:spcBef>
                <a:spcAft>
                  <a:spcPct val="0"/>
                </a:spcAft>
              </a:pPr>
              <a:t>15</a:t>
            </a:fld>
            <a:endParaRPr lang="ru-RU">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9" name="Заголовок 28"/>
          <p:cNvSpPr>
            <a:spLocks noGrp="1"/>
          </p:cNvSpPr>
          <p:nvPr>
            <p:ph type="ctrTitle"/>
          </p:nvPr>
        </p:nvSpPr>
        <p:spPr>
          <a:xfrm>
            <a:off x="381000" y="4853411"/>
            <a:ext cx="8458200" cy="1222375"/>
          </a:xfrm>
        </p:spPr>
        <p:txBody>
          <a:bodyPr anchor="t"/>
          <a:lstStyle/>
          <a:p>
            <a:r>
              <a:rPr lang="ru-RU" smtClean="0"/>
              <a:t>Образец заголовка</a:t>
            </a:r>
            <a:endParaRPr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15"/>
          <p:cNvSpPr>
            <a:spLocks noGrp="1"/>
          </p:cNvSpPr>
          <p:nvPr>
            <p:ph type="dt" sz="half" idx="10"/>
          </p:nvPr>
        </p:nvSpPr>
        <p:spPr/>
        <p:txBody>
          <a:bodyPr/>
          <a:lstStyle>
            <a:lvl1pPr>
              <a:defRPr/>
            </a:lvl1pPr>
          </a:lstStyle>
          <a:p>
            <a:pPr>
              <a:defRPr/>
            </a:pPr>
            <a:fld id="{786475C9-5DFB-4077-AC1A-5159092B7916}" type="datetimeFigureOut">
              <a:rPr lang="ru-RU"/>
              <a:pPr>
                <a:defRPr/>
              </a:pPr>
              <a:t>05.02.2013</a:t>
            </a:fld>
            <a:endParaRPr lang="ru-RU" dirty="0"/>
          </a:p>
        </p:txBody>
      </p:sp>
      <p:sp>
        <p:nvSpPr>
          <p:cNvPr id="6" name="Нижний колонтитул 1"/>
          <p:cNvSpPr>
            <a:spLocks noGrp="1"/>
          </p:cNvSpPr>
          <p:nvPr>
            <p:ph type="ftr" sz="quarter" idx="11"/>
          </p:nvPr>
        </p:nvSpPr>
        <p:spPr/>
        <p:txBody>
          <a:bodyPr/>
          <a:lstStyle>
            <a:lvl1pPr>
              <a:defRPr/>
            </a:lvl1pPr>
          </a:lstStyle>
          <a:p>
            <a:pPr>
              <a:defRPr/>
            </a:pPr>
            <a:endParaRPr lang="ru-RU"/>
          </a:p>
        </p:txBody>
      </p:sp>
      <p:sp>
        <p:nvSpPr>
          <p:cNvPr id="7" name="Номер слайда 14"/>
          <p:cNvSpPr>
            <a:spLocks noGrp="1"/>
          </p:cNvSpPr>
          <p:nvPr>
            <p:ph type="sldNum" sz="quarter" idx="12"/>
          </p:nvPr>
        </p:nvSpPr>
        <p:spPr>
          <a:xfrm>
            <a:off x="8229600" y="6473825"/>
            <a:ext cx="758825" cy="247650"/>
          </a:xfrm>
        </p:spPr>
        <p:txBody>
          <a:bodyPr/>
          <a:lstStyle>
            <a:lvl1pPr>
              <a:defRPr/>
            </a:lvl1pPr>
          </a:lstStyle>
          <a:p>
            <a:pPr>
              <a:defRPr/>
            </a:pPr>
            <a:fld id="{8A8996E1-2D1B-4BB1-B7FB-4C3B84CBA164}"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0"/>
          <p:cNvSpPr>
            <a:spLocks noGrp="1"/>
          </p:cNvSpPr>
          <p:nvPr>
            <p:ph type="dt" sz="half" idx="10"/>
          </p:nvPr>
        </p:nvSpPr>
        <p:spPr/>
        <p:txBody>
          <a:bodyPr/>
          <a:lstStyle>
            <a:lvl1pPr>
              <a:defRPr/>
            </a:lvl1pPr>
          </a:lstStyle>
          <a:p>
            <a:pPr>
              <a:defRPr/>
            </a:pPr>
            <a:fld id="{892D2715-6A3C-42D8-9ACF-232BF6658EC0}" type="datetimeFigureOut">
              <a:rPr lang="ru-RU"/>
              <a:pPr>
                <a:defRPr/>
              </a:pPr>
              <a:t>05.02.2013</a:t>
            </a:fld>
            <a:endParaRPr lang="ru-RU" dirty="0"/>
          </a:p>
        </p:txBody>
      </p:sp>
      <p:sp>
        <p:nvSpPr>
          <p:cNvPr id="5" name="Нижний колонтитул 27"/>
          <p:cNvSpPr>
            <a:spLocks noGrp="1"/>
          </p:cNvSpPr>
          <p:nvPr>
            <p:ph type="ftr" sz="quarter" idx="11"/>
          </p:nvPr>
        </p:nvSpPr>
        <p:spPr/>
        <p:txBody>
          <a:bodyPr/>
          <a:lstStyle>
            <a:lvl1pPr>
              <a:defRPr/>
            </a:lvl1pPr>
          </a:lstStyle>
          <a:p>
            <a:pPr>
              <a:defRPr/>
            </a:pPr>
            <a:endParaRPr lang="ru-RU"/>
          </a:p>
        </p:txBody>
      </p:sp>
      <p:sp>
        <p:nvSpPr>
          <p:cNvPr id="6" name="Номер слайда 4"/>
          <p:cNvSpPr>
            <a:spLocks noGrp="1"/>
          </p:cNvSpPr>
          <p:nvPr>
            <p:ph type="sldNum" sz="quarter" idx="12"/>
          </p:nvPr>
        </p:nvSpPr>
        <p:spPr/>
        <p:txBody>
          <a:bodyPr/>
          <a:lstStyle>
            <a:lvl1pPr>
              <a:defRPr/>
            </a:lvl1pPr>
          </a:lstStyle>
          <a:p>
            <a:pPr>
              <a:defRPr/>
            </a:pPr>
            <a:fld id="{CE7EC38A-3D34-4576-B7E4-AA5EFAFEA852}"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14DDA5D7-F98C-44C6-A2C5-2902111720C1}" type="datetimeFigureOut">
              <a:rPr lang="ru-RU"/>
              <a:pPr>
                <a:defRPr/>
              </a:pPr>
              <a:t>05.02.2013</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56B937F-E3C6-482F-9A82-69BEAEB31C70}"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lang="ru-RU" smtClean="0"/>
              <a:t>Образец заголовка</a:t>
            </a:r>
            <a:endParaRPr lang="en-US"/>
          </a:p>
        </p:txBody>
      </p:sp>
      <p:sp>
        <p:nvSpPr>
          <p:cNvPr id="27" name="Содержимое 26"/>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BE92BCDD-FCF4-49D0-93C0-CDB7F496349C}" type="datetimeFigureOut">
              <a:rPr lang="ru-RU"/>
              <a:pPr>
                <a:defRPr/>
              </a:pPr>
              <a:t>05.02.2013</a:t>
            </a:fld>
            <a:endParaRPr lang="ru-RU" dirty="0"/>
          </a:p>
        </p:txBody>
      </p:sp>
      <p:sp>
        <p:nvSpPr>
          <p:cNvPr id="5" name="Нижний колонтитул 18"/>
          <p:cNvSpPr>
            <a:spLocks noGrp="1"/>
          </p:cNvSpPr>
          <p:nvPr>
            <p:ph type="ftr" sz="quarter" idx="11"/>
          </p:nvPr>
        </p:nvSpPr>
        <p:spPr>
          <a:xfrm>
            <a:off x="3581400" y="76200"/>
            <a:ext cx="2895600" cy="288925"/>
          </a:xfrm>
        </p:spPr>
        <p:txBody>
          <a:bodyPr/>
          <a:lstStyle>
            <a:lvl1pPr>
              <a:defRPr/>
            </a:lvl1pPr>
          </a:lstStyle>
          <a:p>
            <a:pPr>
              <a:defRPr/>
            </a:pPr>
            <a:endParaRPr lang="ru-RU"/>
          </a:p>
        </p:txBody>
      </p:sp>
      <p:sp>
        <p:nvSpPr>
          <p:cNvPr id="6" name="Номер слайда 15"/>
          <p:cNvSpPr>
            <a:spLocks noGrp="1"/>
          </p:cNvSpPr>
          <p:nvPr>
            <p:ph type="sldNum" sz="quarter" idx="12"/>
          </p:nvPr>
        </p:nvSpPr>
        <p:spPr>
          <a:xfrm>
            <a:off x="8229600" y="6473825"/>
            <a:ext cx="758825" cy="247650"/>
          </a:xfrm>
        </p:spPr>
        <p:txBody>
          <a:bodyPr/>
          <a:lstStyle>
            <a:lvl1pPr>
              <a:defRPr/>
            </a:lvl1pPr>
          </a:lstStyle>
          <a:p>
            <a:pPr>
              <a:defRPr/>
            </a:pPr>
            <a:fld id="{776E7D90-90AE-47F2-9CC9-082240B556C5}"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lang="ru-RU" smtClean="0"/>
              <a:t>Образец заголовка</a:t>
            </a:r>
            <a:endParaRPr lang="en-US"/>
          </a:p>
        </p:txBody>
      </p:sp>
      <p:sp>
        <p:nvSpPr>
          <p:cNvPr id="5" name="Дата 18"/>
          <p:cNvSpPr>
            <a:spLocks noGrp="1"/>
          </p:cNvSpPr>
          <p:nvPr>
            <p:ph type="dt" sz="half" idx="10"/>
          </p:nvPr>
        </p:nvSpPr>
        <p:spPr/>
        <p:txBody>
          <a:bodyPr/>
          <a:lstStyle>
            <a:lvl1pPr>
              <a:defRPr/>
            </a:lvl1pPr>
          </a:lstStyle>
          <a:p>
            <a:pPr>
              <a:defRPr/>
            </a:pPr>
            <a:fld id="{1E806875-0946-4A7D-88F9-7FACFDFDFB8A}" type="datetimeFigureOut">
              <a:rPr lang="ru-RU"/>
              <a:pPr>
                <a:defRPr/>
              </a:pPr>
              <a:t>05.02.2013</a:t>
            </a:fld>
            <a:endParaRPr lang="ru-RU" dirty="0"/>
          </a:p>
        </p:txBody>
      </p:sp>
      <p:sp>
        <p:nvSpPr>
          <p:cNvPr id="7" name="Нижний колонтитул 10"/>
          <p:cNvSpPr>
            <a:spLocks noGrp="1"/>
          </p:cNvSpPr>
          <p:nvPr>
            <p:ph type="ftr" sz="quarter" idx="11"/>
          </p:nvPr>
        </p:nvSpPr>
        <p:spPr/>
        <p:txBody>
          <a:bodyPr/>
          <a:lstStyle>
            <a:lvl1pPr>
              <a:defRPr/>
            </a:lvl1pPr>
          </a:lstStyle>
          <a:p>
            <a:pPr>
              <a:defRPr/>
            </a:pPr>
            <a:endParaRPr lang="ru-RU"/>
          </a:p>
        </p:txBody>
      </p:sp>
      <p:sp>
        <p:nvSpPr>
          <p:cNvPr id="9" name="Номер слайда 15"/>
          <p:cNvSpPr>
            <a:spLocks noGrp="1"/>
          </p:cNvSpPr>
          <p:nvPr>
            <p:ph type="sldNum" sz="quarter" idx="12"/>
          </p:nvPr>
        </p:nvSpPr>
        <p:spPr/>
        <p:txBody>
          <a:bodyPr/>
          <a:lstStyle>
            <a:lvl1pPr>
              <a:defRPr/>
            </a:lvl1pPr>
          </a:lstStyle>
          <a:p>
            <a:pPr>
              <a:defRPr/>
            </a:pPr>
            <a:fld id="{0D296972-6FD5-42FF-9E6B-2AB75A4AB95C}" type="slidenum">
              <a:rPr lang="ru-RU"/>
              <a:pPr>
                <a:defRPr/>
              </a:pPr>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0"/>
          <p:cNvSpPr>
            <a:spLocks noGrp="1"/>
          </p:cNvSpPr>
          <p:nvPr>
            <p:ph type="dt" sz="half" idx="10"/>
          </p:nvPr>
        </p:nvSpPr>
        <p:spPr/>
        <p:txBody>
          <a:bodyPr/>
          <a:lstStyle>
            <a:lvl1pPr>
              <a:defRPr/>
            </a:lvl1pPr>
          </a:lstStyle>
          <a:p>
            <a:pPr>
              <a:defRPr/>
            </a:pPr>
            <a:fld id="{D0E20E6C-0AE3-4206-899B-C52E574BA7BE}" type="datetimeFigureOut">
              <a:rPr lang="ru-RU"/>
              <a:pPr>
                <a:defRPr/>
              </a:pPr>
              <a:t>05.02.2013</a:t>
            </a:fld>
            <a:endParaRPr lang="ru-RU" dirty="0"/>
          </a:p>
        </p:txBody>
      </p:sp>
      <p:sp>
        <p:nvSpPr>
          <p:cNvPr id="6" name="Нижний колонтитул 27"/>
          <p:cNvSpPr>
            <a:spLocks noGrp="1"/>
          </p:cNvSpPr>
          <p:nvPr>
            <p:ph type="ftr" sz="quarter" idx="11"/>
          </p:nvPr>
        </p:nvSpPr>
        <p:spPr/>
        <p:txBody>
          <a:bodyPr/>
          <a:lstStyle>
            <a:lvl1pPr>
              <a:defRPr/>
            </a:lvl1pPr>
          </a:lstStyle>
          <a:p>
            <a:pPr>
              <a:defRPr/>
            </a:pPr>
            <a:endParaRPr lang="ru-RU"/>
          </a:p>
        </p:txBody>
      </p:sp>
      <p:sp>
        <p:nvSpPr>
          <p:cNvPr id="7" name="Номер слайда 4"/>
          <p:cNvSpPr>
            <a:spLocks noGrp="1"/>
          </p:cNvSpPr>
          <p:nvPr>
            <p:ph type="sldNum" sz="quarter" idx="12"/>
          </p:nvPr>
        </p:nvSpPr>
        <p:spPr/>
        <p:txBody>
          <a:bodyPr/>
          <a:lstStyle>
            <a:lvl1pPr>
              <a:defRPr/>
            </a:lvl1pPr>
          </a:lstStyle>
          <a:p>
            <a:pPr>
              <a:defRPr/>
            </a:pPr>
            <a:fld id="{B8F60C94-48AC-4885-934A-DAD23ACA86A5}"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7"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9" name="Заголовок 28"/>
          <p:cNvSpPr>
            <a:spLocks noGrp="1"/>
          </p:cNvSpPr>
          <p:nvPr>
            <p:ph type="title"/>
          </p:nvPr>
        </p:nvSpPr>
        <p:spPr>
          <a:xfrm>
            <a:off x="304800" y="5410200"/>
            <a:ext cx="8610600" cy="882650"/>
          </a:xfrm>
        </p:spPr>
        <p:txBody>
          <a:bodyPr/>
          <a:lstStyle>
            <a:lvl1pPr>
              <a:defRPr/>
            </a:lvl1pPr>
          </a:lstStyle>
          <a:p>
            <a:r>
              <a:rPr lang="ru-RU" smtClean="0"/>
              <a:t>Образец заголовка</a:t>
            </a:r>
            <a:endParaRPr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Дата 9"/>
          <p:cNvSpPr>
            <a:spLocks noGrp="1"/>
          </p:cNvSpPr>
          <p:nvPr>
            <p:ph type="dt" sz="half" idx="10"/>
          </p:nvPr>
        </p:nvSpPr>
        <p:spPr/>
        <p:txBody>
          <a:bodyPr/>
          <a:lstStyle>
            <a:lvl1pPr>
              <a:defRPr/>
            </a:lvl1pPr>
          </a:lstStyle>
          <a:p>
            <a:pPr>
              <a:defRPr/>
            </a:pPr>
            <a:fld id="{17B69456-D0EA-48CD-8A8A-BB61FA29A325}" type="datetimeFigureOut">
              <a:rPr lang="ru-RU"/>
              <a:pPr>
                <a:defRPr/>
              </a:pPr>
              <a:t>05.02.2013</a:t>
            </a:fld>
            <a:endParaRPr lang="ru-RU" dirty="0"/>
          </a:p>
        </p:txBody>
      </p:sp>
      <p:sp>
        <p:nvSpPr>
          <p:cNvPr id="9" name="Нижний колонтитул 5"/>
          <p:cNvSpPr>
            <a:spLocks noGrp="1"/>
          </p:cNvSpPr>
          <p:nvPr>
            <p:ph type="ftr" sz="quarter" idx="11"/>
          </p:nvPr>
        </p:nvSpPr>
        <p:spPr/>
        <p:txBody>
          <a:bodyPr/>
          <a:lstStyle>
            <a:lvl1pPr>
              <a:defRPr/>
            </a:lvl1pPr>
          </a:lstStyle>
          <a:p>
            <a:pPr>
              <a:defRPr/>
            </a:pPr>
            <a:endParaRPr lang="ru-RU"/>
          </a:p>
        </p:txBody>
      </p:sp>
      <p:sp>
        <p:nvSpPr>
          <p:cNvPr id="10" name="Номер слайда 6"/>
          <p:cNvSpPr>
            <a:spLocks noGrp="1"/>
          </p:cNvSpPr>
          <p:nvPr>
            <p:ph type="sldNum" sz="quarter" idx="12"/>
          </p:nvPr>
        </p:nvSpPr>
        <p:spPr>
          <a:xfrm>
            <a:off x="8229600" y="6477000"/>
            <a:ext cx="762000" cy="247650"/>
          </a:xfrm>
        </p:spPr>
        <p:txBody>
          <a:bodyPr/>
          <a:lstStyle>
            <a:lvl1pPr>
              <a:defRPr/>
            </a:lvl1pPr>
          </a:lstStyle>
          <a:p>
            <a:pPr>
              <a:defRPr/>
            </a:pPr>
            <a:fld id="{A2074B8A-3A89-441F-8A8F-169D428BBE00}"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3" name="Дата 10"/>
          <p:cNvSpPr>
            <a:spLocks noGrp="1"/>
          </p:cNvSpPr>
          <p:nvPr>
            <p:ph type="dt" sz="half" idx="10"/>
          </p:nvPr>
        </p:nvSpPr>
        <p:spPr/>
        <p:txBody>
          <a:bodyPr/>
          <a:lstStyle>
            <a:lvl1pPr>
              <a:defRPr/>
            </a:lvl1pPr>
          </a:lstStyle>
          <a:p>
            <a:pPr>
              <a:defRPr/>
            </a:pPr>
            <a:fld id="{21713DD8-94AD-4E3C-AAF4-5153EA8DBA34}" type="datetimeFigureOut">
              <a:rPr lang="ru-RU"/>
              <a:pPr>
                <a:defRPr/>
              </a:pPr>
              <a:t>05.02.2013</a:t>
            </a:fld>
            <a:endParaRPr lang="ru-RU" dirty="0"/>
          </a:p>
        </p:txBody>
      </p:sp>
      <p:sp>
        <p:nvSpPr>
          <p:cNvPr id="4" name="Нижний колонтитул 27"/>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ED3B689C-04B0-4617-B29C-4997A7DC496C}"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2"/>
          <p:cNvSpPr>
            <a:spLocks noGrp="1"/>
          </p:cNvSpPr>
          <p:nvPr>
            <p:ph type="dt" sz="half" idx="10"/>
          </p:nvPr>
        </p:nvSpPr>
        <p:spPr/>
        <p:txBody>
          <a:bodyPr/>
          <a:lstStyle>
            <a:lvl1pPr>
              <a:defRPr/>
            </a:lvl1pPr>
          </a:lstStyle>
          <a:p>
            <a:pPr>
              <a:defRPr/>
            </a:pPr>
            <a:fld id="{A2BD8B81-BD44-4697-93AF-525A1E4E7AA5}" type="datetimeFigureOut">
              <a:rPr lang="ru-RU"/>
              <a:pPr>
                <a:defRPr/>
              </a:pPr>
              <a:t>05.02.2013</a:t>
            </a:fld>
            <a:endParaRPr lang="ru-RU" dirty="0"/>
          </a:p>
        </p:txBody>
      </p:sp>
      <p:sp>
        <p:nvSpPr>
          <p:cNvPr id="3" name="Нижний колонтитул 23"/>
          <p:cNvSpPr>
            <a:spLocks noGrp="1"/>
          </p:cNvSpPr>
          <p:nvPr>
            <p:ph type="ftr" sz="quarter" idx="11"/>
          </p:nvPr>
        </p:nvSpPr>
        <p:spPr/>
        <p:txBody>
          <a:bodyPr/>
          <a:lstStyle>
            <a:lvl1pPr>
              <a:defRPr/>
            </a:lvl1pPr>
          </a:lstStyle>
          <a:p>
            <a:pPr>
              <a:defRPr/>
            </a:pPr>
            <a:endParaRPr lang="ru-RU"/>
          </a:p>
        </p:txBody>
      </p:sp>
      <p:sp>
        <p:nvSpPr>
          <p:cNvPr id="4" name="Номер слайда 6"/>
          <p:cNvSpPr>
            <a:spLocks noGrp="1"/>
          </p:cNvSpPr>
          <p:nvPr>
            <p:ph type="sldNum" sz="quarter" idx="12"/>
          </p:nvPr>
        </p:nvSpPr>
        <p:spPr/>
        <p:txBody>
          <a:bodyPr/>
          <a:lstStyle>
            <a:lvl1pPr>
              <a:defRPr/>
            </a:lvl1pPr>
          </a:lstStyle>
          <a:p>
            <a:pPr>
              <a:defRPr/>
            </a:pPr>
            <a:fld id="{108D3CB9-ABF0-49FD-8932-C35125B7E82D}"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Заголовок 11"/>
          <p:cNvSpPr>
            <a:spLocks noGrp="1"/>
          </p:cNvSpPr>
          <p:nvPr>
            <p:ph type="title"/>
          </p:nvPr>
        </p:nvSpPr>
        <p:spPr>
          <a:xfrm>
            <a:off x="457200" y="5486400"/>
            <a:ext cx="8458200" cy="520700"/>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Дата 24"/>
          <p:cNvSpPr>
            <a:spLocks noGrp="1"/>
          </p:cNvSpPr>
          <p:nvPr>
            <p:ph type="dt" sz="half" idx="10"/>
          </p:nvPr>
        </p:nvSpPr>
        <p:spPr/>
        <p:txBody>
          <a:bodyPr/>
          <a:lstStyle>
            <a:lvl1pPr>
              <a:defRPr/>
            </a:lvl1pPr>
          </a:lstStyle>
          <a:p>
            <a:pPr>
              <a:defRPr/>
            </a:pPr>
            <a:fld id="{9BD2FF06-074B-48C3-8380-0C947F274C39}" type="datetimeFigureOut">
              <a:rPr lang="ru-RU"/>
              <a:pPr>
                <a:defRPr/>
              </a:pPr>
              <a:t>05.02.2013</a:t>
            </a:fld>
            <a:endParaRPr lang="ru-RU" dirty="0"/>
          </a:p>
        </p:txBody>
      </p:sp>
      <p:sp>
        <p:nvSpPr>
          <p:cNvPr id="7" name="Нижний колонтитул 28"/>
          <p:cNvSpPr>
            <a:spLocks noGrp="1"/>
          </p:cNvSpPr>
          <p:nvPr>
            <p:ph type="ftr" sz="quarter" idx="11"/>
          </p:nvPr>
        </p:nvSpPr>
        <p:spPr/>
        <p:txBody>
          <a:bodyPr/>
          <a:lstStyle>
            <a:lvl1pPr>
              <a:defRPr/>
            </a:lvl1pPr>
          </a:lstStyle>
          <a:p>
            <a:pPr>
              <a:defRPr/>
            </a:pPr>
            <a:endParaRPr lang="ru-RU"/>
          </a:p>
        </p:txBody>
      </p:sp>
      <p:sp>
        <p:nvSpPr>
          <p:cNvPr id="8" name="Номер слайда 6"/>
          <p:cNvSpPr>
            <a:spLocks noGrp="1"/>
          </p:cNvSpPr>
          <p:nvPr>
            <p:ph type="sldNum" sz="quarter" idx="12"/>
          </p:nvPr>
        </p:nvSpPr>
        <p:spPr/>
        <p:txBody>
          <a:bodyPr/>
          <a:lstStyle>
            <a:lvl1pPr>
              <a:defRPr/>
            </a:lvl1pPr>
          </a:lstStyle>
          <a:p>
            <a:pPr>
              <a:defRPr/>
            </a:pPr>
            <a:fld id="{8549E630-FB00-4159-919F-BBCCF1C841C8}"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17" name="Заголовок 16"/>
          <p:cNvSpPr>
            <a:spLocks noGrp="1"/>
          </p:cNvSpPr>
          <p:nvPr>
            <p:ph type="title"/>
          </p:nvPr>
        </p:nvSpPr>
        <p:spPr>
          <a:xfrm>
            <a:off x="381000" y="4993760"/>
            <a:ext cx="5867400" cy="522288"/>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6"/>
          <p:cNvSpPr>
            <a:spLocks noGrp="1"/>
          </p:cNvSpPr>
          <p:nvPr>
            <p:ph type="dt" sz="half" idx="10"/>
          </p:nvPr>
        </p:nvSpPr>
        <p:spPr/>
        <p:txBody>
          <a:bodyPr/>
          <a:lstStyle>
            <a:lvl1pPr>
              <a:defRPr/>
            </a:lvl1pPr>
          </a:lstStyle>
          <a:p>
            <a:pPr>
              <a:defRPr/>
            </a:pPr>
            <a:fld id="{8C13F9B3-1406-4910-9D84-450027F05BC2}" type="datetimeFigureOut">
              <a:rPr lang="ru-RU"/>
              <a:pPr>
                <a:defRPr/>
              </a:pPr>
              <a:t>05.02.2013</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30"/>
          <p:cNvSpPr>
            <a:spLocks noGrp="1"/>
          </p:cNvSpPr>
          <p:nvPr>
            <p:ph type="sldNum" sz="quarter" idx="12"/>
          </p:nvPr>
        </p:nvSpPr>
        <p:spPr/>
        <p:txBody>
          <a:bodyPr/>
          <a:lstStyle>
            <a:lvl1pPr>
              <a:defRPr/>
            </a:lvl1pPr>
          </a:lstStyle>
          <a:p>
            <a:pPr>
              <a:defRPr/>
            </a:pPr>
            <a:fld id="{7EA7F3E7-0D70-4883-AEAD-23B720D1A754}"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9" name="Текст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smtClean="0">
                <a:solidFill>
                  <a:schemeClr val="accent1">
                    <a:shade val="75000"/>
                  </a:schemeClr>
                </a:solidFill>
                <a:latin typeface="+mn-lt"/>
                <a:cs typeface="+mn-cs"/>
              </a:defRPr>
            </a:lvl1pPr>
          </a:lstStyle>
          <a:p>
            <a:pPr>
              <a:defRPr/>
            </a:pPr>
            <a:fld id="{F13DA9D9-73EA-4527-B017-80B39E12FC74}" type="datetimeFigureOut">
              <a:rPr lang="ru-RU"/>
              <a:pPr>
                <a:defRPr/>
              </a:pPr>
              <a:t>05.02.2013</a:t>
            </a:fld>
            <a:endParaRPr lang="ru-RU" dirty="0"/>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dirty="0">
                <a:solidFill>
                  <a:schemeClr val="accent1">
                    <a:shade val="75000"/>
                  </a:schemeClr>
                </a:solidFill>
                <a:latin typeface="+mn-lt"/>
                <a:cs typeface="+mn-cs"/>
              </a:defRPr>
            </a:lvl1pPr>
          </a:lstStyle>
          <a:p>
            <a:pPr>
              <a:defRPr/>
            </a:pPr>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smtClean="0">
                <a:solidFill>
                  <a:schemeClr val="accent1">
                    <a:shade val="75000"/>
                  </a:schemeClr>
                </a:solidFill>
                <a:latin typeface="+mn-lt"/>
                <a:cs typeface="+mn-cs"/>
              </a:defRPr>
            </a:lvl1pPr>
          </a:lstStyle>
          <a:p>
            <a:pPr>
              <a:defRPr/>
            </a:pPr>
            <a:fld id="{3516B4E0-077B-41F7-87DD-0F93A9724D6B}" type="slidenum">
              <a:rPr lang="ru-RU"/>
              <a:pPr>
                <a:defRPr/>
              </a:pPr>
              <a:t>‹#›</a:t>
            </a:fld>
            <a:endParaRPr lang="ru-RU" dirty="0"/>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lang="ru-RU" smtClean="0"/>
              <a:t>Образец заголовка</a:t>
            </a:r>
            <a:endParaRPr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5" r:id="rId4"/>
    <p:sldLayoutId id="2147483819" r:id="rId5"/>
    <p:sldLayoutId id="2147483814" r:id="rId6"/>
    <p:sldLayoutId id="2147483820" r:id="rId7"/>
    <p:sldLayoutId id="2147483821" r:id="rId8"/>
    <p:sldLayoutId id="2147483822" r:id="rId9"/>
    <p:sldLayoutId id="2147483813" r:id="rId10"/>
    <p:sldLayoutId id="2147483823" r:id="rId11"/>
  </p:sldLayoutIdLst>
  <p:txStyles>
    <p:title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fontAlgn="base">
        <a:spcBef>
          <a:spcPct val="0"/>
        </a:spcBef>
        <a:spcAft>
          <a:spcPct val="0"/>
        </a:spcAft>
        <a:defRPr sz="3600">
          <a:solidFill>
            <a:schemeClr val="tx2"/>
          </a:solidFill>
          <a:latin typeface="Franklin Gothic Medium" pitchFamily="34" charset="0"/>
        </a:defRPr>
      </a:lvl2pPr>
      <a:lvl3pPr algn="l" rtl="0" fontAlgn="base">
        <a:spcBef>
          <a:spcPct val="0"/>
        </a:spcBef>
        <a:spcAft>
          <a:spcPct val="0"/>
        </a:spcAft>
        <a:defRPr sz="3600">
          <a:solidFill>
            <a:schemeClr val="tx2"/>
          </a:solidFill>
          <a:latin typeface="Franklin Gothic Medium" pitchFamily="34" charset="0"/>
        </a:defRPr>
      </a:lvl3pPr>
      <a:lvl4pPr algn="l" rtl="0" fontAlgn="base">
        <a:spcBef>
          <a:spcPct val="0"/>
        </a:spcBef>
        <a:spcAft>
          <a:spcPct val="0"/>
        </a:spcAft>
        <a:defRPr sz="3600">
          <a:solidFill>
            <a:schemeClr val="tx2"/>
          </a:solidFill>
          <a:latin typeface="Franklin Gothic Medium" pitchFamily="34" charset="0"/>
        </a:defRPr>
      </a:lvl4pPr>
      <a:lvl5pPr algn="l" rtl="0" fontAlgn="base">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fontAlgn="base">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fontAlgn="base">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fontAlgn="base">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fontAlgn="base">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Рисунок 7"/>
          <p:cNvPicPr>
            <a:picLocks noChangeAspect="1" noChangeArrowheads="1"/>
          </p:cNvPicPr>
          <p:nvPr/>
        </p:nvPicPr>
        <p:blipFill>
          <a:blip r:embed="rId2"/>
          <a:srcRect/>
          <a:stretch>
            <a:fillRect/>
          </a:stretch>
        </p:blipFill>
        <p:spPr bwMode="auto">
          <a:xfrm>
            <a:off x="0" y="0"/>
            <a:ext cx="3455988" cy="3544888"/>
          </a:xfrm>
          <a:prstGeom prst="rect">
            <a:avLst/>
          </a:prstGeom>
          <a:noFill/>
          <a:ln w="9525">
            <a:noFill/>
            <a:miter lim="800000"/>
            <a:headEnd/>
            <a:tailEnd/>
          </a:ln>
        </p:spPr>
      </p:pic>
      <p:pic>
        <p:nvPicPr>
          <p:cNvPr id="14338" name="Рисунок 4"/>
          <p:cNvPicPr>
            <a:picLocks noChangeAspect="1" noChangeArrowheads="1"/>
          </p:cNvPicPr>
          <p:nvPr/>
        </p:nvPicPr>
        <p:blipFill>
          <a:blip r:embed="rId3"/>
          <a:srcRect/>
          <a:stretch>
            <a:fillRect/>
          </a:stretch>
        </p:blipFill>
        <p:spPr bwMode="auto">
          <a:xfrm>
            <a:off x="6011863" y="0"/>
            <a:ext cx="3852862" cy="6858000"/>
          </a:xfrm>
          <a:prstGeom prst="rect">
            <a:avLst/>
          </a:prstGeom>
          <a:noFill/>
          <a:ln w="9525">
            <a:noFill/>
            <a:miter lim="800000"/>
            <a:headEnd/>
            <a:tailEnd/>
          </a:ln>
        </p:spPr>
      </p:pic>
      <p:pic>
        <p:nvPicPr>
          <p:cNvPr id="14339" name="Рисунок 5"/>
          <p:cNvPicPr>
            <a:picLocks noChangeAspect="1" noChangeArrowheads="1"/>
          </p:cNvPicPr>
          <p:nvPr/>
        </p:nvPicPr>
        <p:blipFill>
          <a:blip r:embed="rId4"/>
          <a:srcRect/>
          <a:stretch>
            <a:fillRect/>
          </a:stretch>
        </p:blipFill>
        <p:spPr bwMode="auto">
          <a:xfrm>
            <a:off x="0" y="3473450"/>
            <a:ext cx="3455988" cy="3384550"/>
          </a:xfrm>
          <a:prstGeom prst="rect">
            <a:avLst/>
          </a:prstGeom>
          <a:noFill/>
          <a:ln w="9525">
            <a:noFill/>
            <a:miter lim="800000"/>
            <a:headEnd/>
            <a:tailEnd/>
          </a:ln>
        </p:spPr>
      </p:pic>
      <p:pic>
        <p:nvPicPr>
          <p:cNvPr id="14340" name="Рисунок 6"/>
          <p:cNvPicPr>
            <a:picLocks noChangeAspect="1" noChangeArrowheads="1"/>
          </p:cNvPicPr>
          <p:nvPr/>
        </p:nvPicPr>
        <p:blipFill>
          <a:blip r:embed="rId5"/>
          <a:srcRect/>
          <a:stretch>
            <a:fillRect/>
          </a:stretch>
        </p:blipFill>
        <p:spPr bwMode="auto">
          <a:xfrm>
            <a:off x="3276600" y="0"/>
            <a:ext cx="3311525" cy="6858000"/>
          </a:xfrm>
          <a:prstGeom prst="rect">
            <a:avLst/>
          </a:prstGeom>
          <a:noFill/>
          <a:ln w="9525">
            <a:noFill/>
            <a:miter lim="800000"/>
            <a:headEnd/>
            <a:tailEnd/>
          </a:ln>
        </p:spPr>
      </p:pic>
      <p:sp>
        <p:nvSpPr>
          <p:cNvPr id="9" name="Прямоугольник 8"/>
          <p:cNvSpPr/>
          <p:nvPr/>
        </p:nvSpPr>
        <p:spPr>
          <a:xfrm>
            <a:off x="2339752" y="0"/>
            <a:ext cx="5400600" cy="1754326"/>
          </a:xfrm>
          <a:prstGeom prst="rect">
            <a:avLst/>
          </a:prstGeom>
          <a:noFill/>
        </p:spPr>
        <p:txBody>
          <a:bodyPr>
            <a:spAutoFit/>
          </a:bodyPr>
          <a:lstStyle/>
          <a:p>
            <a:pPr algn="ctr" fontAlgn="auto">
              <a:spcBef>
                <a:spcPts val="0"/>
              </a:spcBef>
              <a:spcAft>
                <a:spcPts val="0"/>
              </a:spcAft>
              <a:defRPr/>
            </a:pPr>
            <a:r>
              <a:rPr lang="en-US" sz="5400" b="1" i="1" dirty="0">
                <a:solidFill>
                  <a:srgbClr val="E109B8"/>
                </a:solidFill>
                <a:effectLst>
                  <a:outerShdw blurRad="38100" dist="38100" dir="2700000" algn="tl">
                    <a:srgbClr val="000000">
                      <a:alpha val="43137"/>
                    </a:srgbClr>
                  </a:outerShdw>
                </a:effectLst>
                <a:latin typeface="+mn-lt"/>
                <a:cs typeface="+mn-cs"/>
              </a:rPr>
              <a:t>English speaking countries</a:t>
            </a:r>
            <a:endParaRPr lang="ru-RU"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E109B8"/>
              </a:solidFill>
              <a:effectLst>
                <a:outerShdw blurRad="50800" dist="40000" dir="5400000" algn="tl" rotWithShape="0">
                  <a:srgbClr val="000000">
                    <a:shade val="5000"/>
                    <a:satMod val="120000"/>
                    <a:alpha val="33000"/>
                  </a:srgbClr>
                </a:outerShdw>
              </a:effectLst>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0"/>
            <a:ext cx="8458200" cy="520700"/>
          </a:xfrm>
        </p:spPr>
        <p:txBody>
          <a:bodyPr>
            <a:noAutofit/>
          </a:bodyPr>
          <a:lstStyle/>
          <a:p>
            <a:pPr fontAlgn="auto">
              <a:spcAft>
                <a:spcPts val="0"/>
              </a:spcAft>
              <a:defRPr/>
            </a:pPr>
            <a:r>
              <a:rPr lang="en-US" sz="3600" dirty="0" smtClean="0">
                <a:solidFill>
                  <a:srgbClr val="FF0000"/>
                </a:solidFill>
              </a:rPr>
              <a:t>                           Canada</a:t>
            </a:r>
            <a:endParaRPr lang="ru-RU" sz="3600" dirty="0">
              <a:solidFill>
                <a:srgbClr val="FF0000"/>
              </a:solidFill>
            </a:endParaRPr>
          </a:p>
        </p:txBody>
      </p:sp>
      <p:sp>
        <p:nvSpPr>
          <p:cNvPr id="24578" name="Текст 2"/>
          <p:cNvSpPr>
            <a:spLocks noGrp="1"/>
          </p:cNvSpPr>
          <p:nvPr>
            <p:ph type="body" idx="2"/>
          </p:nvPr>
        </p:nvSpPr>
        <p:spPr>
          <a:xfrm>
            <a:off x="250825" y="836613"/>
            <a:ext cx="8893175" cy="6021387"/>
          </a:xfrm>
        </p:spPr>
        <p:txBody>
          <a:bodyPr/>
          <a:lstStyle/>
          <a:p>
            <a:pPr>
              <a:buFont typeface="Wingdings" pitchFamily="2" charset="2"/>
              <a:buChar char="Ø"/>
            </a:pPr>
            <a:r>
              <a:rPr lang="en-US" sz="2000" b="1" smtClean="0"/>
              <a:t> Canada is the second largest country in the world.</a:t>
            </a:r>
          </a:p>
          <a:p>
            <a:pPr>
              <a:buFont typeface="Wingdings" pitchFamily="2" charset="2"/>
              <a:buChar char="Ø"/>
            </a:pPr>
            <a:r>
              <a:rPr lang="en-US" sz="2000" b="1" smtClean="0"/>
              <a:t> It is situated in North America.</a:t>
            </a:r>
          </a:p>
          <a:p>
            <a:pPr>
              <a:buFont typeface="Wingdings" pitchFamily="2" charset="2"/>
              <a:buChar char="Ø"/>
            </a:pPr>
            <a:r>
              <a:rPr lang="en-US" sz="2000" b="1" smtClean="0"/>
              <a:t> About 28 million people live in Canada.</a:t>
            </a:r>
          </a:p>
          <a:p>
            <a:pPr>
              <a:buFont typeface="Wingdings" pitchFamily="2" charset="2"/>
              <a:buChar char="Ø"/>
            </a:pPr>
            <a:r>
              <a:rPr lang="en-US" sz="2000" b="1" smtClean="0"/>
              <a:t> Canada is a federation of 10 provinces and 2 territories.</a:t>
            </a:r>
          </a:p>
          <a:p>
            <a:pPr>
              <a:buFont typeface="Wingdings" pitchFamily="2" charset="2"/>
              <a:buChar char="Ø"/>
            </a:pPr>
            <a:r>
              <a:rPr lang="en-US" sz="2000" b="1" smtClean="0"/>
              <a:t> Much of the rest of Canada is uninhabited because of severe natural conditions.</a:t>
            </a:r>
          </a:p>
          <a:p>
            <a:pPr>
              <a:buFont typeface="Wingdings" pitchFamily="2" charset="2"/>
              <a:buChar char="Ø"/>
            </a:pPr>
            <a:r>
              <a:rPr lang="en-US" sz="2000" b="1" smtClean="0"/>
              <a:t> Both English and French are official languages of the country.</a:t>
            </a:r>
          </a:p>
          <a:p>
            <a:pPr>
              <a:buFont typeface="Wingdings" pitchFamily="2" charset="2"/>
              <a:buChar char="Ø"/>
            </a:pPr>
            <a:r>
              <a:rPr lang="en-US" sz="2000" b="1" smtClean="0"/>
              <a:t> Ottawa is the capital of Canada. </a:t>
            </a:r>
          </a:p>
          <a:p>
            <a:pPr>
              <a:buFont typeface="Wingdings" pitchFamily="2" charset="2"/>
              <a:buChar char="Ø"/>
            </a:pPr>
            <a:r>
              <a:rPr lang="en-US" sz="2000" b="1" smtClean="0"/>
              <a:t> Toronto and Montreal are the largest urban areas. </a:t>
            </a:r>
            <a:endParaRPr lang="ru-RU" sz="2000" b="1" smtClean="0"/>
          </a:p>
        </p:txBody>
      </p:sp>
      <p:pic>
        <p:nvPicPr>
          <p:cNvPr id="24579" name="Picture 2" descr="C:\Users\Denis\Desktop\Творческая работа\ссс.jpeg"/>
          <p:cNvPicPr>
            <a:picLocks noChangeAspect="1" noChangeArrowheads="1"/>
          </p:cNvPicPr>
          <p:nvPr/>
        </p:nvPicPr>
        <p:blipFill>
          <a:blip r:embed="rId2"/>
          <a:srcRect/>
          <a:stretch>
            <a:fillRect/>
          </a:stretch>
        </p:blipFill>
        <p:spPr bwMode="auto">
          <a:xfrm>
            <a:off x="0" y="4076700"/>
            <a:ext cx="4572000" cy="2781300"/>
          </a:xfrm>
          <a:prstGeom prst="rect">
            <a:avLst/>
          </a:prstGeom>
          <a:noFill/>
          <a:ln w="9525">
            <a:noFill/>
            <a:miter lim="800000"/>
            <a:headEnd/>
            <a:tailEnd/>
          </a:ln>
        </p:spPr>
      </p:pic>
      <p:pic>
        <p:nvPicPr>
          <p:cNvPr id="24580" name="Picture 3" descr="C:\Users\Denis\Desktop\Творческая работа\canada_map.gif"/>
          <p:cNvPicPr>
            <a:picLocks noChangeAspect="1" noChangeArrowheads="1"/>
          </p:cNvPicPr>
          <p:nvPr/>
        </p:nvPicPr>
        <p:blipFill>
          <a:blip r:embed="rId3"/>
          <a:srcRect/>
          <a:stretch>
            <a:fillRect/>
          </a:stretch>
        </p:blipFill>
        <p:spPr bwMode="auto">
          <a:xfrm>
            <a:off x="4572000" y="4149725"/>
            <a:ext cx="4572000" cy="270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188640"/>
            <a:ext cx="8686800" cy="936104"/>
          </a:xfrm>
        </p:spPr>
        <p:txBody>
          <a:bodyPr/>
          <a:lstStyle/>
          <a:p>
            <a:pPr fontAlgn="auto">
              <a:spcAft>
                <a:spcPts val="0"/>
              </a:spcAft>
              <a:defRPr/>
            </a:pPr>
            <a:r>
              <a:rPr lang="en-US" dirty="0" smtClean="0"/>
              <a:t>   </a:t>
            </a:r>
            <a:r>
              <a:rPr lang="en-US" b="1" dirty="0" smtClean="0">
                <a:solidFill>
                  <a:srgbClr val="FC10BE"/>
                </a:solidFill>
              </a:rPr>
              <a:t>Ottawa – the capital of </a:t>
            </a:r>
            <a:r>
              <a:rPr lang="en-US" b="1" dirty="0" err="1" smtClean="0">
                <a:solidFill>
                  <a:srgbClr val="FC10BE"/>
                </a:solidFill>
              </a:rPr>
              <a:t>canada</a:t>
            </a:r>
            <a:endParaRPr lang="ru-RU" b="1" dirty="0">
              <a:solidFill>
                <a:srgbClr val="FC10BE"/>
              </a:solidFill>
            </a:endParaRPr>
          </a:p>
        </p:txBody>
      </p:sp>
      <p:pic>
        <p:nvPicPr>
          <p:cNvPr id="25602" name="Рисунок 2"/>
          <p:cNvPicPr>
            <a:picLocks noChangeAspect="1" noChangeArrowheads="1"/>
          </p:cNvPicPr>
          <p:nvPr/>
        </p:nvPicPr>
        <p:blipFill>
          <a:blip r:embed="rId2"/>
          <a:srcRect/>
          <a:stretch>
            <a:fillRect/>
          </a:stretch>
        </p:blipFill>
        <p:spPr bwMode="auto">
          <a:xfrm>
            <a:off x="0" y="1125538"/>
            <a:ext cx="3851275" cy="5732462"/>
          </a:xfrm>
          <a:prstGeom prst="rect">
            <a:avLst/>
          </a:prstGeom>
          <a:noFill/>
          <a:ln w="9525">
            <a:noFill/>
            <a:miter lim="800000"/>
            <a:headEnd/>
            <a:tailEnd/>
          </a:ln>
        </p:spPr>
      </p:pic>
      <p:pic>
        <p:nvPicPr>
          <p:cNvPr id="25603" name="Рисунок 3"/>
          <p:cNvPicPr>
            <a:picLocks noChangeAspect="1" noChangeArrowheads="1"/>
          </p:cNvPicPr>
          <p:nvPr/>
        </p:nvPicPr>
        <p:blipFill>
          <a:blip r:embed="rId3"/>
          <a:srcRect/>
          <a:stretch>
            <a:fillRect/>
          </a:stretch>
        </p:blipFill>
        <p:spPr bwMode="auto">
          <a:xfrm>
            <a:off x="3851275" y="1125538"/>
            <a:ext cx="5292725" cy="5732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noChangeArrowheads="1"/>
          </p:cNvPicPr>
          <p:nvPr/>
        </p:nvPicPr>
        <p:blipFill>
          <a:blip r:embed="rId2"/>
          <a:srcRect/>
          <a:stretch>
            <a:fillRect/>
          </a:stretch>
        </p:blipFill>
        <p:spPr bwMode="auto">
          <a:xfrm rot="551626">
            <a:off x="614363" y="3611563"/>
            <a:ext cx="3311525" cy="3000375"/>
          </a:xfrm>
          <a:prstGeom prst="rect">
            <a:avLst/>
          </a:prstGeom>
          <a:noFill/>
          <a:ln w="9525">
            <a:noFill/>
            <a:miter lim="800000"/>
            <a:headEnd/>
            <a:tailEnd/>
          </a:ln>
        </p:spPr>
      </p:pic>
      <p:sp>
        <p:nvSpPr>
          <p:cNvPr id="3" name="Текст 2"/>
          <p:cNvSpPr>
            <a:spLocks noGrp="1"/>
          </p:cNvSpPr>
          <p:nvPr>
            <p:ph type="body" idx="1"/>
          </p:nvPr>
        </p:nvSpPr>
        <p:spPr>
          <a:xfrm>
            <a:off x="0" y="0"/>
            <a:ext cx="4291013" cy="639763"/>
          </a:xfrm>
        </p:spPr>
        <p:txBody>
          <a:bodyPr>
            <a:normAutofit/>
          </a:bodyPr>
          <a:lstStyle/>
          <a:p>
            <a:pPr fontAlgn="auto">
              <a:spcAft>
                <a:spcPts val="0"/>
              </a:spcAft>
              <a:buFont typeface="Wingdings 2"/>
              <a:buNone/>
              <a:defRPr/>
            </a:pPr>
            <a:r>
              <a:rPr lang="en-US" sz="2400" b="1" dirty="0" smtClean="0">
                <a:solidFill>
                  <a:srgbClr val="FF0000"/>
                </a:solidFill>
              </a:rPr>
              <a:t>               Toronto</a:t>
            </a:r>
            <a:endParaRPr lang="ru-RU" sz="2400" b="1" dirty="0">
              <a:solidFill>
                <a:srgbClr val="FF0000"/>
              </a:solidFill>
            </a:endParaRPr>
          </a:p>
        </p:txBody>
      </p:sp>
      <p:sp>
        <p:nvSpPr>
          <p:cNvPr id="4" name="Текст 3"/>
          <p:cNvSpPr>
            <a:spLocks noGrp="1"/>
          </p:cNvSpPr>
          <p:nvPr>
            <p:ph type="body" sz="half" idx="3"/>
          </p:nvPr>
        </p:nvSpPr>
        <p:spPr>
          <a:xfrm>
            <a:off x="4851400" y="0"/>
            <a:ext cx="4292600" cy="639763"/>
          </a:xfrm>
        </p:spPr>
        <p:txBody>
          <a:bodyPr>
            <a:normAutofit/>
          </a:bodyPr>
          <a:lstStyle/>
          <a:p>
            <a:pPr fontAlgn="auto">
              <a:spcAft>
                <a:spcPts val="0"/>
              </a:spcAft>
              <a:buFont typeface="Wingdings 2"/>
              <a:buNone/>
              <a:defRPr/>
            </a:pPr>
            <a:r>
              <a:rPr lang="en-US" sz="2400" b="1" dirty="0" smtClean="0">
                <a:solidFill>
                  <a:srgbClr val="FF0000"/>
                </a:solidFill>
              </a:rPr>
              <a:t>             Montreal</a:t>
            </a:r>
            <a:endParaRPr lang="ru-RU" sz="2400" b="1" dirty="0">
              <a:solidFill>
                <a:srgbClr val="FF0000"/>
              </a:solidFill>
            </a:endParaRPr>
          </a:p>
        </p:txBody>
      </p:sp>
      <p:pic>
        <p:nvPicPr>
          <p:cNvPr id="7" name="Рисунок 6"/>
          <p:cNvPicPr>
            <a:picLocks noChangeAspect="1" noChangeArrowheads="1"/>
          </p:cNvPicPr>
          <p:nvPr/>
        </p:nvPicPr>
        <p:blipFill>
          <a:blip r:embed="rId3"/>
          <a:srcRect/>
          <a:stretch>
            <a:fillRect/>
          </a:stretch>
        </p:blipFill>
        <p:spPr bwMode="auto">
          <a:xfrm rot="-497096">
            <a:off x="590550" y="628650"/>
            <a:ext cx="3240088" cy="2665413"/>
          </a:xfrm>
          <a:prstGeom prst="rect">
            <a:avLst/>
          </a:prstGeom>
          <a:noFill/>
          <a:ln w="9525">
            <a:noFill/>
            <a:miter lim="800000"/>
            <a:headEnd/>
            <a:tailEnd/>
          </a:ln>
        </p:spPr>
      </p:pic>
      <p:pic>
        <p:nvPicPr>
          <p:cNvPr id="9" name="Рисунок 8"/>
          <p:cNvPicPr>
            <a:picLocks noChangeAspect="1" noChangeArrowheads="1"/>
          </p:cNvPicPr>
          <p:nvPr/>
        </p:nvPicPr>
        <p:blipFill>
          <a:blip r:embed="rId4"/>
          <a:srcRect/>
          <a:stretch>
            <a:fillRect/>
          </a:stretch>
        </p:blipFill>
        <p:spPr bwMode="auto">
          <a:xfrm rot="676099">
            <a:off x="5532438" y="717550"/>
            <a:ext cx="2736850" cy="2736850"/>
          </a:xfrm>
          <a:prstGeom prst="rect">
            <a:avLst/>
          </a:prstGeom>
          <a:noFill/>
          <a:ln w="9525">
            <a:noFill/>
            <a:miter lim="800000"/>
            <a:headEnd/>
            <a:tailEnd/>
          </a:ln>
        </p:spPr>
      </p:pic>
      <p:pic>
        <p:nvPicPr>
          <p:cNvPr id="2051" name="Picture 3"/>
          <p:cNvPicPr>
            <a:picLocks noChangeAspect="1" noChangeArrowheads="1"/>
          </p:cNvPicPr>
          <p:nvPr/>
        </p:nvPicPr>
        <p:blipFill>
          <a:blip r:embed="rId5"/>
          <a:srcRect/>
          <a:stretch>
            <a:fillRect/>
          </a:stretch>
        </p:blipFill>
        <p:spPr bwMode="auto">
          <a:xfrm rot="-410337">
            <a:off x="4710113" y="3806825"/>
            <a:ext cx="4083050" cy="2559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2000" fill="hold"/>
                                        <p:tgtEl>
                                          <p:spTgt spid="8"/>
                                        </p:tgtEl>
                                        <p:attrNameLst>
                                          <p:attrName>ppt_w</p:attrName>
                                        </p:attrNameLst>
                                      </p:cBhvr>
                                      <p:tavLst>
                                        <p:tav tm="0">
                                          <p:val>
                                            <p:strVal val="#ppt_w+.3"/>
                                          </p:val>
                                        </p:tav>
                                        <p:tav tm="100000">
                                          <p:val>
                                            <p:strVal val="#ppt_w"/>
                                          </p:val>
                                        </p:tav>
                                      </p:tavLst>
                                    </p:anim>
                                    <p:anim calcmode="lin" valueType="num">
                                      <p:cBhvr>
                                        <p:cTn id="34" dur="2000" fill="hold"/>
                                        <p:tgtEl>
                                          <p:spTgt spid="8"/>
                                        </p:tgtEl>
                                        <p:attrNameLst>
                                          <p:attrName>ppt_h</p:attrName>
                                        </p:attrNameLst>
                                      </p:cBhvr>
                                      <p:tavLst>
                                        <p:tav tm="0">
                                          <p:val>
                                            <p:strVal val="#ppt_h"/>
                                          </p:val>
                                        </p:tav>
                                        <p:tav tm="100000">
                                          <p:val>
                                            <p:strVal val="#ppt_h"/>
                                          </p:val>
                                        </p:tav>
                                      </p:tavLst>
                                    </p:anim>
                                    <p:animEffect transition="in" filter="fade">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051"/>
                                        </p:tgtEl>
                                        <p:attrNameLst>
                                          <p:attrName>style.visibility</p:attrName>
                                        </p:attrNameLst>
                                      </p:cBhvr>
                                      <p:to>
                                        <p:strVal val="visible"/>
                                      </p:to>
                                    </p:set>
                                    <p:animEffect transition="in" filter="dissolve">
                                      <p:cBhvr>
                                        <p:cTn id="40"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686800" cy="841248"/>
          </a:xfrm>
        </p:spPr>
        <p:txBody>
          <a:bodyPr>
            <a:noAutofit/>
          </a:bodyPr>
          <a:lstStyle/>
          <a:p>
            <a:pPr fontAlgn="auto">
              <a:spcAft>
                <a:spcPts val="0"/>
              </a:spcAft>
              <a:defRPr/>
            </a:pPr>
            <a:r>
              <a:rPr lang="en-US" sz="2400" b="1" dirty="0" smtClean="0">
                <a:solidFill>
                  <a:srgbClr val="002060"/>
                </a:solidFill>
              </a:rPr>
              <a:t>Niagara Falls: One of the Seven Wonders of the World</a:t>
            </a:r>
            <a:endParaRPr lang="ru-RU" sz="2400" b="1" dirty="0">
              <a:solidFill>
                <a:srgbClr val="002060"/>
              </a:solidFill>
            </a:endParaRPr>
          </a:p>
        </p:txBody>
      </p:sp>
      <p:pic>
        <p:nvPicPr>
          <p:cNvPr id="27650" name="Рисунок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1125538"/>
            <a:ext cx="4356100" cy="5732462"/>
          </a:xfrm>
          <a:prstGeom prst="rect">
            <a:avLst/>
          </a:prstGeom>
          <a:noFill/>
          <a:ln w="9525">
            <a:noFill/>
            <a:miter lim="800000"/>
            <a:headEnd/>
            <a:tailEnd/>
          </a:ln>
        </p:spPr>
      </p:pic>
      <p:sp>
        <p:nvSpPr>
          <p:cNvPr id="27651" name="Прямоугольник 3"/>
          <p:cNvSpPr>
            <a:spLocks noChangeArrowheads="1"/>
          </p:cNvSpPr>
          <p:nvPr/>
        </p:nvSpPr>
        <p:spPr bwMode="auto">
          <a:xfrm>
            <a:off x="4356100" y="1196975"/>
            <a:ext cx="4787900" cy="5632450"/>
          </a:xfrm>
          <a:prstGeom prst="rect">
            <a:avLst/>
          </a:prstGeom>
          <a:noFill/>
          <a:ln w="9525">
            <a:noFill/>
            <a:miter lim="800000"/>
            <a:headEnd/>
            <a:tailEnd/>
          </a:ln>
        </p:spPr>
        <p:txBody>
          <a:bodyPr>
            <a:spAutoFit/>
          </a:bodyPr>
          <a:lstStyle/>
          <a:p>
            <a:r>
              <a:rPr lang="en-US" sz="2400">
                <a:latin typeface="Franklin Gothic Book" pitchFamily="34" charset="0"/>
              </a:rPr>
              <a:t>The Niagara Falls are very wide. The length of brink is 1060 feet while its overall height is 176 feet. Niagara Falls are one of the most powerful waterfalls in North America.  Niagara Falls are located on the international border that separates the Canadian province of Ontario and the American state of New York. Niagara Falls are located on the international border that separates the Canadian province of Ontario and the American state of New York.</a:t>
            </a:r>
            <a:endParaRPr lang="ru-RU" sz="2400">
              <a:latin typeface="Franklin Gothic Book"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686800" cy="841248"/>
          </a:xfrm>
        </p:spPr>
        <p:txBody>
          <a:bodyPr>
            <a:normAutofit fontScale="90000"/>
          </a:bodyPr>
          <a:lstStyle/>
          <a:p>
            <a:pPr fontAlgn="auto">
              <a:spcAft>
                <a:spcPts val="0"/>
              </a:spcAft>
              <a:defRPr/>
            </a:pPr>
            <a:r>
              <a:rPr lang="en-US" b="1" dirty="0" smtClean="0">
                <a:solidFill>
                  <a:srgbClr val="00B0F0"/>
                </a:solidFill>
              </a:rPr>
              <a:t>Australia. The Land of Blue Mountains.</a:t>
            </a:r>
            <a:endParaRPr lang="ru-RU" dirty="0">
              <a:solidFill>
                <a:srgbClr val="00B0F0"/>
              </a:solidFill>
            </a:endParaRPr>
          </a:p>
        </p:txBody>
      </p:sp>
      <p:sp>
        <p:nvSpPr>
          <p:cNvPr id="23553" name="Rectangle 1"/>
          <p:cNvSpPr>
            <a:spLocks noChangeArrowheads="1"/>
          </p:cNvSpPr>
          <p:nvPr/>
        </p:nvSpPr>
        <p:spPr bwMode="auto">
          <a:xfrm>
            <a:off x="0" y="996950"/>
            <a:ext cx="5003800" cy="5940425"/>
          </a:xfrm>
          <a:prstGeom prst="rect">
            <a:avLst/>
          </a:prstGeom>
          <a:noFill/>
          <a:ln w="9525">
            <a:noFill/>
            <a:miter lim="800000"/>
            <a:headEnd/>
            <a:tailEnd/>
          </a:ln>
          <a:effectLst/>
        </p:spPr>
        <p:txBody>
          <a:bodyPr anchor="ctr">
            <a:spAutoFit/>
          </a:bodyPr>
          <a:lstStyle/>
          <a:p>
            <a:pPr>
              <a:defRPr/>
            </a:pPr>
            <a:r>
              <a:rPr lang="en-US" sz="2000" dirty="0">
                <a:latin typeface="+mj-lt"/>
                <a:ea typeface="Times New Roman" pitchFamily="18" charset="0"/>
                <a:cs typeface="Times New Roman" pitchFamily="18" charset="0"/>
              </a:rPr>
              <a:t>Australia, or the Commonwealth of Australia, as it is officially called, is situated on the island continent. Australia is the only country in the world that is also a continent. It is the sixth large country and the smallest continent. There are the Blue Mountains in Australia.</a:t>
            </a:r>
            <a:r>
              <a:rPr lang="en-US" sz="2000" dirty="0">
                <a:latin typeface="+mj-lt"/>
                <a:ea typeface="Calibri" pitchFamily="34" charset="0"/>
                <a:cs typeface="Times New Roman" pitchFamily="18" charset="0"/>
              </a:rPr>
              <a:t> Australia is an island, like Britain, but unlike Britain, it is vast. It is, in fact, nearly twenty-five times as large as the British Isles. Its area is about 8,000,000 square km. The population of Australia is about 18 mln. Australia is an independent federative state consisting of 6 states and 2 territories. It is a member of the Commonwealth headed by the British Queen. The national language is English. The capital of Australia is Canberra; the largest cities are Sidney, Melbourne, Adelaide and Perth. </a:t>
            </a:r>
            <a:endParaRPr lang="en-US" sz="2000" dirty="0">
              <a:latin typeface="+mj-lt"/>
              <a:cs typeface="Arial" pitchFamily="34" charset="0"/>
            </a:endParaRPr>
          </a:p>
        </p:txBody>
      </p:sp>
      <p:pic>
        <p:nvPicPr>
          <p:cNvPr id="28675" name="Picture 2"/>
          <p:cNvPicPr>
            <a:picLocks noChangeAspect="1" noChangeArrowheads="1"/>
          </p:cNvPicPr>
          <p:nvPr/>
        </p:nvPicPr>
        <p:blipFill>
          <a:blip r:embed="rId2"/>
          <a:srcRect/>
          <a:stretch>
            <a:fillRect/>
          </a:stretch>
        </p:blipFill>
        <p:spPr bwMode="auto">
          <a:xfrm>
            <a:off x="6011863" y="1052513"/>
            <a:ext cx="3132137" cy="1806575"/>
          </a:xfrm>
          <a:prstGeom prst="rect">
            <a:avLst/>
          </a:prstGeom>
          <a:noFill/>
          <a:ln w="9525">
            <a:noFill/>
            <a:miter lim="800000"/>
            <a:headEnd/>
            <a:tailEnd/>
          </a:ln>
        </p:spPr>
      </p:pic>
      <p:pic>
        <p:nvPicPr>
          <p:cNvPr id="28676" name="Picture 3"/>
          <p:cNvPicPr>
            <a:picLocks noChangeAspect="1" noChangeArrowheads="1"/>
          </p:cNvPicPr>
          <p:nvPr/>
        </p:nvPicPr>
        <p:blipFill>
          <a:blip r:embed="rId3"/>
          <a:srcRect/>
          <a:stretch>
            <a:fillRect/>
          </a:stretch>
        </p:blipFill>
        <p:spPr bwMode="auto">
          <a:xfrm>
            <a:off x="5724525" y="4724400"/>
            <a:ext cx="3419475" cy="2133600"/>
          </a:xfrm>
          <a:prstGeom prst="rect">
            <a:avLst/>
          </a:prstGeom>
          <a:noFill/>
          <a:ln w="9525">
            <a:noFill/>
            <a:miter lim="800000"/>
            <a:headEnd/>
            <a:tailEnd/>
          </a:ln>
        </p:spPr>
      </p:pic>
      <p:pic>
        <p:nvPicPr>
          <p:cNvPr id="28677" name="Picture 4"/>
          <p:cNvPicPr>
            <a:picLocks noChangeAspect="1" noChangeArrowheads="1"/>
          </p:cNvPicPr>
          <p:nvPr/>
        </p:nvPicPr>
        <p:blipFill>
          <a:blip r:embed="rId4"/>
          <a:srcRect/>
          <a:stretch>
            <a:fillRect/>
          </a:stretch>
        </p:blipFill>
        <p:spPr bwMode="auto">
          <a:xfrm>
            <a:off x="4787900" y="2852738"/>
            <a:ext cx="3097213" cy="1887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686800" cy="841248"/>
          </a:xfrm>
        </p:spPr>
        <p:txBody>
          <a:bodyPr/>
          <a:lstStyle/>
          <a:p>
            <a:pPr fontAlgn="auto">
              <a:spcAft>
                <a:spcPts val="0"/>
              </a:spcAft>
              <a:defRPr/>
            </a:pPr>
            <a:r>
              <a:rPr lang="en-US" dirty="0" smtClean="0">
                <a:solidFill>
                  <a:srgbClr val="7A0474"/>
                </a:solidFill>
              </a:rPr>
              <a:t>The Capital of </a:t>
            </a:r>
            <a:r>
              <a:rPr lang="en-US" dirty="0" err="1" smtClean="0">
                <a:solidFill>
                  <a:srgbClr val="7A0474"/>
                </a:solidFill>
              </a:rPr>
              <a:t>australia-canberra</a:t>
            </a:r>
            <a:r>
              <a:rPr lang="en-US" dirty="0" smtClean="0">
                <a:solidFill>
                  <a:srgbClr val="7A0474"/>
                </a:solidFill>
              </a:rPr>
              <a:t> </a:t>
            </a:r>
            <a:endParaRPr lang="ru-RU" dirty="0">
              <a:solidFill>
                <a:srgbClr val="7A0474"/>
              </a:solidFill>
            </a:endParaRPr>
          </a:p>
        </p:txBody>
      </p:sp>
      <p:grpSp>
        <p:nvGrpSpPr>
          <p:cNvPr id="3" name="Группа 2"/>
          <p:cNvGrpSpPr>
            <a:grpSpLocks/>
          </p:cNvGrpSpPr>
          <p:nvPr/>
        </p:nvGrpSpPr>
        <p:grpSpPr bwMode="auto">
          <a:xfrm rot="574104">
            <a:off x="190500" y="1270000"/>
            <a:ext cx="4560888" cy="2667000"/>
            <a:chOff x="-439194" y="1196752"/>
            <a:chExt cx="5272568" cy="3259424"/>
          </a:xfrm>
        </p:grpSpPr>
        <p:pic>
          <p:nvPicPr>
            <p:cNvPr id="29720" name="Picture 2"/>
            <p:cNvPicPr>
              <a:picLocks noChangeAspect="1" noChangeArrowheads="1"/>
            </p:cNvPicPr>
            <p:nvPr/>
          </p:nvPicPr>
          <p:blipFill>
            <a:blip r:embed="rId3"/>
            <a:srcRect/>
            <a:stretch>
              <a:fillRect/>
            </a:stretch>
          </p:blipFill>
          <p:spPr bwMode="auto">
            <a:xfrm>
              <a:off x="0" y="1196752"/>
              <a:ext cx="4177803" cy="2774062"/>
            </a:xfrm>
            <a:prstGeom prst="rect">
              <a:avLst/>
            </a:prstGeom>
            <a:noFill/>
            <a:ln w="9525">
              <a:noFill/>
              <a:miter lim="800000"/>
              <a:headEnd/>
              <a:tailEnd/>
            </a:ln>
          </p:spPr>
        </p:pic>
        <p:sp>
          <p:nvSpPr>
            <p:cNvPr id="29721" name="Прямоугольник 4"/>
            <p:cNvSpPr>
              <a:spLocks noChangeArrowheads="1"/>
            </p:cNvSpPr>
            <p:nvPr/>
          </p:nvSpPr>
          <p:spPr bwMode="auto">
            <a:xfrm>
              <a:off x="-439194" y="4005063"/>
              <a:ext cx="5272568" cy="451113"/>
            </a:xfrm>
            <a:prstGeom prst="rect">
              <a:avLst/>
            </a:prstGeom>
            <a:noFill/>
            <a:ln w="9525">
              <a:noFill/>
              <a:miter lim="800000"/>
              <a:headEnd/>
              <a:tailEnd/>
            </a:ln>
          </p:spPr>
          <p:txBody>
            <a:bodyPr wrap="none">
              <a:spAutoFit/>
            </a:bodyPr>
            <a:lstStyle/>
            <a:p>
              <a:r>
                <a:rPr lang="en-US">
                  <a:latin typeface="Segoe Script" pitchFamily="34" charset="0"/>
                </a:rPr>
                <a:t>The Captain James Cook Memorial</a:t>
              </a:r>
              <a:endParaRPr lang="ru-RU">
                <a:latin typeface="Segoe Script" pitchFamily="34" charset="0"/>
              </a:endParaRPr>
            </a:p>
          </p:txBody>
        </p:sp>
      </p:grpSp>
      <p:grpSp>
        <p:nvGrpSpPr>
          <p:cNvPr id="6" name="Группа 5"/>
          <p:cNvGrpSpPr>
            <a:grpSpLocks/>
          </p:cNvGrpSpPr>
          <p:nvPr/>
        </p:nvGrpSpPr>
        <p:grpSpPr bwMode="auto">
          <a:xfrm rot="-779741">
            <a:off x="5076825" y="1449388"/>
            <a:ext cx="3821113" cy="2622550"/>
            <a:chOff x="2190750" y="1847850"/>
            <a:chExt cx="4762500" cy="3600120"/>
          </a:xfrm>
        </p:grpSpPr>
        <p:pic>
          <p:nvPicPr>
            <p:cNvPr id="29718" name="Picture 4"/>
            <p:cNvPicPr>
              <a:picLocks noChangeAspect="1" noChangeArrowheads="1"/>
            </p:cNvPicPr>
            <p:nvPr/>
          </p:nvPicPr>
          <p:blipFill>
            <a:blip r:embed="rId4"/>
            <a:srcRect/>
            <a:stretch>
              <a:fillRect/>
            </a:stretch>
          </p:blipFill>
          <p:spPr bwMode="auto">
            <a:xfrm>
              <a:off x="2190750" y="1847850"/>
              <a:ext cx="4762500" cy="3162300"/>
            </a:xfrm>
            <a:prstGeom prst="rect">
              <a:avLst/>
            </a:prstGeom>
            <a:noFill/>
            <a:ln w="9525">
              <a:noFill/>
              <a:miter lim="800000"/>
              <a:headEnd/>
              <a:tailEnd/>
            </a:ln>
          </p:spPr>
        </p:pic>
        <p:sp>
          <p:nvSpPr>
            <p:cNvPr id="29719" name="Прямоугольник 7"/>
            <p:cNvSpPr>
              <a:spLocks noChangeArrowheads="1"/>
            </p:cNvSpPr>
            <p:nvPr/>
          </p:nvSpPr>
          <p:spPr bwMode="auto">
            <a:xfrm>
              <a:off x="3275855" y="4941169"/>
              <a:ext cx="3240360" cy="506801"/>
            </a:xfrm>
            <a:prstGeom prst="rect">
              <a:avLst/>
            </a:prstGeom>
            <a:noFill/>
            <a:ln w="9525">
              <a:noFill/>
              <a:miter lim="800000"/>
              <a:headEnd/>
              <a:tailEnd/>
            </a:ln>
          </p:spPr>
          <p:txBody>
            <a:bodyPr>
              <a:spAutoFit/>
            </a:bodyPr>
            <a:lstStyle/>
            <a:p>
              <a:r>
                <a:rPr lang="en-US">
                  <a:latin typeface="Segoe Script" pitchFamily="34" charset="0"/>
                </a:rPr>
                <a:t>Parliament House</a:t>
              </a:r>
              <a:endParaRPr lang="ru-RU">
                <a:latin typeface="Segoe Script" pitchFamily="34" charset="0"/>
              </a:endParaRPr>
            </a:p>
          </p:txBody>
        </p:sp>
      </p:grpSp>
      <p:grpSp>
        <p:nvGrpSpPr>
          <p:cNvPr id="9" name="Группа 8"/>
          <p:cNvGrpSpPr>
            <a:grpSpLocks/>
          </p:cNvGrpSpPr>
          <p:nvPr/>
        </p:nvGrpSpPr>
        <p:grpSpPr bwMode="auto">
          <a:xfrm rot="-1339045">
            <a:off x="454025" y="3459163"/>
            <a:ext cx="3421063" cy="3068637"/>
            <a:chOff x="2190750" y="1809492"/>
            <a:chExt cx="4762500" cy="3501008"/>
          </a:xfrm>
        </p:grpSpPr>
        <p:pic>
          <p:nvPicPr>
            <p:cNvPr id="29716" name="Picture 5"/>
            <p:cNvPicPr>
              <a:picLocks noChangeAspect="1" noChangeArrowheads="1"/>
            </p:cNvPicPr>
            <p:nvPr/>
          </p:nvPicPr>
          <p:blipFill>
            <a:blip r:embed="rId5"/>
            <a:srcRect/>
            <a:stretch>
              <a:fillRect/>
            </a:stretch>
          </p:blipFill>
          <p:spPr bwMode="auto">
            <a:xfrm>
              <a:off x="2190750" y="1809492"/>
              <a:ext cx="4762500" cy="3162300"/>
            </a:xfrm>
            <a:prstGeom prst="rect">
              <a:avLst/>
            </a:prstGeom>
            <a:noFill/>
            <a:ln w="9525">
              <a:noFill/>
              <a:miter lim="800000"/>
              <a:headEnd/>
              <a:tailEnd/>
            </a:ln>
          </p:spPr>
        </p:pic>
        <p:sp>
          <p:nvSpPr>
            <p:cNvPr id="29717" name="Прямоугольник 10"/>
            <p:cNvSpPr>
              <a:spLocks noChangeArrowheads="1"/>
            </p:cNvSpPr>
            <p:nvPr/>
          </p:nvSpPr>
          <p:spPr bwMode="auto">
            <a:xfrm>
              <a:off x="2730302" y="4941168"/>
              <a:ext cx="4176464" cy="369332"/>
            </a:xfrm>
            <a:prstGeom prst="rect">
              <a:avLst/>
            </a:prstGeom>
            <a:noFill/>
            <a:ln w="9525">
              <a:noFill/>
              <a:miter lim="800000"/>
              <a:headEnd/>
              <a:tailEnd/>
            </a:ln>
          </p:spPr>
          <p:txBody>
            <a:bodyPr>
              <a:spAutoFit/>
            </a:bodyPr>
            <a:lstStyle/>
            <a:p>
              <a:r>
                <a:rPr lang="en-US">
                  <a:latin typeface="Segoe Script" pitchFamily="34" charset="0"/>
                </a:rPr>
                <a:t>Commonwealth Bridge</a:t>
              </a:r>
              <a:endParaRPr lang="ru-RU">
                <a:latin typeface="Segoe Script" pitchFamily="34" charset="0"/>
              </a:endParaRPr>
            </a:p>
          </p:txBody>
        </p:sp>
      </p:grpSp>
      <p:grpSp>
        <p:nvGrpSpPr>
          <p:cNvPr id="12" name="Группа 11"/>
          <p:cNvGrpSpPr>
            <a:grpSpLocks/>
          </p:cNvGrpSpPr>
          <p:nvPr/>
        </p:nvGrpSpPr>
        <p:grpSpPr bwMode="auto">
          <a:xfrm rot="749293">
            <a:off x="5194300" y="4086225"/>
            <a:ext cx="3708400" cy="2640013"/>
            <a:chOff x="2190750" y="1847851"/>
            <a:chExt cx="4762500" cy="3767394"/>
          </a:xfrm>
        </p:grpSpPr>
        <p:pic>
          <p:nvPicPr>
            <p:cNvPr id="29714" name="Picture 7"/>
            <p:cNvPicPr>
              <a:picLocks noChangeAspect="1" noChangeArrowheads="1"/>
            </p:cNvPicPr>
            <p:nvPr/>
          </p:nvPicPr>
          <p:blipFill>
            <a:blip r:embed="rId6"/>
            <a:srcRect/>
            <a:stretch>
              <a:fillRect/>
            </a:stretch>
          </p:blipFill>
          <p:spPr bwMode="auto">
            <a:xfrm>
              <a:off x="2190750" y="1847851"/>
              <a:ext cx="4762500" cy="3162299"/>
            </a:xfrm>
            <a:prstGeom prst="rect">
              <a:avLst/>
            </a:prstGeom>
            <a:noFill/>
            <a:ln w="9525">
              <a:noFill/>
              <a:miter lim="800000"/>
              <a:headEnd/>
              <a:tailEnd/>
            </a:ln>
          </p:spPr>
        </p:pic>
        <p:sp>
          <p:nvSpPr>
            <p:cNvPr id="29715" name="Прямоугольник 13"/>
            <p:cNvSpPr>
              <a:spLocks noChangeArrowheads="1"/>
            </p:cNvSpPr>
            <p:nvPr/>
          </p:nvSpPr>
          <p:spPr bwMode="auto">
            <a:xfrm>
              <a:off x="3630911" y="5088209"/>
              <a:ext cx="1889422" cy="527036"/>
            </a:xfrm>
            <a:prstGeom prst="rect">
              <a:avLst/>
            </a:prstGeom>
            <a:noFill/>
            <a:ln w="9525">
              <a:noFill/>
              <a:miter lim="800000"/>
              <a:headEnd/>
              <a:tailEnd/>
            </a:ln>
          </p:spPr>
          <p:txBody>
            <a:bodyPr>
              <a:spAutoFit/>
            </a:bodyPr>
            <a:lstStyle/>
            <a:p>
              <a:r>
                <a:rPr lang="en-US">
                  <a:latin typeface="Segoe Script" pitchFamily="34" charset="0"/>
                </a:rPr>
                <a:t>Refractor</a:t>
              </a:r>
              <a:endParaRPr lang="ru-RU">
                <a:latin typeface="Segoe Script" pitchFamily="34" charset="0"/>
              </a:endParaRPr>
            </a:p>
          </p:txBody>
        </p:sp>
      </p:grpSp>
      <p:grpSp>
        <p:nvGrpSpPr>
          <p:cNvPr id="15" name="Группа 14"/>
          <p:cNvGrpSpPr>
            <a:grpSpLocks/>
          </p:cNvGrpSpPr>
          <p:nvPr/>
        </p:nvGrpSpPr>
        <p:grpSpPr bwMode="auto">
          <a:xfrm rot="224503">
            <a:off x="3430588" y="2162175"/>
            <a:ext cx="3173412" cy="2635250"/>
            <a:chOff x="1763688" y="1700808"/>
            <a:chExt cx="4762500" cy="3768365"/>
          </a:xfrm>
        </p:grpSpPr>
        <p:pic>
          <p:nvPicPr>
            <p:cNvPr id="29712" name="Picture 6"/>
            <p:cNvPicPr>
              <a:picLocks noChangeAspect="1" noChangeArrowheads="1"/>
            </p:cNvPicPr>
            <p:nvPr/>
          </p:nvPicPr>
          <p:blipFill>
            <a:blip r:embed="rId7"/>
            <a:srcRect/>
            <a:stretch>
              <a:fillRect/>
            </a:stretch>
          </p:blipFill>
          <p:spPr bwMode="auto">
            <a:xfrm>
              <a:off x="1763688" y="1700808"/>
              <a:ext cx="4762500" cy="3162300"/>
            </a:xfrm>
            <a:prstGeom prst="rect">
              <a:avLst/>
            </a:prstGeom>
            <a:noFill/>
            <a:ln w="9525">
              <a:noFill/>
              <a:miter lim="800000"/>
              <a:headEnd/>
              <a:tailEnd/>
            </a:ln>
          </p:spPr>
        </p:pic>
        <p:sp>
          <p:nvSpPr>
            <p:cNvPr id="29713" name="Прямоугольник 16"/>
            <p:cNvSpPr>
              <a:spLocks noChangeArrowheads="1"/>
            </p:cNvSpPr>
            <p:nvPr/>
          </p:nvSpPr>
          <p:spPr bwMode="auto">
            <a:xfrm>
              <a:off x="2627783" y="4941168"/>
              <a:ext cx="2448272" cy="528005"/>
            </a:xfrm>
            <a:prstGeom prst="rect">
              <a:avLst/>
            </a:prstGeom>
            <a:noFill/>
            <a:ln w="9525">
              <a:noFill/>
              <a:miter lim="800000"/>
              <a:headEnd/>
              <a:tailEnd/>
            </a:ln>
          </p:spPr>
          <p:txBody>
            <a:bodyPr>
              <a:spAutoFit/>
            </a:bodyPr>
            <a:lstStyle/>
            <a:p>
              <a:r>
                <a:rPr lang="en-US">
                  <a:latin typeface="Segoe Script" pitchFamily="34" charset="0"/>
                </a:rPr>
                <a:t>Questacon</a:t>
              </a:r>
              <a:endParaRPr lang="ru-RU">
                <a:latin typeface="Segoe Script" pitchFamily="34" charset="0"/>
              </a:endParaRPr>
            </a:p>
          </p:txBody>
        </p:sp>
      </p:grpSp>
      <p:grpSp>
        <p:nvGrpSpPr>
          <p:cNvPr id="18" name="Группа 17"/>
          <p:cNvGrpSpPr>
            <a:grpSpLocks/>
          </p:cNvGrpSpPr>
          <p:nvPr/>
        </p:nvGrpSpPr>
        <p:grpSpPr bwMode="auto">
          <a:xfrm rot="346555">
            <a:off x="3041650" y="3994150"/>
            <a:ext cx="3600450" cy="2689225"/>
            <a:chOff x="2077357" y="1945329"/>
            <a:chExt cx="5669642" cy="3639821"/>
          </a:xfrm>
        </p:grpSpPr>
        <p:pic>
          <p:nvPicPr>
            <p:cNvPr id="29710" name="Picture 8"/>
            <p:cNvPicPr>
              <a:picLocks noChangeAspect="1" noChangeArrowheads="1"/>
            </p:cNvPicPr>
            <p:nvPr/>
          </p:nvPicPr>
          <p:blipFill>
            <a:blip r:embed="rId8"/>
            <a:srcRect/>
            <a:stretch>
              <a:fillRect/>
            </a:stretch>
          </p:blipFill>
          <p:spPr bwMode="auto">
            <a:xfrm>
              <a:off x="2644319" y="1945329"/>
              <a:ext cx="4762499" cy="3162301"/>
            </a:xfrm>
            <a:prstGeom prst="rect">
              <a:avLst/>
            </a:prstGeom>
            <a:noFill/>
            <a:ln w="9525">
              <a:noFill/>
              <a:miter lim="800000"/>
              <a:headEnd/>
              <a:tailEnd/>
            </a:ln>
          </p:spPr>
        </p:pic>
        <p:sp>
          <p:nvSpPr>
            <p:cNvPr id="29711" name="Прямоугольник 19"/>
            <p:cNvSpPr>
              <a:spLocks noChangeArrowheads="1"/>
            </p:cNvSpPr>
            <p:nvPr/>
          </p:nvSpPr>
          <p:spPr bwMode="auto">
            <a:xfrm>
              <a:off x="2077357" y="5085184"/>
              <a:ext cx="5669642" cy="499966"/>
            </a:xfrm>
            <a:prstGeom prst="rect">
              <a:avLst/>
            </a:prstGeom>
            <a:noFill/>
            <a:ln w="9525">
              <a:noFill/>
              <a:miter lim="800000"/>
              <a:headEnd/>
              <a:tailEnd/>
            </a:ln>
          </p:spPr>
          <p:txBody>
            <a:bodyPr>
              <a:spAutoFit/>
            </a:bodyPr>
            <a:lstStyle/>
            <a:p>
              <a:r>
                <a:rPr lang="en-US">
                  <a:latin typeface="Segoe Script" pitchFamily="34" charset="0"/>
                </a:rPr>
                <a:t>Cockington Green Gardens</a:t>
              </a:r>
              <a:endParaRPr lang="ru-RU">
                <a:latin typeface="Segoe Script" pitchFamily="34" charset="0"/>
              </a:endParaRPr>
            </a:p>
          </p:txBody>
        </p:sp>
      </p:grpSp>
      <p:grpSp>
        <p:nvGrpSpPr>
          <p:cNvPr id="21" name="Группа 20"/>
          <p:cNvGrpSpPr>
            <a:grpSpLocks/>
          </p:cNvGrpSpPr>
          <p:nvPr/>
        </p:nvGrpSpPr>
        <p:grpSpPr bwMode="auto">
          <a:xfrm rot="-1298764">
            <a:off x="5661025" y="2938463"/>
            <a:ext cx="3382963" cy="3033712"/>
            <a:chOff x="683568" y="836712"/>
            <a:chExt cx="4762500" cy="3681700"/>
          </a:xfrm>
        </p:grpSpPr>
        <p:pic>
          <p:nvPicPr>
            <p:cNvPr id="29708" name="Picture 3"/>
            <p:cNvPicPr>
              <a:picLocks noChangeAspect="1" noChangeArrowheads="1"/>
            </p:cNvPicPr>
            <p:nvPr/>
          </p:nvPicPr>
          <p:blipFill>
            <a:blip r:embed="rId9"/>
            <a:srcRect/>
            <a:stretch>
              <a:fillRect/>
            </a:stretch>
          </p:blipFill>
          <p:spPr bwMode="auto">
            <a:xfrm>
              <a:off x="683568" y="836712"/>
              <a:ext cx="4762500" cy="3162300"/>
            </a:xfrm>
            <a:prstGeom prst="rect">
              <a:avLst/>
            </a:prstGeom>
            <a:noFill/>
            <a:ln w="9525">
              <a:noFill/>
              <a:miter lim="800000"/>
              <a:headEnd/>
              <a:tailEnd/>
            </a:ln>
          </p:spPr>
        </p:pic>
        <p:sp>
          <p:nvSpPr>
            <p:cNvPr id="29709" name="Прямоугольник 22"/>
            <p:cNvSpPr>
              <a:spLocks noChangeArrowheads="1"/>
            </p:cNvSpPr>
            <p:nvPr/>
          </p:nvSpPr>
          <p:spPr bwMode="auto">
            <a:xfrm>
              <a:off x="1043608" y="4149080"/>
              <a:ext cx="3744416" cy="369332"/>
            </a:xfrm>
            <a:prstGeom prst="rect">
              <a:avLst/>
            </a:prstGeom>
            <a:noFill/>
            <a:ln w="9525">
              <a:noFill/>
              <a:miter lim="800000"/>
              <a:headEnd/>
              <a:tailEnd/>
            </a:ln>
          </p:spPr>
          <p:txBody>
            <a:bodyPr>
              <a:spAutoFit/>
            </a:bodyPr>
            <a:lstStyle/>
            <a:p>
              <a:r>
                <a:rPr lang="en-US">
                  <a:latin typeface="Segoe Script" pitchFamily="34" charset="0"/>
                </a:rPr>
                <a:t>National Carillion</a:t>
              </a:r>
              <a:endParaRPr lang="ru-RU">
                <a:latin typeface="Segoe Script" pitchFamily="34" charset="0"/>
              </a:endParaRPr>
            </a:p>
          </p:txBody>
        </p:sp>
      </p:grpSp>
      <p:grpSp>
        <p:nvGrpSpPr>
          <p:cNvPr id="24" name="Группа 23"/>
          <p:cNvGrpSpPr>
            <a:grpSpLocks/>
          </p:cNvGrpSpPr>
          <p:nvPr/>
        </p:nvGrpSpPr>
        <p:grpSpPr bwMode="auto">
          <a:xfrm rot="-237180">
            <a:off x="92075" y="1752600"/>
            <a:ext cx="3673475" cy="2814638"/>
            <a:chOff x="2190750" y="1847850"/>
            <a:chExt cx="4762500" cy="3606666"/>
          </a:xfrm>
        </p:grpSpPr>
        <p:pic>
          <p:nvPicPr>
            <p:cNvPr id="29706" name="Picture 9"/>
            <p:cNvPicPr>
              <a:picLocks noChangeAspect="1" noChangeArrowheads="1"/>
            </p:cNvPicPr>
            <p:nvPr/>
          </p:nvPicPr>
          <p:blipFill>
            <a:blip r:embed="rId10"/>
            <a:srcRect/>
            <a:stretch>
              <a:fillRect/>
            </a:stretch>
          </p:blipFill>
          <p:spPr bwMode="auto">
            <a:xfrm>
              <a:off x="2190750" y="1847850"/>
              <a:ext cx="4762500" cy="3162300"/>
            </a:xfrm>
            <a:prstGeom prst="rect">
              <a:avLst/>
            </a:prstGeom>
            <a:noFill/>
            <a:ln w="9525">
              <a:noFill/>
              <a:miter lim="800000"/>
              <a:headEnd/>
              <a:tailEnd/>
            </a:ln>
          </p:spPr>
        </p:pic>
        <p:sp>
          <p:nvSpPr>
            <p:cNvPr id="29707" name="Прямоугольник 25"/>
            <p:cNvSpPr>
              <a:spLocks noChangeArrowheads="1"/>
            </p:cNvSpPr>
            <p:nvPr/>
          </p:nvSpPr>
          <p:spPr bwMode="auto">
            <a:xfrm>
              <a:off x="3131840" y="5085184"/>
              <a:ext cx="3433953" cy="369332"/>
            </a:xfrm>
            <a:prstGeom prst="rect">
              <a:avLst/>
            </a:prstGeom>
            <a:noFill/>
            <a:ln w="9525">
              <a:noFill/>
              <a:miter lim="800000"/>
              <a:headEnd/>
              <a:tailEnd/>
            </a:ln>
          </p:spPr>
          <p:txBody>
            <a:bodyPr wrap="none">
              <a:spAutoFit/>
            </a:bodyPr>
            <a:lstStyle/>
            <a:p>
              <a:r>
                <a:rPr lang="en-US">
                  <a:latin typeface="Segoe Script" pitchFamily="34" charset="0"/>
                </a:rPr>
                <a:t>Australian War Memorial</a:t>
              </a:r>
              <a:endParaRPr lang="ru-RU">
                <a:latin typeface="Segoe Script"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style.rotation</p:attrName>
                                        </p:attrNameLst>
                                      </p:cBhvr>
                                      <p:tavLst>
                                        <p:tav tm="0">
                                          <p:val>
                                            <p:fltVal val="720"/>
                                          </p:val>
                                        </p:tav>
                                        <p:tav tm="100000">
                                          <p:val>
                                            <p:fltVal val="0"/>
                                          </p:val>
                                        </p:tav>
                                      </p:tavLst>
                                    </p:anim>
                                    <p:anim calcmode="lin" valueType="num">
                                      <p:cBhvr>
                                        <p:cTn id="27" dur="2000" fill="hold"/>
                                        <p:tgtEl>
                                          <p:spTgt spid="6"/>
                                        </p:tgtEl>
                                        <p:attrNameLst>
                                          <p:attrName>ppt_h</p:attrName>
                                        </p:attrNameLst>
                                      </p:cBhvr>
                                      <p:tavLst>
                                        <p:tav tm="0">
                                          <p:val>
                                            <p:fltVal val="0"/>
                                          </p:val>
                                        </p:tav>
                                        <p:tav tm="100000">
                                          <p:val>
                                            <p:strVal val="#ppt_h"/>
                                          </p:val>
                                        </p:tav>
                                      </p:tavLst>
                                    </p:anim>
                                    <p:anim calcmode="lin" valueType="num">
                                      <p:cBhvr>
                                        <p:cTn id="2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29" fill="hold">
                      <p:stCondLst>
                        <p:cond delay="indefinite"/>
                      </p:stCondLst>
                      <p:childTnLst>
                        <p:par>
                          <p:cTn id="30" fill="hold">
                            <p:stCondLst>
                              <p:cond delay="0"/>
                            </p:stCondLst>
                            <p:childTnLst>
                              <p:par>
                                <p:cTn id="31" presetID="34"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from="(-#ppt_w/2)" to="(#ppt_x)" calcmode="lin" valueType="num">
                                      <p:cBhvr>
                                        <p:cTn id="33" dur="600" fill="hold">
                                          <p:stCondLst>
                                            <p:cond delay="0"/>
                                          </p:stCondLst>
                                        </p:cTn>
                                        <p:tgtEl>
                                          <p:spTgt spid="9"/>
                                        </p:tgtEl>
                                        <p:attrNameLst>
                                          <p:attrName>ppt_x</p:attrName>
                                        </p:attrNameLst>
                                      </p:cBhvr>
                                    </p:anim>
                                    <p:anim from="0" to="-1.0" calcmode="lin" valueType="num">
                                      <p:cBhvr>
                                        <p:cTn id="34" dur="200" decel="50000" autoRev="1" fill="hold">
                                          <p:stCondLst>
                                            <p:cond delay="600"/>
                                          </p:stCondLst>
                                        </p:cTn>
                                        <p:tgtEl>
                                          <p:spTgt spid="9"/>
                                        </p:tgtEl>
                                        <p:attrNameLst>
                                          <p:attrName>xshear</p:attrName>
                                        </p:attrNameLst>
                                      </p:cBhvr>
                                    </p:anim>
                                    <p:animScale>
                                      <p:cBhvr>
                                        <p:cTn id="35" dur="200" decel="100000" autoRev="1" fill="hold">
                                          <p:stCondLst>
                                            <p:cond delay="600"/>
                                          </p:stCondLst>
                                        </p:cTn>
                                        <p:tgtEl>
                                          <p:spTgt spid="9"/>
                                        </p:tgtEl>
                                      </p:cBhvr>
                                      <p:from x="100000" y="100000"/>
                                      <p:to x="80000" y="100000"/>
                                    </p:animScale>
                                    <p:anim by="(#ppt_h/3+#ppt_w*0.1)" calcmode="lin" valueType="num">
                                      <p:cBhvr additive="sum">
                                        <p:cTn id="36" dur="200" decel="100000" autoRev="1" fill="hold">
                                          <p:stCondLst>
                                            <p:cond delay="600"/>
                                          </p:stCondLst>
                                        </p:cTn>
                                        <p:tgtEl>
                                          <p:spTgt spid="9"/>
                                        </p:tgtEl>
                                        <p:attrNameLst>
                                          <p:attrName>ppt_x</p:attrName>
                                        </p:attrNameLst>
                                      </p:cBhvr>
                                    </p:anim>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800" decel="100000"/>
                                        <p:tgtEl>
                                          <p:spTgt spid="12"/>
                                        </p:tgtEl>
                                      </p:cBhvr>
                                    </p:animEffect>
                                    <p:anim calcmode="lin" valueType="num">
                                      <p:cBhvr>
                                        <p:cTn id="42" dur="800" decel="100000" fill="hold"/>
                                        <p:tgtEl>
                                          <p:spTgt spid="12"/>
                                        </p:tgtEl>
                                        <p:attrNameLst>
                                          <p:attrName>style.rotation</p:attrName>
                                        </p:attrNameLst>
                                      </p:cBhvr>
                                      <p:tavLst>
                                        <p:tav tm="0">
                                          <p:val>
                                            <p:fltVal val="-90"/>
                                          </p:val>
                                        </p:tav>
                                        <p:tav tm="100000">
                                          <p:val>
                                            <p:fltVal val="0"/>
                                          </p:val>
                                        </p:tav>
                                      </p:tavLst>
                                    </p:anim>
                                    <p:anim calcmode="lin" valueType="num">
                                      <p:cBhvr>
                                        <p:cTn id="43" dur="800" decel="100000" fill="hold"/>
                                        <p:tgtEl>
                                          <p:spTgt spid="12"/>
                                        </p:tgtEl>
                                        <p:attrNameLst>
                                          <p:attrName>ppt_x</p:attrName>
                                        </p:attrNameLst>
                                      </p:cBhvr>
                                      <p:tavLst>
                                        <p:tav tm="0">
                                          <p:val>
                                            <p:strVal val="#ppt_x+0.4"/>
                                          </p:val>
                                        </p:tav>
                                        <p:tav tm="100000">
                                          <p:val>
                                            <p:strVal val="#ppt_x-0.05"/>
                                          </p:val>
                                        </p:tav>
                                      </p:tavLst>
                                    </p:anim>
                                    <p:anim calcmode="lin" valueType="num">
                                      <p:cBhvr>
                                        <p:cTn id="44" dur="800" decel="100000" fill="hold"/>
                                        <p:tgtEl>
                                          <p:spTgt spid="12"/>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7" presetClass="entr" presetSubtype="1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0" presetClass="entr" presetSubtype="0"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edge">
                                      <p:cBhvr>
                                        <p:cTn id="6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2195513" y="0"/>
          <a:ext cx="2376487" cy="6858000"/>
        </p:xfrm>
        <a:graphic>
          <a:graphicData uri="http://schemas.openxmlformats.org/drawingml/2006/table">
            <a:tbl>
              <a:tblPr/>
              <a:tblGrid>
                <a:gridCol w="2376264"/>
              </a:tblGrid>
              <a:tr h="6858000">
                <a:tc>
                  <a:txBody>
                    <a:bodyPr/>
                    <a:lstStyle/>
                    <a:p>
                      <a:r>
                        <a:rPr lang="en-US" sz="2800" b="0" dirty="0" smtClean="0"/>
                        <a:t>Many</a:t>
                      </a:r>
                      <a:r>
                        <a:rPr lang="en-US" sz="2800" b="0" baseline="0" dirty="0" smtClean="0"/>
                        <a:t> of the Australian animals are unique and can be found nowhere else in the world.</a:t>
                      </a:r>
                      <a:endParaRPr lang="ru-RU" sz="2800" b="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5" name="Таблица 4"/>
          <p:cNvGraphicFramePr>
            <a:graphicFrameLocks noGrp="1"/>
          </p:cNvGraphicFramePr>
          <p:nvPr/>
        </p:nvGraphicFramePr>
        <p:xfrm>
          <a:off x="0" y="0"/>
          <a:ext cx="2195513" cy="2205038"/>
        </p:xfrm>
        <a:graphic>
          <a:graphicData uri="http://schemas.openxmlformats.org/drawingml/2006/table">
            <a:tbl>
              <a:tblPr/>
              <a:tblGrid>
                <a:gridCol w="2195736"/>
              </a:tblGrid>
              <a:tr h="2204865">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b="1" baseline="0" dirty="0" smtClean="0"/>
                        <a:t>      Emu</a:t>
                      </a:r>
                      <a:endParaRPr lang="ru-RU" sz="2400"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6" name="Таблица 5"/>
          <p:cNvGraphicFramePr>
            <a:graphicFrameLocks noGrp="1"/>
          </p:cNvGraphicFramePr>
          <p:nvPr/>
        </p:nvGraphicFramePr>
        <p:xfrm>
          <a:off x="0" y="3932238"/>
          <a:ext cx="2195513" cy="2376487"/>
        </p:xfrm>
        <a:graphic>
          <a:graphicData uri="http://schemas.openxmlformats.org/drawingml/2006/table">
            <a:tbl>
              <a:tblPr/>
              <a:tblGrid>
                <a:gridCol w="2195735"/>
              </a:tblGrid>
              <a:tr h="2304256">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dirty="0" smtClean="0"/>
                        <a:t>    </a:t>
                      </a:r>
                      <a:r>
                        <a:rPr lang="en-US" sz="2400" b="1" dirty="0" smtClean="0"/>
                        <a:t>Kangaroo</a:t>
                      </a:r>
                      <a:endParaRPr lang="ru-RU" sz="2400"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7" name="Таблица 6"/>
          <p:cNvGraphicFramePr>
            <a:graphicFrameLocks noGrp="1"/>
          </p:cNvGraphicFramePr>
          <p:nvPr/>
        </p:nvGraphicFramePr>
        <p:xfrm>
          <a:off x="2195513" y="4652963"/>
          <a:ext cx="2376487" cy="2205037"/>
        </p:xfrm>
        <a:graphic>
          <a:graphicData uri="http://schemas.openxmlformats.org/drawingml/2006/table">
            <a:tbl>
              <a:tblPr/>
              <a:tblGrid>
                <a:gridCol w="2376264"/>
              </a:tblGrid>
              <a:tr h="2204864">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b="1" dirty="0" smtClean="0"/>
                        <a:t>       Koala</a:t>
                      </a:r>
                      <a:endParaRPr lang="ru-RU" sz="2400"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8" name="Таблица 7"/>
          <p:cNvGraphicFramePr>
            <a:graphicFrameLocks noGrp="1"/>
          </p:cNvGraphicFramePr>
          <p:nvPr/>
        </p:nvGraphicFramePr>
        <p:xfrm>
          <a:off x="4572000" y="0"/>
          <a:ext cx="2447925" cy="6858000"/>
        </p:xfrm>
        <a:graphic>
          <a:graphicData uri="http://schemas.openxmlformats.org/drawingml/2006/table">
            <a:tbl>
              <a:tblPr/>
              <a:tblGrid>
                <a:gridCol w="2448272"/>
              </a:tblGrid>
              <a:tr h="6857999">
                <a:tc>
                  <a:txBody>
                    <a:bodyPr/>
                    <a:lstStyle/>
                    <a:p>
                      <a:r>
                        <a:rPr lang="en-US" sz="2800" dirty="0" smtClean="0"/>
                        <a:t>Australia</a:t>
                      </a:r>
                      <a:r>
                        <a:rPr lang="en-US" sz="2800" baseline="0" dirty="0" smtClean="0"/>
                        <a:t> is also home to some of the most dangerous animals on earth.</a:t>
                      </a:r>
                      <a:endParaRPr lang="ru-RU" sz="28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9" name="Таблица 8"/>
          <p:cNvGraphicFramePr>
            <a:graphicFrameLocks noGrp="1"/>
          </p:cNvGraphicFramePr>
          <p:nvPr/>
        </p:nvGraphicFramePr>
        <p:xfrm>
          <a:off x="7019925" y="0"/>
          <a:ext cx="2124075" cy="2205038"/>
        </p:xfrm>
        <a:graphic>
          <a:graphicData uri="http://schemas.openxmlformats.org/drawingml/2006/table">
            <a:tbl>
              <a:tblPr/>
              <a:tblGrid>
                <a:gridCol w="2123728"/>
              </a:tblGrid>
              <a:tr h="2204864">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b="1" dirty="0" smtClean="0"/>
                        <a:t>Crocodile</a:t>
                      </a:r>
                      <a:r>
                        <a:rPr lang="en-US" dirty="0" smtClean="0"/>
                        <a:t> </a:t>
                      </a:r>
                      <a:endParaRPr lang="ru-RU"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0" name="Таблица 9"/>
          <p:cNvGraphicFramePr>
            <a:graphicFrameLocks noGrp="1"/>
          </p:cNvGraphicFramePr>
          <p:nvPr/>
        </p:nvGraphicFramePr>
        <p:xfrm>
          <a:off x="7005638" y="4481513"/>
          <a:ext cx="2138362" cy="2376487"/>
        </p:xfrm>
        <a:graphic>
          <a:graphicData uri="http://schemas.openxmlformats.org/drawingml/2006/table">
            <a:tbl>
              <a:tblPr/>
              <a:tblGrid>
                <a:gridCol w="2137583"/>
              </a:tblGrid>
              <a:tr h="2376264">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b="1" dirty="0" smtClean="0"/>
                        <a:t>      Spider </a:t>
                      </a:r>
                      <a:endParaRPr lang="ru-RU" sz="2400"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1" name="Таблица 10"/>
          <p:cNvGraphicFramePr>
            <a:graphicFrameLocks noGrp="1"/>
          </p:cNvGraphicFramePr>
          <p:nvPr/>
        </p:nvGraphicFramePr>
        <p:xfrm>
          <a:off x="4572000" y="3519488"/>
          <a:ext cx="2447925" cy="2286000"/>
        </p:xfrm>
        <a:graphic>
          <a:graphicData uri="http://schemas.openxmlformats.org/drawingml/2006/table">
            <a:tbl>
              <a:tblPr/>
              <a:tblGrid>
                <a:gridCol w="2448272"/>
              </a:tblGrid>
              <a:tr h="2088232">
                <a:tc>
                  <a:txBody>
                    <a:bodyPr/>
                    <a:lstStyle/>
                    <a:p>
                      <a:endParaRPr lang="en-US" sz="2400" b="1" dirty="0" smtClean="0"/>
                    </a:p>
                    <a:p>
                      <a:endParaRPr lang="en-US" sz="2400" b="1" dirty="0" smtClean="0"/>
                    </a:p>
                    <a:p>
                      <a:endParaRPr lang="en-US" sz="2400" b="1" dirty="0" smtClean="0"/>
                    </a:p>
                    <a:p>
                      <a:endParaRPr lang="en-US" sz="2400" b="1" dirty="0" smtClean="0"/>
                    </a:p>
                    <a:p>
                      <a:endParaRPr lang="en-US" sz="2400" b="1" dirty="0" smtClean="0"/>
                    </a:p>
                    <a:p>
                      <a:r>
                        <a:rPr lang="en-US" sz="2400" b="1" baseline="0" dirty="0" smtClean="0"/>
                        <a:t>        </a:t>
                      </a:r>
                      <a:r>
                        <a:rPr lang="en-US" sz="2400" b="1" dirty="0" smtClean="0"/>
                        <a:t>Snake</a:t>
                      </a:r>
                      <a:endParaRPr lang="ru-RU" sz="2400"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31793" name="Picture 2"/>
          <p:cNvPicPr>
            <a:picLocks noChangeAspect="1" noChangeArrowheads="1"/>
          </p:cNvPicPr>
          <p:nvPr/>
        </p:nvPicPr>
        <p:blipFill>
          <a:blip r:embed="rId2"/>
          <a:srcRect/>
          <a:stretch>
            <a:fillRect/>
          </a:stretch>
        </p:blipFill>
        <p:spPr bwMode="auto">
          <a:xfrm>
            <a:off x="0" y="0"/>
            <a:ext cx="2178050" cy="1628775"/>
          </a:xfrm>
          <a:prstGeom prst="rect">
            <a:avLst/>
          </a:prstGeom>
          <a:noFill/>
          <a:ln w="9525">
            <a:noFill/>
            <a:miter lim="800000"/>
            <a:headEnd/>
            <a:tailEnd/>
          </a:ln>
        </p:spPr>
      </p:pic>
      <p:pic>
        <p:nvPicPr>
          <p:cNvPr id="31794" name="Picture 3"/>
          <p:cNvPicPr>
            <a:picLocks noChangeAspect="1" noChangeArrowheads="1"/>
          </p:cNvPicPr>
          <p:nvPr/>
        </p:nvPicPr>
        <p:blipFill>
          <a:blip r:embed="rId3"/>
          <a:srcRect/>
          <a:stretch>
            <a:fillRect/>
          </a:stretch>
        </p:blipFill>
        <p:spPr bwMode="auto">
          <a:xfrm>
            <a:off x="0" y="3933825"/>
            <a:ext cx="2211388" cy="1798638"/>
          </a:xfrm>
          <a:prstGeom prst="rect">
            <a:avLst/>
          </a:prstGeom>
          <a:noFill/>
          <a:ln w="9525">
            <a:noFill/>
            <a:miter lim="800000"/>
            <a:headEnd/>
            <a:tailEnd/>
          </a:ln>
        </p:spPr>
      </p:pic>
      <p:pic>
        <p:nvPicPr>
          <p:cNvPr id="31795" name="Picture 5"/>
          <p:cNvPicPr>
            <a:picLocks noChangeAspect="1" noChangeArrowheads="1"/>
          </p:cNvPicPr>
          <p:nvPr/>
        </p:nvPicPr>
        <p:blipFill>
          <a:blip r:embed="rId4"/>
          <a:srcRect/>
          <a:stretch>
            <a:fillRect/>
          </a:stretch>
        </p:blipFill>
        <p:spPr bwMode="auto">
          <a:xfrm>
            <a:off x="2195513" y="4652963"/>
            <a:ext cx="2376487" cy="1779587"/>
          </a:xfrm>
          <a:prstGeom prst="rect">
            <a:avLst/>
          </a:prstGeom>
          <a:noFill/>
          <a:ln w="9525">
            <a:noFill/>
            <a:miter lim="800000"/>
            <a:headEnd/>
            <a:tailEnd/>
          </a:ln>
        </p:spPr>
      </p:pic>
      <p:pic>
        <p:nvPicPr>
          <p:cNvPr id="31796" name="Picture 6"/>
          <p:cNvPicPr>
            <a:picLocks noChangeAspect="1" noChangeArrowheads="1"/>
          </p:cNvPicPr>
          <p:nvPr/>
        </p:nvPicPr>
        <p:blipFill>
          <a:blip r:embed="rId5"/>
          <a:srcRect/>
          <a:stretch>
            <a:fillRect/>
          </a:stretch>
        </p:blipFill>
        <p:spPr bwMode="auto">
          <a:xfrm>
            <a:off x="7065963" y="0"/>
            <a:ext cx="2078037" cy="1557338"/>
          </a:xfrm>
          <a:prstGeom prst="rect">
            <a:avLst/>
          </a:prstGeom>
          <a:noFill/>
          <a:ln w="9525">
            <a:noFill/>
            <a:miter lim="800000"/>
            <a:headEnd/>
            <a:tailEnd/>
          </a:ln>
        </p:spPr>
      </p:pic>
      <p:pic>
        <p:nvPicPr>
          <p:cNvPr id="31797" name="Picture 7"/>
          <p:cNvPicPr>
            <a:picLocks noChangeAspect="1" noChangeArrowheads="1"/>
          </p:cNvPicPr>
          <p:nvPr/>
        </p:nvPicPr>
        <p:blipFill>
          <a:blip r:embed="rId6"/>
          <a:srcRect/>
          <a:stretch>
            <a:fillRect/>
          </a:stretch>
        </p:blipFill>
        <p:spPr bwMode="auto">
          <a:xfrm>
            <a:off x="4572000" y="3500438"/>
            <a:ext cx="2466975" cy="1857375"/>
          </a:xfrm>
          <a:prstGeom prst="rect">
            <a:avLst/>
          </a:prstGeom>
          <a:noFill/>
          <a:ln w="9525">
            <a:noFill/>
            <a:miter lim="800000"/>
            <a:headEnd/>
            <a:tailEnd/>
          </a:ln>
        </p:spPr>
      </p:pic>
      <p:pic>
        <p:nvPicPr>
          <p:cNvPr id="31798" name="Picture 8"/>
          <p:cNvPicPr>
            <a:picLocks noChangeAspect="1" noChangeArrowheads="1"/>
          </p:cNvPicPr>
          <p:nvPr/>
        </p:nvPicPr>
        <p:blipFill>
          <a:blip r:embed="rId7"/>
          <a:srcRect/>
          <a:stretch>
            <a:fillRect/>
          </a:stretch>
        </p:blipFill>
        <p:spPr bwMode="auto">
          <a:xfrm>
            <a:off x="7029450" y="4437063"/>
            <a:ext cx="2114550" cy="1584325"/>
          </a:xfrm>
          <a:prstGeom prst="rect">
            <a:avLst/>
          </a:prstGeom>
          <a:noFill/>
          <a:ln w="9525">
            <a:noFill/>
            <a:miter lim="800000"/>
            <a:headEnd/>
            <a:tailEnd/>
          </a:ln>
        </p:spPr>
      </p:pic>
      <p:sp>
        <p:nvSpPr>
          <p:cNvPr id="31799" name="WordArt 2"/>
          <p:cNvSpPr>
            <a:spLocks noChangeArrowheads="1" noChangeShapeType="1" noTextEdit="1"/>
          </p:cNvSpPr>
          <p:nvPr/>
        </p:nvSpPr>
        <p:spPr bwMode="auto">
          <a:xfrm>
            <a:off x="971550" y="2636838"/>
            <a:ext cx="6913563" cy="1512887"/>
          </a:xfrm>
          <a:prstGeom prst="rect">
            <a:avLst/>
          </a:prstGeom>
        </p:spPr>
        <p:txBody>
          <a:bodyPr wrap="none" fromWordArt="1">
            <a:prstTxWarp prst="textWave1">
              <a:avLst>
                <a:gd name="adj1" fmla="val 13005"/>
                <a:gd name="adj2" fmla="val 0"/>
              </a:avLst>
            </a:prstTxWarp>
          </a:bodyPr>
          <a:lstStyle/>
          <a:p>
            <a:pPr algn="ctr"/>
            <a:r>
              <a:rPr lang="en-US" sz="3600" kern="10">
                <a:ln w="9525">
                  <a:noFill/>
                  <a:round/>
                  <a:headEnd/>
                  <a:tailEnd/>
                </a:ln>
                <a:solidFill>
                  <a:srgbClr val="002060"/>
                </a:solidFill>
                <a:effectLst>
                  <a:outerShdw dist="53882" dir="2700000" algn="ctr" rotWithShape="0">
                    <a:srgbClr val="C0C0C0">
                      <a:alpha val="79999"/>
                    </a:srgbClr>
                  </a:outerShdw>
                </a:effectLst>
                <a:latin typeface="Times New Roman"/>
                <a:cs typeface="Times New Roman"/>
              </a:rPr>
              <a:t>Animals of Australia </a:t>
            </a:r>
            <a:endParaRPr lang="ru-RU" sz="3600" kern="10">
              <a:ln w="9525">
                <a:noFill/>
                <a:round/>
                <a:headEnd/>
                <a:tailEnd/>
              </a:ln>
              <a:solidFill>
                <a:srgbClr val="002060"/>
              </a:solidFill>
              <a:effectLst>
                <a:outerShdw dist="53882" dir="2700000" algn="ctr" rotWithShape="0">
                  <a:srgbClr val="C0C0C0">
                    <a:alpha val="79999"/>
                  </a:srgbClr>
                </a:outerShdw>
              </a:effectLst>
              <a:latin typeface="Times New Roman"/>
              <a:cs typeface="Times New Ro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Текст 3"/>
          <p:cNvSpPr>
            <a:spLocks noGrp="1"/>
          </p:cNvSpPr>
          <p:nvPr>
            <p:ph type="body" idx="2"/>
          </p:nvPr>
        </p:nvSpPr>
        <p:spPr>
          <a:xfrm>
            <a:off x="0" y="0"/>
            <a:ext cx="3851275" cy="6858000"/>
          </a:xfrm>
        </p:spPr>
        <p:txBody>
          <a:bodyPr/>
          <a:lstStyle/>
          <a:p>
            <a:endParaRPr lang="ru-RU" smtClean="0"/>
          </a:p>
        </p:txBody>
      </p:sp>
      <p:sp>
        <p:nvSpPr>
          <p:cNvPr id="15362" name="Содержимое 2"/>
          <p:cNvSpPr>
            <a:spLocks noGrp="1"/>
          </p:cNvSpPr>
          <p:nvPr>
            <p:ph sz="half" idx="1"/>
          </p:nvPr>
        </p:nvSpPr>
        <p:spPr>
          <a:xfrm>
            <a:off x="4140200" y="0"/>
            <a:ext cx="5003800" cy="6858000"/>
          </a:xfrm>
        </p:spPr>
        <p:txBody>
          <a:bodyPr/>
          <a:lstStyle/>
          <a:p>
            <a:pPr marL="0" indent="0">
              <a:buFont typeface="Wingdings 2" pitchFamily="18" charset="2"/>
              <a:buNone/>
            </a:pPr>
            <a:r>
              <a:rPr lang="en-US" sz="2600" b="1" smtClean="0"/>
              <a:t>  </a:t>
            </a:r>
            <a:r>
              <a:rPr lang="en-US" sz="2000" b="1" smtClean="0"/>
              <a:t>The United Kingdom of Great Britain and Northern Ireland is situated on the British Isles.</a:t>
            </a:r>
          </a:p>
          <a:p>
            <a:pPr marL="0" indent="0">
              <a:buFont typeface="Wingdings 2" pitchFamily="18" charset="2"/>
              <a:buNone/>
            </a:pPr>
            <a:r>
              <a:rPr lang="en-US" sz="2000" b="1" smtClean="0"/>
              <a:t>   The British Isles are separated from the continent by the English Channel. The country is washed by Atlantic Ocean, the North Sea, and the Irish Sea.</a:t>
            </a:r>
          </a:p>
          <a:p>
            <a:pPr marL="0" indent="0">
              <a:buFont typeface="Wingdings 2" pitchFamily="18" charset="2"/>
              <a:buNone/>
            </a:pPr>
            <a:r>
              <a:rPr lang="en-US" sz="2000" b="1" smtClean="0"/>
              <a:t>   The United Kingdom consists of four parts: England, Scotland, Wales and Northern Ireland. The population of the Great Britain is over 57 million people.</a:t>
            </a:r>
          </a:p>
          <a:p>
            <a:pPr marL="0" indent="0">
              <a:buFont typeface="Wingdings 2" pitchFamily="18" charset="2"/>
              <a:buNone/>
            </a:pPr>
            <a:r>
              <a:rPr lang="en-US" sz="2000" b="1" smtClean="0"/>
              <a:t>   The official language of Great Britain is English. The UK is a highly developed industrial country. It is known as one of the world’s largest producers and exporters of machinery, electronics, textile, aircraft, and navigation equipment. One of the chief industries of the country is shipbuilding. The UK is constitutional monarchy. </a:t>
            </a:r>
            <a:endParaRPr lang="ru-RU" sz="2000" b="1" smtClean="0"/>
          </a:p>
        </p:txBody>
      </p:sp>
      <p:pic>
        <p:nvPicPr>
          <p:cNvPr id="15363" name="Picture 2" descr="C:\Users\User\Desktop\ттвор раб\jj.jpeg"/>
          <p:cNvPicPr>
            <a:picLocks noChangeAspect="1" noChangeArrowheads="1"/>
          </p:cNvPicPr>
          <p:nvPr/>
        </p:nvPicPr>
        <p:blipFill>
          <a:blip r:embed="rId2"/>
          <a:srcRect/>
          <a:stretch>
            <a:fillRect/>
          </a:stretch>
        </p:blipFill>
        <p:spPr bwMode="auto">
          <a:xfrm>
            <a:off x="25400" y="0"/>
            <a:ext cx="33940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213225" y="0"/>
            <a:ext cx="4930775" cy="6858000"/>
          </a:xfrm>
        </p:spPr>
        <p:txBody>
          <a:bodyPr>
            <a:normAutofit fontScale="92500" lnSpcReduction="10000"/>
          </a:bodyPr>
          <a:lstStyle/>
          <a:p>
            <a:pPr fontAlgn="auto">
              <a:spcAft>
                <a:spcPts val="0"/>
              </a:spcAft>
              <a:buFont typeface="Wingdings" pitchFamily="2" charset="2"/>
              <a:buChar char="Ø"/>
              <a:defRPr/>
            </a:pPr>
            <a:r>
              <a:rPr lang="en-US" sz="2800" b="1" dirty="0"/>
              <a:t>The capital of the UK </a:t>
            </a:r>
            <a:r>
              <a:rPr lang="en-US" sz="2800" b="1" dirty="0" smtClean="0"/>
              <a:t>is</a:t>
            </a:r>
          </a:p>
          <a:p>
            <a:pPr fontAlgn="auto">
              <a:spcAft>
                <a:spcPts val="0"/>
              </a:spcAft>
              <a:buFont typeface="Wingdings 2"/>
              <a:buNone/>
              <a:defRPr/>
            </a:pPr>
            <a:r>
              <a:rPr lang="en-US" sz="2800" b="1" dirty="0" smtClean="0"/>
              <a:t>situated </a:t>
            </a:r>
            <a:r>
              <a:rPr lang="en-US" sz="2800" b="1" dirty="0"/>
              <a:t>on the </a:t>
            </a:r>
            <a:r>
              <a:rPr lang="en-US" sz="2800" b="1" dirty="0" smtClean="0"/>
              <a:t>river</a:t>
            </a:r>
          </a:p>
          <a:p>
            <a:pPr fontAlgn="auto">
              <a:spcAft>
                <a:spcPts val="0"/>
              </a:spcAft>
              <a:buFont typeface="Wingdings 2"/>
              <a:buNone/>
              <a:defRPr/>
            </a:pPr>
            <a:r>
              <a:rPr lang="en-US" sz="2800" b="1" dirty="0" smtClean="0"/>
              <a:t>Thames</a:t>
            </a:r>
            <a:r>
              <a:rPr lang="en-US" sz="2800" b="1" dirty="0"/>
              <a:t>.</a:t>
            </a:r>
          </a:p>
          <a:p>
            <a:pPr fontAlgn="auto">
              <a:spcAft>
                <a:spcPts val="0"/>
              </a:spcAft>
              <a:buFont typeface="Wingdings" pitchFamily="2" charset="2"/>
              <a:buChar char="Ø"/>
              <a:defRPr/>
            </a:pPr>
            <a:r>
              <a:rPr lang="en-US" sz="2800" b="1" dirty="0"/>
              <a:t>London is the capital </a:t>
            </a:r>
            <a:r>
              <a:rPr lang="en-US" sz="2800" b="1" dirty="0" smtClean="0"/>
              <a:t>of</a:t>
            </a:r>
          </a:p>
          <a:p>
            <a:pPr marL="0" indent="0" fontAlgn="auto">
              <a:spcAft>
                <a:spcPts val="0"/>
              </a:spcAft>
              <a:buFont typeface="Wingdings 2"/>
              <a:buNone/>
              <a:defRPr/>
            </a:pPr>
            <a:r>
              <a:rPr lang="en-US" sz="2800" b="1" dirty="0" smtClean="0"/>
              <a:t>Great </a:t>
            </a:r>
            <a:r>
              <a:rPr lang="en-US" sz="2800" b="1" dirty="0"/>
              <a:t>Britain and England.</a:t>
            </a:r>
          </a:p>
          <a:p>
            <a:pPr fontAlgn="auto">
              <a:spcAft>
                <a:spcPts val="0"/>
              </a:spcAft>
              <a:buFont typeface="Wingdings" pitchFamily="2" charset="2"/>
              <a:buChar char="Ø"/>
              <a:defRPr/>
            </a:pPr>
            <a:r>
              <a:rPr lang="en-US" sz="2800" b="1" dirty="0"/>
              <a:t>It is one of the </a:t>
            </a:r>
            <a:r>
              <a:rPr lang="en-US" sz="2800" b="1" dirty="0" smtClean="0"/>
              <a:t>largest</a:t>
            </a:r>
          </a:p>
          <a:p>
            <a:pPr marL="0" indent="0" fontAlgn="auto">
              <a:spcAft>
                <a:spcPts val="0"/>
              </a:spcAft>
              <a:buFont typeface="Wingdings 2"/>
              <a:buNone/>
              <a:defRPr/>
            </a:pPr>
            <a:r>
              <a:rPr lang="en-US" sz="2800" b="1" dirty="0" smtClean="0"/>
              <a:t>cities </a:t>
            </a:r>
            <a:r>
              <a:rPr lang="en-US" sz="2800" b="1" dirty="0"/>
              <a:t>in the world and it was founded more than 2,000 years ago.</a:t>
            </a:r>
          </a:p>
          <a:p>
            <a:pPr fontAlgn="auto">
              <a:spcAft>
                <a:spcPts val="0"/>
              </a:spcAft>
              <a:buFont typeface="Wingdings" pitchFamily="2" charset="2"/>
              <a:buChar char="Ø"/>
              <a:defRPr/>
            </a:pPr>
            <a:r>
              <a:rPr lang="en-US" sz="2800" b="1" dirty="0"/>
              <a:t>London is divided into </a:t>
            </a:r>
            <a:r>
              <a:rPr lang="en-US" sz="2800" b="1" dirty="0" smtClean="0"/>
              <a:t>4</a:t>
            </a:r>
          </a:p>
          <a:p>
            <a:pPr fontAlgn="auto">
              <a:spcAft>
                <a:spcPts val="0"/>
              </a:spcAft>
              <a:buFont typeface="Wingdings 2"/>
              <a:buNone/>
              <a:defRPr/>
            </a:pPr>
            <a:r>
              <a:rPr lang="en-US" sz="2800" b="1" dirty="0" smtClean="0"/>
              <a:t>parts</a:t>
            </a:r>
            <a:r>
              <a:rPr lang="en-US" sz="2800" b="1" dirty="0"/>
              <a:t>: the City, the </a:t>
            </a:r>
            <a:r>
              <a:rPr lang="en-US" sz="2800" b="1" dirty="0" smtClean="0"/>
              <a:t>West</a:t>
            </a:r>
          </a:p>
          <a:p>
            <a:pPr fontAlgn="auto">
              <a:spcAft>
                <a:spcPts val="0"/>
              </a:spcAft>
              <a:buFont typeface="Wingdings 2"/>
              <a:buNone/>
              <a:defRPr/>
            </a:pPr>
            <a:r>
              <a:rPr lang="en-US" sz="2800" b="1" dirty="0" smtClean="0"/>
              <a:t>End</a:t>
            </a:r>
            <a:r>
              <a:rPr lang="en-US" sz="2800" b="1" dirty="0"/>
              <a:t>, the East  End </a:t>
            </a:r>
            <a:r>
              <a:rPr lang="en-US" sz="2800" b="1" dirty="0" smtClean="0"/>
              <a:t>and</a:t>
            </a:r>
          </a:p>
          <a:p>
            <a:pPr fontAlgn="auto">
              <a:spcAft>
                <a:spcPts val="0"/>
              </a:spcAft>
              <a:buFont typeface="Wingdings 2"/>
              <a:buNone/>
              <a:defRPr/>
            </a:pPr>
            <a:r>
              <a:rPr lang="en-US" sz="2800" b="1" dirty="0" smtClean="0"/>
              <a:t>Westminster</a:t>
            </a:r>
            <a:r>
              <a:rPr lang="en-US" sz="2800" b="1" dirty="0"/>
              <a:t>.</a:t>
            </a:r>
          </a:p>
          <a:p>
            <a:pPr fontAlgn="auto">
              <a:spcAft>
                <a:spcPts val="0"/>
              </a:spcAft>
              <a:buFont typeface="Wingdings" pitchFamily="2" charset="2"/>
              <a:buChar char="Ø"/>
              <a:defRPr/>
            </a:pPr>
            <a:r>
              <a:rPr lang="en-US" sz="2800" b="1" dirty="0" smtClean="0"/>
              <a:t>Its </a:t>
            </a:r>
            <a:r>
              <a:rPr lang="en-US" sz="2800" b="1" dirty="0"/>
              <a:t>population is </a:t>
            </a:r>
            <a:r>
              <a:rPr lang="en-US" sz="2800" b="1" dirty="0" smtClean="0"/>
              <a:t>more</a:t>
            </a:r>
          </a:p>
          <a:p>
            <a:pPr marL="0" indent="0" fontAlgn="auto">
              <a:spcAft>
                <a:spcPts val="0"/>
              </a:spcAft>
              <a:buFont typeface="Wingdings 2"/>
              <a:buNone/>
              <a:defRPr/>
            </a:pPr>
            <a:r>
              <a:rPr lang="en-US" sz="2800" b="1" dirty="0" smtClean="0"/>
              <a:t>than </a:t>
            </a:r>
            <a:r>
              <a:rPr lang="en-US" sz="2800" b="1" dirty="0"/>
              <a:t>11 million people</a:t>
            </a:r>
          </a:p>
          <a:p>
            <a:pPr fontAlgn="auto">
              <a:spcAft>
                <a:spcPts val="0"/>
              </a:spcAft>
              <a:buFont typeface="Wingdings 2"/>
              <a:buNone/>
              <a:defRPr/>
            </a:pPr>
            <a:endParaRPr lang="en-US" sz="2800" b="1" dirty="0" smtClean="0"/>
          </a:p>
        </p:txBody>
      </p:sp>
      <p:pic>
        <p:nvPicPr>
          <p:cNvPr id="16386" name="Picture 2"/>
          <p:cNvPicPr>
            <a:picLocks noChangeAspect="1" noChangeArrowheads="1"/>
          </p:cNvPicPr>
          <p:nvPr/>
        </p:nvPicPr>
        <p:blipFill>
          <a:blip r:embed="rId3"/>
          <a:srcRect/>
          <a:stretch>
            <a:fillRect/>
          </a:stretch>
        </p:blipFill>
        <p:spPr bwMode="auto">
          <a:xfrm>
            <a:off x="0" y="11113"/>
            <a:ext cx="4213225"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3">
                                            <p:txEl>
                                              <p:pRg st="7" end="7"/>
                                            </p:txEl>
                                          </p:spTgt>
                                        </p:tgtEl>
                                        <p:attrNameLst>
                                          <p:attrName>style.visibility</p:attrName>
                                        </p:attrNameLst>
                                      </p:cBhvr>
                                      <p:to>
                                        <p:strVal val="visible"/>
                                      </p:to>
                                    </p:set>
                                    <p:animEffect transition="in" filter="wipe(down)">
                                      <p:cBhvr>
                                        <p:cTn id="133" dur="580">
                                          <p:stCondLst>
                                            <p:cond delay="0"/>
                                          </p:stCondLst>
                                        </p:cTn>
                                        <p:tgtEl>
                                          <p:spTgt spid="3">
                                            <p:txEl>
                                              <p:pRg st="7" end="7"/>
                                            </p:txEl>
                                          </p:spTgt>
                                        </p:tgtEl>
                                      </p:cBhvr>
                                    </p:animEffect>
                                    <p:anim calcmode="lin" valueType="num">
                                      <p:cBhvr>
                                        <p:cTn id="13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7" end="7"/>
                                            </p:txEl>
                                          </p:spTgt>
                                        </p:tgtEl>
                                      </p:cBhvr>
                                      <p:to x="100000" y="60000"/>
                                    </p:animScale>
                                    <p:animScale>
                                      <p:cBhvr>
                                        <p:cTn id="140" dur="166" decel="50000">
                                          <p:stCondLst>
                                            <p:cond delay="676"/>
                                          </p:stCondLst>
                                        </p:cTn>
                                        <p:tgtEl>
                                          <p:spTgt spid="3">
                                            <p:txEl>
                                              <p:pRg st="7" end="7"/>
                                            </p:txEl>
                                          </p:spTgt>
                                        </p:tgtEl>
                                      </p:cBhvr>
                                      <p:to x="100000" y="100000"/>
                                    </p:animScale>
                                    <p:animScale>
                                      <p:cBhvr>
                                        <p:cTn id="141" dur="26">
                                          <p:stCondLst>
                                            <p:cond delay="1312"/>
                                          </p:stCondLst>
                                        </p:cTn>
                                        <p:tgtEl>
                                          <p:spTgt spid="3">
                                            <p:txEl>
                                              <p:pRg st="7" end="7"/>
                                            </p:txEl>
                                          </p:spTgt>
                                        </p:tgtEl>
                                      </p:cBhvr>
                                      <p:to x="100000" y="80000"/>
                                    </p:animScale>
                                    <p:animScale>
                                      <p:cBhvr>
                                        <p:cTn id="142" dur="166" decel="50000">
                                          <p:stCondLst>
                                            <p:cond delay="1338"/>
                                          </p:stCondLst>
                                        </p:cTn>
                                        <p:tgtEl>
                                          <p:spTgt spid="3">
                                            <p:txEl>
                                              <p:pRg st="7" end="7"/>
                                            </p:txEl>
                                          </p:spTgt>
                                        </p:tgtEl>
                                      </p:cBhvr>
                                      <p:to x="100000" y="100000"/>
                                    </p:animScale>
                                    <p:animScale>
                                      <p:cBhvr>
                                        <p:cTn id="143" dur="26">
                                          <p:stCondLst>
                                            <p:cond delay="1642"/>
                                          </p:stCondLst>
                                        </p:cTn>
                                        <p:tgtEl>
                                          <p:spTgt spid="3">
                                            <p:txEl>
                                              <p:pRg st="7" end="7"/>
                                            </p:txEl>
                                          </p:spTgt>
                                        </p:tgtEl>
                                      </p:cBhvr>
                                      <p:to x="100000" y="90000"/>
                                    </p:animScale>
                                    <p:animScale>
                                      <p:cBhvr>
                                        <p:cTn id="144" dur="166" decel="50000">
                                          <p:stCondLst>
                                            <p:cond delay="1668"/>
                                          </p:stCondLst>
                                        </p:cTn>
                                        <p:tgtEl>
                                          <p:spTgt spid="3">
                                            <p:txEl>
                                              <p:pRg st="7" end="7"/>
                                            </p:txEl>
                                          </p:spTgt>
                                        </p:tgtEl>
                                      </p:cBhvr>
                                      <p:to x="100000" y="100000"/>
                                    </p:animScale>
                                    <p:animScale>
                                      <p:cBhvr>
                                        <p:cTn id="145" dur="26">
                                          <p:stCondLst>
                                            <p:cond delay="1808"/>
                                          </p:stCondLst>
                                        </p:cTn>
                                        <p:tgtEl>
                                          <p:spTgt spid="3">
                                            <p:txEl>
                                              <p:pRg st="7" end="7"/>
                                            </p:txEl>
                                          </p:spTgt>
                                        </p:tgtEl>
                                      </p:cBhvr>
                                      <p:to x="100000" y="95000"/>
                                    </p:animScale>
                                    <p:animScale>
                                      <p:cBhvr>
                                        <p:cTn id="146" dur="166" decel="50000">
                                          <p:stCondLst>
                                            <p:cond delay="1834"/>
                                          </p:stCondLst>
                                        </p:cTn>
                                        <p:tgtEl>
                                          <p:spTgt spid="3">
                                            <p:txEl>
                                              <p:pRg st="7" end="7"/>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3">
                                            <p:txEl>
                                              <p:pRg st="8" end="8"/>
                                            </p:txEl>
                                          </p:spTgt>
                                        </p:tgtEl>
                                        <p:attrNameLst>
                                          <p:attrName>style.visibility</p:attrName>
                                        </p:attrNameLst>
                                      </p:cBhvr>
                                      <p:to>
                                        <p:strVal val="visible"/>
                                      </p:to>
                                    </p:set>
                                    <p:animEffect transition="in" filter="wipe(down)">
                                      <p:cBhvr>
                                        <p:cTn id="151" dur="580">
                                          <p:stCondLst>
                                            <p:cond delay="0"/>
                                          </p:stCondLst>
                                        </p:cTn>
                                        <p:tgtEl>
                                          <p:spTgt spid="3">
                                            <p:txEl>
                                              <p:pRg st="8" end="8"/>
                                            </p:txEl>
                                          </p:spTgt>
                                        </p:tgtEl>
                                      </p:cBhvr>
                                    </p:animEffect>
                                    <p:anim calcmode="lin" valueType="num">
                                      <p:cBhvr>
                                        <p:cTn id="15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xEl>
                                              <p:pRg st="8" end="8"/>
                                            </p:txEl>
                                          </p:spTgt>
                                        </p:tgtEl>
                                      </p:cBhvr>
                                      <p:to x="100000" y="60000"/>
                                    </p:animScale>
                                    <p:animScale>
                                      <p:cBhvr>
                                        <p:cTn id="158" dur="166" decel="50000">
                                          <p:stCondLst>
                                            <p:cond delay="676"/>
                                          </p:stCondLst>
                                        </p:cTn>
                                        <p:tgtEl>
                                          <p:spTgt spid="3">
                                            <p:txEl>
                                              <p:pRg st="8" end="8"/>
                                            </p:txEl>
                                          </p:spTgt>
                                        </p:tgtEl>
                                      </p:cBhvr>
                                      <p:to x="100000" y="100000"/>
                                    </p:animScale>
                                    <p:animScale>
                                      <p:cBhvr>
                                        <p:cTn id="159" dur="26">
                                          <p:stCondLst>
                                            <p:cond delay="1312"/>
                                          </p:stCondLst>
                                        </p:cTn>
                                        <p:tgtEl>
                                          <p:spTgt spid="3">
                                            <p:txEl>
                                              <p:pRg st="8" end="8"/>
                                            </p:txEl>
                                          </p:spTgt>
                                        </p:tgtEl>
                                      </p:cBhvr>
                                      <p:to x="100000" y="80000"/>
                                    </p:animScale>
                                    <p:animScale>
                                      <p:cBhvr>
                                        <p:cTn id="160" dur="166" decel="50000">
                                          <p:stCondLst>
                                            <p:cond delay="1338"/>
                                          </p:stCondLst>
                                        </p:cTn>
                                        <p:tgtEl>
                                          <p:spTgt spid="3">
                                            <p:txEl>
                                              <p:pRg st="8" end="8"/>
                                            </p:txEl>
                                          </p:spTgt>
                                        </p:tgtEl>
                                      </p:cBhvr>
                                      <p:to x="100000" y="100000"/>
                                    </p:animScale>
                                    <p:animScale>
                                      <p:cBhvr>
                                        <p:cTn id="161" dur="26">
                                          <p:stCondLst>
                                            <p:cond delay="1642"/>
                                          </p:stCondLst>
                                        </p:cTn>
                                        <p:tgtEl>
                                          <p:spTgt spid="3">
                                            <p:txEl>
                                              <p:pRg st="8" end="8"/>
                                            </p:txEl>
                                          </p:spTgt>
                                        </p:tgtEl>
                                      </p:cBhvr>
                                      <p:to x="100000" y="90000"/>
                                    </p:animScale>
                                    <p:animScale>
                                      <p:cBhvr>
                                        <p:cTn id="162" dur="166" decel="50000">
                                          <p:stCondLst>
                                            <p:cond delay="1668"/>
                                          </p:stCondLst>
                                        </p:cTn>
                                        <p:tgtEl>
                                          <p:spTgt spid="3">
                                            <p:txEl>
                                              <p:pRg st="8" end="8"/>
                                            </p:txEl>
                                          </p:spTgt>
                                        </p:tgtEl>
                                      </p:cBhvr>
                                      <p:to x="100000" y="100000"/>
                                    </p:animScale>
                                    <p:animScale>
                                      <p:cBhvr>
                                        <p:cTn id="163" dur="26">
                                          <p:stCondLst>
                                            <p:cond delay="1808"/>
                                          </p:stCondLst>
                                        </p:cTn>
                                        <p:tgtEl>
                                          <p:spTgt spid="3">
                                            <p:txEl>
                                              <p:pRg st="8" end="8"/>
                                            </p:txEl>
                                          </p:spTgt>
                                        </p:tgtEl>
                                      </p:cBhvr>
                                      <p:to x="100000" y="95000"/>
                                    </p:animScale>
                                    <p:animScale>
                                      <p:cBhvr>
                                        <p:cTn id="164" dur="166" decel="50000">
                                          <p:stCondLst>
                                            <p:cond delay="1834"/>
                                          </p:stCondLst>
                                        </p:cTn>
                                        <p:tgtEl>
                                          <p:spTgt spid="3">
                                            <p:txEl>
                                              <p:pRg st="8" end="8"/>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3">
                                            <p:txEl>
                                              <p:pRg st="9" end="9"/>
                                            </p:txEl>
                                          </p:spTgt>
                                        </p:tgtEl>
                                        <p:attrNameLst>
                                          <p:attrName>style.visibility</p:attrName>
                                        </p:attrNameLst>
                                      </p:cBhvr>
                                      <p:to>
                                        <p:strVal val="visible"/>
                                      </p:to>
                                    </p:set>
                                    <p:animEffect transition="in" filter="wipe(down)">
                                      <p:cBhvr>
                                        <p:cTn id="169" dur="580">
                                          <p:stCondLst>
                                            <p:cond delay="0"/>
                                          </p:stCondLst>
                                        </p:cTn>
                                        <p:tgtEl>
                                          <p:spTgt spid="3">
                                            <p:txEl>
                                              <p:pRg st="9" end="9"/>
                                            </p:txEl>
                                          </p:spTgt>
                                        </p:tgtEl>
                                      </p:cBhvr>
                                    </p:animEffect>
                                    <p:anim calcmode="lin" valueType="num">
                                      <p:cBhvr>
                                        <p:cTn id="170"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3">
                                            <p:txEl>
                                              <p:pRg st="9" end="9"/>
                                            </p:txEl>
                                          </p:spTgt>
                                        </p:tgtEl>
                                      </p:cBhvr>
                                      <p:to x="100000" y="60000"/>
                                    </p:animScale>
                                    <p:animScale>
                                      <p:cBhvr>
                                        <p:cTn id="176" dur="166" decel="50000">
                                          <p:stCondLst>
                                            <p:cond delay="676"/>
                                          </p:stCondLst>
                                        </p:cTn>
                                        <p:tgtEl>
                                          <p:spTgt spid="3">
                                            <p:txEl>
                                              <p:pRg st="9" end="9"/>
                                            </p:txEl>
                                          </p:spTgt>
                                        </p:tgtEl>
                                      </p:cBhvr>
                                      <p:to x="100000" y="100000"/>
                                    </p:animScale>
                                    <p:animScale>
                                      <p:cBhvr>
                                        <p:cTn id="177" dur="26">
                                          <p:stCondLst>
                                            <p:cond delay="1312"/>
                                          </p:stCondLst>
                                        </p:cTn>
                                        <p:tgtEl>
                                          <p:spTgt spid="3">
                                            <p:txEl>
                                              <p:pRg st="9" end="9"/>
                                            </p:txEl>
                                          </p:spTgt>
                                        </p:tgtEl>
                                      </p:cBhvr>
                                      <p:to x="100000" y="80000"/>
                                    </p:animScale>
                                    <p:animScale>
                                      <p:cBhvr>
                                        <p:cTn id="178" dur="166" decel="50000">
                                          <p:stCondLst>
                                            <p:cond delay="1338"/>
                                          </p:stCondLst>
                                        </p:cTn>
                                        <p:tgtEl>
                                          <p:spTgt spid="3">
                                            <p:txEl>
                                              <p:pRg st="9" end="9"/>
                                            </p:txEl>
                                          </p:spTgt>
                                        </p:tgtEl>
                                      </p:cBhvr>
                                      <p:to x="100000" y="100000"/>
                                    </p:animScale>
                                    <p:animScale>
                                      <p:cBhvr>
                                        <p:cTn id="179" dur="26">
                                          <p:stCondLst>
                                            <p:cond delay="1642"/>
                                          </p:stCondLst>
                                        </p:cTn>
                                        <p:tgtEl>
                                          <p:spTgt spid="3">
                                            <p:txEl>
                                              <p:pRg st="9" end="9"/>
                                            </p:txEl>
                                          </p:spTgt>
                                        </p:tgtEl>
                                      </p:cBhvr>
                                      <p:to x="100000" y="90000"/>
                                    </p:animScale>
                                    <p:animScale>
                                      <p:cBhvr>
                                        <p:cTn id="180" dur="166" decel="50000">
                                          <p:stCondLst>
                                            <p:cond delay="1668"/>
                                          </p:stCondLst>
                                        </p:cTn>
                                        <p:tgtEl>
                                          <p:spTgt spid="3">
                                            <p:txEl>
                                              <p:pRg st="9" end="9"/>
                                            </p:txEl>
                                          </p:spTgt>
                                        </p:tgtEl>
                                      </p:cBhvr>
                                      <p:to x="100000" y="100000"/>
                                    </p:animScale>
                                    <p:animScale>
                                      <p:cBhvr>
                                        <p:cTn id="181" dur="26">
                                          <p:stCondLst>
                                            <p:cond delay="1808"/>
                                          </p:stCondLst>
                                        </p:cTn>
                                        <p:tgtEl>
                                          <p:spTgt spid="3">
                                            <p:txEl>
                                              <p:pRg st="9" end="9"/>
                                            </p:txEl>
                                          </p:spTgt>
                                        </p:tgtEl>
                                      </p:cBhvr>
                                      <p:to x="100000" y="95000"/>
                                    </p:animScale>
                                    <p:animScale>
                                      <p:cBhvr>
                                        <p:cTn id="182" dur="166" decel="50000">
                                          <p:stCondLst>
                                            <p:cond delay="1834"/>
                                          </p:stCondLst>
                                        </p:cTn>
                                        <p:tgtEl>
                                          <p:spTgt spid="3">
                                            <p:txEl>
                                              <p:pRg st="9" end="9"/>
                                            </p:txEl>
                                          </p:spTgt>
                                        </p:tgtEl>
                                      </p:cBhvr>
                                      <p:to x="100000" y="100000"/>
                                    </p:animScale>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grpId="0" nodeType="clickEffect">
                                  <p:stCondLst>
                                    <p:cond delay="0"/>
                                  </p:stCondLst>
                                  <p:childTnLst>
                                    <p:set>
                                      <p:cBhvr>
                                        <p:cTn id="186" dur="1" fill="hold">
                                          <p:stCondLst>
                                            <p:cond delay="0"/>
                                          </p:stCondLst>
                                        </p:cTn>
                                        <p:tgtEl>
                                          <p:spTgt spid="3">
                                            <p:txEl>
                                              <p:pRg st="10" end="10"/>
                                            </p:txEl>
                                          </p:spTgt>
                                        </p:tgtEl>
                                        <p:attrNameLst>
                                          <p:attrName>style.visibility</p:attrName>
                                        </p:attrNameLst>
                                      </p:cBhvr>
                                      <p:to>
                                        <p:strVal val="visible"/>
                                      </p:to>
                                    </p:set>
                                    <p:animEffect transition="in" filter="wipe(down)">
                                      <p:cBhvr>
                                        <p:cTn id="187" dur="580">
                                          <p:stCondLst>
                                            <p:cond delay="0"/>
                                          </p:stCondLst>
                                        </p:cTn>
                                        <p:tgtEl>
                                          <p:spTgt spid="3">
                                            <p:txEl>
                                              <p:pRg st="10" end="10"/>
                                            </p:txEl>
                                          </p:spTgt>
                                        </p:tgtEl>
                                      </p:cBhvr>
                                    </p:animEffect>
                                    <p:anim calcmode="lin" valueType="num">
                                      <p:cBhvr>
                                        <p:cTn id="188"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93" dur="26">
                                          <p:stCondLst>
                                            <p:cond delay="650"/>
                                          </p:stCondLst>
                                        </p:cTn>
                                        <p:tgtEl>
                                          <p:spTgt spid="3">
                                            <p:txEl>
                                              <p:pRg st="10" end="10"/>
                                            </p:txEl>
                                          </p:spTgt>
                                        </p:tgtEl>
                                      </p:cBhvr>
                                      <p:to x="100000" y="60000"/>
                                    </p:animScale>
                                    <p:animScale>
                                      <p:cBhvr>
                                        <p:cTn id="194" dur="166" decel="50000">
                                          <p:stCondLst>
                                            <p:cond delay="676"/>
                                          </p:stCondLst>
                                        </p:cTn>
                                        <p:tgtEl>
                                          <p:spTgt spid="3">
                                            <p:txEl>
                                              <p:pRg st="10" end="10"/>
                                            </p:txEl>
                                          </p:spTgt>
                                        </p:tgtEl>
                                      </p:cBhvr>
                                      <p:to x="100000" y="100000"/>
                                    </p:animScale>
                                    <p:animScale>
                                      <p:cBhvr>
                                        <p:cTn id="195" dur="26">
                                          <p:stCondLst>
                                            <p:cond delay="1312"/>
                                          </p:stCondLst>
                                        </p:cTn>
                                        <p:tgtEl>
                                          <p:spTgt spid="3">
                                            <p:txEl>
                                              <p:pRg st="10" end="10"/>
                                            </p:txEl>
                                          </p:spTgt>
                                        </p:tgtEl>
                                      </p:cBhvr>
                                      <p:to x="100000" y="80000"/>
                                    </p:animScale>
                                    <p:animScale>
                                      <p:cBhvr>
                                        <p:cTn id="196" dur="166" decel="50000">
                                          <p:stCondLst>
                                            <p:cond delay="1338"/>
                                          </p:stCondLst>
                                        </p:cTn>
                                        <p:tgtEl>
                                          <p:spTgt spid="3">
                                            <p:txEl>
                                              <p:pRg st="10" end="10"/>
                                            </p:txEl>
                                          </p:spTgt>
                                        </p:tgtEl>
                                      </p:cBhvr>
                                      <p:to x="100000" y="100000"/>
                                    </p:animScale>
                                    <p:animScale>
                                      <p:cBhvr>
                                        <p:cTn id="197" dur="26">
                                          <p:stCondLst>
                                            <p:cond delay="1642"/>
                                          </p:stCondLst>
                                        </p:cTn>
                                        <p:tgtEl>
                                          <p:spTgt spid="3">
                                            <p:txEl>
                                              <p:pRg st="10" end="10"/>
                                            </p:txEl>
                                          </p:spTgt>
                                        </p:tgtEl>
                                      </p:cBhvr>
                                      <p:to x="100000" y="90000"/>
                                    </p:animScale>
                                    <p:animScale>
                                      <p:cBhvr>
                                        <p:cTn id="198" dur="166" decel="50000">
                                          <p:stCondLst>
                                            <p:cond delay="1668"/>
                                          </p:stCondLst>
                                        </p:cTn>
                                        <p:tgtEl>
                                          <p:spTgt spid="3">
                                            <p:txEl>
                                              <p:pRg st="10" end="10"/>
                                            </p:txEl>
                                          </p:spTgt>
                                        </p:tgtEl>
                                      </p:cBhvr>
                                      <p:to x="100000" y="100000"/>
                                    </p:animScale>
                                    <p:animScale>
                                      <p:cBhvr>
                                        <p:cTn id="199" dur="26">
                                          <p:stCondLst>
                                            <p:cond delay="1808"/>
                                          </p:stCondLst>
                                        </p:cTn>
                                        <p:tgtEl>
                                          <p:spTgt spid="3">
                                            <p:txEl>
                                              <p:pRg st="10" end="10"/>
                                            </p:txEl>
                                          </p:spTgt>
                                        </p:tgtEl>
                                      </p:cBhvr>
                                      <p:to x="100000" y="95000"/>
                                    </p:animScale>
                                    <p:animScale>
                                      <p:cBhvr>
                                        <p:cTn id="200" dur="166" decel="50000">
                                          <p:stCondLst>
                                            <p:cond delay="1834"/>
                                          </p:stCondLst>
                                        </p:cTn>
                                        <p:tgtEl>
                                          <p:spTgt spid="3">
                                            <p:txEl>
                                              <p:pRg st="10" end="10"/>
                                            </p:txEl>
                                          </p:spTgt>
                                        </p:tgtEl>
                                      </p:cBhvr>
                                      <p:to x="100000" y="100000"/>
                                    </p:animScale>
                                  </p:childTnLst>
                                </p:cTn>
                              </p:par>
                            </p:childTnLst>
                          </p:cTn>
                        </p:par>
                      </p:childTnLst>
                    </p:cTn>
                  </p:par>
                  <p:par>
                    <p:cTn id="201" fill="hold">
                      <p:stCondLst>
                        <p:cond delay="indefinite"/>
                      </p:stCondLst>
                      <p:childTnLst>
                        <p:par>
                          <p:cTn id="202" fill="hold">
                            <p:stCondLst>
                              <p:cond delay="0"/>
                            </p:stCondLst>
                            <p:childTnLst>
                              <p:par>
                                <p:cTn id="203" presetID="26" presetClass="entr" presetSubtype="0" fill="hold" grpId="0" nodeType="clickEffect">
                                  <p:stCondLst>
                                    <p:cond delay="0"/>
                                  </p:stCondLst>
                                  <p:childTnLst>
                                    <p:set>
                                      <p:cBhvr>
                                        <p:cTn id="204" dur="1" fill="hold">
                                          <p:stCondLst>
                                            <p:cond delay="0"/>
                                          </p:stCondLst>
                                        </p:cTn>
                                        <p:tgtEl>
                                          <p:spTgt spid="3">
                                            <p:txEl>
                                              <p:pRg st="11" end="11"/>
                                            </p:txEl>
                                          </p:spTgt>
                                        </p:tgtEl>
                                        <p:attrNameLst>
                                          <p:attrName>style.visibility</p:attrName>
                                        </p:attrNameLst>
                                      </p:cBhvr>
                                      <p:to>
                                        <p:strVal val="visible"/>
                                      </p:to>
                                    </p:set>
                                    <p:animEffect transition="in" filter="wipe(down)">
                                      <p:cBhvr>
                                        <p:cTn id="205" dur="580">
                                          <p:stCondLst>
                                            <p:cond delay="0"/>
                                          </p:stCondLst>
                                        </p:cTn>
                                        <p:tgtEl>
                                          <p:spTgt spid="3">
                                            <p:txEl>
                                              <p:pRg st="11" end="11"/>
                                            </p:txEl>
                                          </p:spTgt>
                                        </p:tgtEl>
                                      </p:cBhvr>
                                    </p:animEffect>
                                    <p:anim calcmode="lin" valueType="num">
                                      <p:cBhvr>
                                        <p:cTn id="206" dur="1822"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
                                            <p:txEl>
                                              <p:pRg st="11" end="11"/>
                                            </p:txEl>
                                          </p:spTgt>
                                        </p:tgtEl>
                                        <p:attrNameLst>
                                          <p:attrName>ppt_y</p:attrName>
                                        </p:attrNameLst>
                                      </p:cBhvr>
                                      <p:tavLst>
                                        <p:tav tm="0" fmla="#ppt_y-sin(pi*$)/81">
                                          <p:val>
                                            <p:fltVal val="0"/>
                                          </p:val>
                                        </p:tav>
                                        <p:tav tm="100000">
                                          <p:val>
                                            <p:fltVal val="1"/>
                                          </p:val>
                                        </p:tav>
                                      </p:tavLst>
                                    </p:anim>
                                    <p:animScale>
                                      <p:cBhvr>
                                        <p:cTn id="211" dur="26">
                                          <p:stCondLst>
                                            <p:cond delay="650"/>
                                          </p:stCondLst>
                                        </p:cTn>
                                        <p:tgtEl>
                                          <p:spTgt spid="3">
                                            <p:txEl>
                                              <p:pRg st="11" end="11"/>
                                            </p:txEl>
                                          </p:spTgt>
                                        </p:tgtEl>
                                      </p:cBhvr>
                                      <p:to x="100000" y="60000"/>
                                    </p:animScale>
                                    <p:animScale>
                                      <p:cBhvr>
                                        <p:cTn id="212" dur="166" decel="50000">
                                          <p:stCondLst>
                                            <p:cond delay="676"/>
                                          </p:stCondLst>
                                        </p:cTn>
                                        <p:tgtEl>
                                          <p:spTgt spid="3">
                                            <p:txEl>
                                              <p:pRg st="11" end="11"/>
                                            </p:txEl>
                                          </p:spTgt>
                                        </p:tgtEl>
                                      </p:cBhvr>
                                      <p:to x="100000" y="100000"/>
                                    </p:animScale>
                                    <p:animScale>
                                      <p:cBhvr>
                                        <p:cTn id="213" dur="26">
                                          <p:stCondLst>
                                            <p:cond delay="1312"/>
                                          </p:stCondLst>
                                        </p:cTn>
                                        <p:tgtEl>
                                          <p:spTgt spid="3">
                                            <p:txEl>
                                              <p:pRg st="11" end="11"/>
                                            </p:txEl>
                                          </p:spTgt>
                                        </p:tgtEl>
                                      </p:cBhvr>
                                      <p:to x="100000" y="80000"/>
                                    </p:animScale>
                                    <p:animScale>
                                      <p:cBhvr>
                                        <p:cTn id="214" dur="166" decel="50000">
                                          <p:stCondLst>
                                            <p:cond delay="1338"/>
                                          </p:stCondLst>
                                        </p:cTn>
                                        <p:tgtEl>
                                          <p:spTgt spid="3">
                                            <p:txEl>
                                              <p:pRg st="11" end="11"/>
                                            </p:txEl>
                                          </p:spTgt>
                                        </p:tgtEl>
                                      </p:cBhvr>
                                      <p:to x="100000" y="100000"/>
                                    </p:animScale>
                                    <p:animScale>
                                      <p:cBhvr>
                                        <p:cTn id="215" dur="26">
                                          <p:stCondLst>
                                            <p:cond delay="1642"/>
                                          </p:stCondLst>
                                        </p:cTn>
                                        <p:tgtEl>
                                          <p:spTgt spid="3">
                                            <p:txEl>
                                              <p:pRg st="11" end="11"/>
                                            </p:txEl>
                                          </p:spTgt>
                                        </p:tgtEl>
                                      </p:cBhvr>
                                      <p:to x="100000" y="90000"/>
                                    </p:animScale>
                                    <p:animScale>
                                      <p:cBhvr>
                                        <p:cTn id="216" dur="166" decel="50000">
                                          <p:stCondLst>
                                            <p:cond delay="1668"/>
                                          </p:stCondLst>
                                        </p:cTn>
                                        <p:tgtEl>
                                          <p:spTgt spid="3">
                                            <p:txEl>
                                              <p:pRg st="11" end="11"/>
                                            </p:txEl>
                                          </p:spTgt>
                                        </p:tgtEl>
                                      </p:cBhvr>
                                      <p:to x="100000" y="100000"/>
                                    </p:animScale>
                                    <p:animScale>
                                      <p:cBhvr>
                                        <p:cTn id="217" dur="26">
                                          <p:stCondLst>
                                            <p:cond delay="1808"/>
                                          </p:stCondLst>
                                        </p:cTn>
                                        <p:tgtEl>
                                          <p:spTgt spid="3">
                                            <p:txEl>
                                              <p:pRg st="11" end="11"/>
                                            </p:txEl>
                                          </p:spTgt>
                                        </p:tgtEl>
                                      </p:cBhvr>
                                      <p:to x="100000" y="95000"/>
                                    </p:animScale>
                                    <p:animScale>
                                      <p:cBhvr>
                                        <p:cTn id="218" dur="166" decel="50000">
                                          <p:stCondLst>
                                            <p:cond delay="1834"/>
                                          </p:stCondLst>
                                        </p:cTn>
                                        <p:tgtEl>
                                          <p:spTgt spid="3">
                                            <p:txEl>
                                              <p:pRg st="11" end="11"/>
                                            </p:txEl>
                                          </p:spTgt>
                                        </p:tgtEl>
                                      </p:cBhvr>
                                      <p:to x="100000" y="100000"/>
                                    </p:animScale>
                                  </p:childTnLst>
                                </p:cTn>
                              </p:par>
                            </p:childTnLst>
                          </p:cTn>
                        </p:par>
                      </p:childTnLst>
                    </p:cTn>
                  </p:par>
                  <p:par>
                    <p:cTn id="219" fill="hold">
                      <p:stCondLst>
                        <p:cond delay="indefinite"/>
                      </p:stCondLst>
                      <p:childTnLst>
                        <p:par>
                          <p:cTn id="220" fill="hold">
                            <p:stCondLst>
                              <p:cond delay="0"/>
                            </p:stCondLst>
                            <p:childTnLst>
                              <p:par>
                                <p:cTn id="221" presetID="26" presetClass="entr" presetSubtype="0" fill="hold" grpId="0" nodeType="clickEffect">
                                  <p:stCondLst>
                                    <p:cond delay="0"/>
                                  </p:stCondLst>
                                  <p:childTnLst>
                                    <p:set>
                                      <p:cBhvr>
                                        <p:cTn id="222" dur="1" fill="hold">
                                          <p:stCondLst>
                                            <p:cond delay="0"/>
                                          </p:stCondLst>
                                        </p:cTn>
                                        <p:tgtEl>
                                          <p:spTgt spid="3">
                                            <p:txEl>
                                              <p:pRg st="12" end="12"/>
                                            </p:txEl>
                                          </p:spTgt>
                                        </p:tgtEl>
                                        <p:attrNameLst>
                                          <p:attrName>style.visibility</p:attrName>
                                        </p:attrNameLst>
                                      </p:cBhvr>
                                      <p:to>
                                        <p:strVal val="visible"/>
                                      </p:to>
                                    </p:set>
                                    <p:animEffect transition="in" filter="wipe(down)">
                                      <p:cBhvr>
                                        <p:cTn id="223" dur="580">
                                          <p:stCondLst>
                                            <p:cond delay="0"/>
                                          </p:stCondLst>
                                        </p:cTn>
                                        <p:tgtEl>
                                          <p:spTgt spid="3">
                                            <p:txEl>
                                              <p:pRg st="12" end="12"/>
                                            </p:txEl>
                                          </p:spTgt>
                                        </p:tgtEl>
                                      </p:cBhvr>
                                    </p:animEffect>
                                    <p:anim calcmode="lin" valueType="num">
                                      <p:cBhvr>
                                        <p:cTn id="224" dur="1822" tmFilter="0,0; 0.14,0.36; 0.43,0.73; 0.71,0.91; 1.0,1.0">
                                          <p:stCondLst>
                                            <p:cond delay="0"/>
                                          </p:stCondLst>
                                        </p:cTn>
                                        <p:tgtEl>
                                          <p:spTgt spid="3">
                                            <p:txEl>
                                              <p:pRg st="12" end="12"/>
                                            </p:txEl>
                                          </p:spTgt>
                                        </p:tgtEl>
                                        <p:attrNameLst>
                                          <p:attrName>ppt_x</p:attrName>
                                        </p:attrNameLst>
                                      </p:cBhvr>
                                      <p:tavLst>
                                        <p:tav tm="0">
                                          <p:val>
                                            <p:strVal val="#ppt_x-0.25"/>
                                          </p:val>
                                        </p:tav>
                                        <p:tav tm="100000">
                                          <p:val>
                                            <p:strVal val="#ppt_x"/>
                                          </p:val>
                                        </p:tav>
                                      </p:tavLst>
                                    </p:anim>
                                    <p:anim calcmode="lin" valueType="num">
                                      <p:cBhvr>
                                        <p:cTn id="225" dur="664" tmFilter="0.0,0.0; 0.25,0.07; 0.50,0.2; 0.75,0.467; 1.0,1.0">
                                          <p:stCondLst>
                                            <p:cond delay="0"/>
                                          </p:stCondLst>
                                        </p:cTn>
                                        <p:tgtEl>
                                          <p:spTgt spid="3">
                                            <p:txEl>
                                              <p:pRg st="12" end="12"/>
                                            </p:txEl>
                                          </p:spTgt>
                                        </p:tgtEl>
                                        <p:attrNameLst>
                                          <p:attrName>ppt_y</p:attrName>
                                        </p:attrNameLst>
                                      </p:cBhvr>
                                      <p:tavLst>
                                        <p:tav tm="0" fmla="#ppt_y-sin(pi*$)/3">
                                          <p:val>
                                            <p:fltVal val="0.5"/>
                                          </p:val>
                                        </p:tav>
                                        <p:tav tm="100000">
                                          <p:val>
                                            <p:fltVal val="1"/>
                                          </p:val>
                                        </p:tav>
                                      </p:tavLst>
                                    </p:anim>
                                    <p:anim calcmode="lin" valueType="num">
                                      <p:cBhvr>
                                        <p:cTn id="226" dur="664" tmFilter="0, 0; 0.125,0.2665; 0.25,0.4; 0.375,0.465; 0.5,0.5;  0.625,0.535; 0.75,0.6; 0.875,0.7335; 1,1">
                                          <p:stCondLst>
                                            <p:cond delay="664"/>
                                          </p:stCondLst>
                                        </p:cTn>
                                        <p:tgtEl>
                                          <p:spTgt spid="3">
                                            <p:txEl>
                                              <p:pRg st="12" end="12"/>
                                            </p:txEl>
                                          </p:spTgt>
                                        </p:tgtEl>
                                        <p:attrNameLst>
                                          <p:attrName>ppt_y</p:attrName>
                                        </p:attrNameLst>
                                      </p:cBhvr>
                                      <p:tavLst>
                                        <p:tav tm="0" fmla="#ppt_y-sin(pi*$)/9">
                                          <p:val>
                                            <p:fltVal val="0"/>
                                          </p:val>
                                        </p:tav>
                                        <p:tav tm="100000">
                                          <p:val>
                                            <p:fltVal val="1"/>
                                          </p:val>
                                        </p:tav>
                                      </p:tavLst>
                                    </p:anim>
                                    <p:anim calcmode="lin" valueType="num">
                                      <p:cBhvr>
                                        <p:cTn id="227" dur="332" tmFilter="0, 0; 0.125,0.2665; 0.25,0.4; 0.375,0.465; 0.5,0.5;  0.625,0.535; 0.75,0.6; 0.875,0.7335; 1,1">
                                          <p:stCondLst>
                                            <p:cond delay="1324"/>
                                          </p:stCondLst>
                                        </p:cTn>
                                        <p:tgtEl>
                                          <p:spTgt spid="3">
                                            <p:txEl>
                                              <p:pRg st="12" end="12"/>
                                            </p:txEl>
                                          </p:spTgt>
                                        </p:tgtEl>
                                        <p:attrNameLst>
                                          <p:attrName>ppt_y</p:attrName>
                                        </p:attrNameLst>
                                      </p:cBhvr>
                                      <p:tavLst>
                                        <p:tav tm="0" fmla="#ppt_y-sin(pi*$)/27">
                                          <p:val>
                                            <p:fltVal val="0"/>
                                          </p:val>
                                        </p:tav>
                                        <p:tav tm="100000">
                                          <p:val>
                                            <p:fltVal val="1"/>
                                          </p:val>
                                        </p:tav>
                                      </p:tavLst>
                                    </p:anim>
                                    <p:anim calcmode="lin" valueType="num">
                                      <p:cBhvr>
                                        <p:cTn id="228" dur="164" tmFilter="0, 0; 0.125,0.2665; 0.25,0.4; 0.375,0.465; 0.5,0.5;  0.625,0.535; 0.75,0.6; 0.875,0.7335; 1,1">
                                          <p:stCondLst>
                                            <p:cond delay="1656"/>
                                          </p:stCondLst>
                                        </p:cTn>
                                        <p:tgtEl>
                                          <p:spTgt spid="3">
                                            <p:txEl>
                                              <p:pRg st="12" end="12"/>
                                            </p:txEl>
                                          </p:spTgt>
                                        </p:tgtEl>
                                        <p:attrNameLst>
                                          <p:attrName>ppt_y</p:attrName>
                                        </p:attrNameLst>
                                      </p:cBhvr>
                                      <p:tavLst>
                                        <p:tav tm="0" fmla="#ppt_y-sin(pi*$)/81">
                                          <p:val>
                                            <p:fltVal val="0"/>
                                          </p:val>
                                        </p:tav>
                                        <p:tav tm="100000">
                                          <p:val>
                                            <p:fltVal val="1"/>
                                          </p:val>
                                        </p:tav>
                                      </p:tavLst>
                                    </p:anim>
                                    <p:animScale>
                                      <p:cBhvr>
                                        <p:cTn id="229" dur="26">
                                          <p:stCondLst>
                                            <p:cond delay="650"/>
                                          </p:stCondLst>
                                        </p:cTn>
                                        <p:tgtEl>
                                          <p:spTgt spid="3">
                                            <p:txEl>
                                              <p:pRg st="12" end="12"/>
                                            </p:txEl>
                                          </p:spTgt>
                                        </p:tgtEl>
                                      </p:cBhvr>
                                      <p:to x="100000" y="60000"/>
                                    </p:animScale>
                                    <p:animScale>
                                      <p:cBhvr>
                                        <p:cTn id="230" dur="166" decel="50000">
                                          <p:stCondLst>
                                            <p:cond delay="676"/>
                                          </p:stCondLst>
                                        </p:cTn>
                                        <p:tgtEl>
                                          <p:spTgt spid="3">
                                            <p:txEl>
                                              <p:pRg st="12" end="12"/>
                                            </p:txEl>
                                          </p:spTgt>
                                        </p:tgtEl>
                                      </p:cBhvr>
                                      <p:to x="100000" y="100000"/>
                                    </p:animScale>
                                    <p:animScale>
                                      <p:cBhvr>
                                        <p:cTn id="231" dur="26">
                                          <p:stCondLst>
                                            <p:cond delay="1312"/>
                                          </p:stCondLst>
                                        </p:cTn>
                                        <p:tgtEl>
                                          <p:spTgt spid="3">
                                            <p:txEl>
                                              <p:pRg st="12" end="12"/>
                                            </p:txEl>
                                          </p:spTgt>
                                        </p:tgtEl>
                                      </p:cBhvr>
                                      <p:to x="100000" y="80000"/>
                                    </p:animScale>
                                    <p:animScale>
                                      <p:cBhvr>
                                        <p:cTn id="232" dur="166" decel="50000">
                                          <p:stCondLst>
                                            <p:cond delay="1338"/>
                                          </p:stCondLst>
                                        </p:cTn>
                                        <p:tgtEl>
                                          <p:spTgt spid="3">
                                            <p:txEl>
                                              <p:pRg st="12" end="12"/>
                                            </p:txEl>
                                          </p:spTgt>
                                        </p:tgtEl>
                                      </p:cBhvr>
                                      <p:to x="100000" y="100000"/>
                                    </p:animScale>
                                    <p:animScale>
                                      <p:cBhvr>
                                        <p:cTn id="233" dur="26">
                                          <p:stCondLst>
                                            <p:cond delay="1642"/>
                                          </p:stCondLst>
                                        </p:cTn>
                                        <p:tgtEl>
                                          <p:spTgt spid="3">
                                            <p:txEl>
                                              <p:pRg st="12" end="12"/>
                                            </p:txEl>
                                          </p:spTgt>
                                        </p:tgtEl>
                                      </p:cBhvr>
                                      <p:to x="100000" y="90000"/>
                                    </p:animScale>
                                    <p:animScale>
                                      <p:cBhvr>
                                        <p:cTn id="234" dur="166" decel="50000">
                                          <p:stCondLst>
                                            <p:cond delay="1668"/>
                                          </p:stCondLst>
                                        </p:cTn>
                                        <p:tgtEl>
                                          <p:spTgt spid="3">
                                            <p:txEl>
                                              <p:pRg st="12" end="12"/>
                                            </p:txEl>
                                          </p:spTgt>
                                        </p:tgtEl>
                                      </p:cBhvr>
                                      <p:to x="100000" y="100000"/>
                                    </p:animScale>
                                    <p:animScale>
                                      <p:cBhvr>
                                        <p:cTn id="235" dur="26">
                                          <p:stCondLst>
                                            <p:cond delay="1808"/>
                                          </p:stCondLst>
                                        </p:cTn>
                                        <p:tgtEl>
                                          <p:spTgt spid="3">
                                            <p:txEl>
                                              <p:pRg st="12" end="12"/>
                                            </p:txEl>
                                          </p:spTgt>
                                        </p:tgtEl>
                                      </p:cBhvr>
                                      <p:to x="100000" y="95000"/>
                                    </p:animScale>
                                    <p:animScale>
                                      <p:cBhvr>
                                        <p:cTn id="236" dur="166" decel="50000">
                                          <p:stCondLst>
                                            <p:cond delay="1834"/>
                                          </p:stCondLst>
                                        </p:cTn>
                                        <p:tgtEl>
                                          <p:spTgt spid="3">
                                            <p:txEl>
                                              <p:pRg st="12" end="1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Группа 21"/>
          <p:cNvGrpSpPr/>
          <p:nvPr/>
        </p:nvGrpSpPr>
        <p:grpSpPr>
          <a:xfrm rot="587381">
            <a:off x="5803974" y="243440"/>
            <a:ext cx="3213009" cy="2671697"/>
            <a:chOff x="3275855" y="1690392"/>
            <a:chExt cx="3213009" cy="2671697"/>
          </a:xfrm>
          <a:solidFill>
            <a:srgbClr val="00FF00"/>
          </a:solidFill>
        </p:grpSpPr>
        <p:pic>
          <p:nvPicPr>
            <p:cNvPr id="1027" name="Picture 3"/>
            <p:cNvPicPr>
              <a:picLocks noChangeAspect="1" noChangeArrowheads="1"/>
            </p:cNvPicPr>
            <p:nvPr/>
          </p:nvPicPr>
          <p:blipFill>
            <a:blip r:embed="rId2" cstate="print"/>
            <a:srcRect/>
            <a:stretch>
              <a:fillRect/>
            </a:stretch>
          </p:blipFill>
          <p:spPr bwMode="auto">
            <a:xfrm>
              <a:off x="3300412" y="2132856"/>
              <a:ext cx="3165985" cy="2229233"/>
            </a:xfrm>
            <a:prstGeom prst="rect">
              <a:avLst/>
            </a:prstGeom>
            <a:grpFill/>
            <a:ln w="9525">
              <a:solidFill>
                <a:srgbClr val="00FF00"/>
              </a:solidFill>
              <a:miter lim="800000"/>
              <a:headEnd/>
              <a:tailEnd/>
            </a:ln>
          </p:spPr>
        </p:pic>
        <p:sp>
          <p:nvSpPr>
            <p:cNvPr id="21" name="Прямоугольник 20"/>
            <p:cNvSpPr/>
            <p:nvPr/>
          </p:nvSpPr>
          <p:spPr>
            <a:xfrm>
              <a:off x="3275855" y="1690392"/>
              <a:ext cx="3213009" cy="461665"/>
            </a:xfrm>
            <a:prstGeom prst="rect">
              <a:avLst/>
            </a:prstGeom>
            <a:grpFill/>
            <a:ln>
              <a:solidFill>
                <a:srgbClr val="00FF00"/>
              </a:solidFill>
            </a:ln>
          </p:spPr>
          <p:txBody>
            <a:bodyPr>
              <a:spAutoFit/>
            </a:bodyPr>
            <a:lstStyle/>
            <a:p>
              <a:pPr fontAlgn="auto">
                <a:spcBef>
                  <a:spcPts val="0"/>
                </a:spcBef>
                <a:spcAft>
                  <a:spcPts val="0"/>
                </a:spcAft>
                <a:defRPr/>
              </a:pPr>
              <a:r>
                <a:rPr lang="en-US" sz="2000" b="1" dirty="0">
                  <a:latin typeface="+mn-lt"/>
                  <a:cs typeface="+mn-cs"/>
                </a:rPr>
                <a:t>Houses of </a:t>
              </a:r>
              <a:r>
                <a:rPr lang="en-US" sz="2400" b="1" dirty="0">
                  <a:latin typeface="+mn-lt"/>
                  <a:cs typeface="+mn-cs"/>
                </a:rPr>
                <a:t>parliament</a:t>
              </a:r>
              <a:endParaRPr lang="ru-RU" sz="2000" b="1" dirty="0">
                <a:latin typeface="+mn-lt"/>
                <a:cs typeface="+mn-cs"/>
              </a:endParaRPr>
            </a:p>
          </p:txBody>
        </p:sp>
      </p:grpSp>
      <p:grpSp>
        <p:nvGrpSpPr>
          <p:cNvPr id="23" name="Группа 22"/>
          <p:cNvGrpSpPr/>
          <p:nvPr/>
        </p:nvGrpSpPr>
        <p:grpSpPr>
          <a:xfrm rot="19713940">
            <a:off x="322513" y="471543"/>
            <a:ext cx="3731770" cy="3085948"/>
            <a:chOff x="5465504" y="984656"/>
            <a:chExt cx="3844248" cy="3168127"/>
          </a:xfrm>
          <a:solidFill>
            <a:srgbClr val="E109B8"/>
          </a:solidFill>
        </p:grpSpPr>
        <p:pic>
          <p:nvPicPr>
            <p:cNvPr id="24" name="Рисунок 23"/>
            <p:cNvPicPr/>
            <p:nvPr/>
          </p:nvPicPr>
          <p:blipFill>
            <a:blip r:embed="rId3" cstate="print"/>
            <a:srcRect/>
            <a:stretch>
              <a:fillRect/>
            </a:stretch>
          </p:blipFill>
          <p:spPr bwMode="auto">
            <a:xfrm rot="619326">
              <a:off x="5465504" y="1200455"/>
              <a:ext cx="3447257" cy="2952328"/>
            </a:xfrm>
            <a:prstGeom prst="rect">
              <a:avLst/>
            </a:prstGeom>
            <a:grpFill/>
            <a:ln w="9525">
              <a:solidFill>
                <a:srgbClr val="E109B8"/>
              </a:solidFill>
              <a:miter lim="800000"/>
              <a:headEnd/>
              <a:tailEnd/>
            </a:ln>
          </p:spPr>
        </p:pic>
        <p:sp>
          <p:nvSpPr>
            <p:cNvPr id="25" name="Rectangle 2"/>
            <p:cNvSpPr>
              <a:spLocks noChangeArrowheads="1"/>
            </p:cNvSpPr>
            <p:nvPr/>
          </p:nvSpPr>
          <p:spPr bwMode="auto">
            <a:xfrm rot="569986">
              <a:off x="5641473" y="984656"/>
              <a:ext cx="3668279" cy="473959"/>
            </a:xfrm>
            <a:prstGeom prst="rect">
              <a:avLst/>
            </a:prstGeom>
            <a:grpFill/>
            <a:ln w="9525">
              <a:solidFill>
                <a:srgbClr val="E109B8"/>
              </a:solidFill>
              <a:miter lim="800000"/>
              <a:headEnd/>
              <a:tailEnd/>
            </a:ln>
            <a:effectLst/>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400" b="1" dirty="0" smtClean="0">
                  <a:latin typeface="+mj-lt"/>
                  <a:ea typeface="Calibri" pitchFamily="34" charset="0"/>
                  <a:cs typeface="Times New Roman" pitchFamily="18" charset="0"/>
                </a:rPr>
                <a:t>Buckingham palace</a:t>
              </a:r>
              <a:endParaRPr lang="en-US" sz="2400" dirty="0" smtClean="0">
                <a:latin typeface="+mj-lt"/>
                <a:cs typeface="Arial" pitchFamily="34" charset="0"/>
              </a:endParaRPr>
            </a:p>
          </p:txBody>
        </p:sp>
      </p:grpSp>
      <p:grpSp>
        <p:nvGrpSpPr>
          <p:cNvPr id="26" name="Группа 25"/>
          <p:cNvGrpSpPr/>
          <p:nvPr/>
        </p:nvGrpSpPr>
        <p:grpSpPr>
          <a:xfrm rot="608010">
            <a:off x="482307" y="3713902"/>
            <a:ext cx="3495796" cy="2901192"/>
            <a:chOff x="3250097" y="1888143"/>
            <a:chExt cx="3060956" cy="2412396"/>
          </a:xfrm>
          <a:solidFill>
            <a:srgbClr val="EA0500"/>
          </a:solidFill>
        </p:grpSpPr>
        <p:pic>
          <p:nvPicPr>
            <p:cNvPr id="28" name="Picture 2"/>
            <p:cNvPicPr>
              <a:picLocks noChangeAspect="1" noChangeArrowheads="1"/>
            </p:cNvPicPr>
            <p:nvPr/>
          </p:nvPicPr>
          <p:blipFill>
            <a:blip r:embed="rId4" cstate="print"/>
            <a:srcRect/>
            <a:stretch>
              <a:fillRect/>
            </a:stretch>
          </p:blipFill>
          <p:spPr bwMode="auto">
            <a:xfrm>
              <a:off x="3262313" y="2276873"/>
              <a:ext cx="3041028" cy="2023666"/>
            </a:xfrm>
            <a:prstGeom prst="rect">
              <a:avLst/>
            </a:prstGeom>
            <a:grpFill/>
            <a:ln w="9525">
              <a:solidFill>
                <a:srgbClr val="FF0000"/>
              </a:solidFill>
              <a:miter lim="800000"/>
              <a:headEnd/>
              <a:tailEnd/>
            </a:ln>
          </p:spPr>
        </p:pic>
        <p:sp>
          <p:nvSpPr>
            <p:cNvPr id="39" name="Прямоугольник 38"/>
            <p:cNvSpPr/>
            <p:nvPr/>
          </p:nvSpPr>
          <p:spPr>
            <a:xfrm>
              <a:off x="3250097" y="1888143"/>
              <a:ext cx="3060956" cy="383883"/>
            </a:xfrm>
            <a:prstGeom prst="rect">
              <a:avLst/>
            </a:prstGeom>
            <a:grpFill/>
            <a:ln>
              <a:solidFill>
                <a:srgbClr val="FF0000"/>
              </a:solidFill>
            </a:ln>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2400" b="1" dirty="0" smtClean="0"/>
                <a:t>Trafalgar square</a:t>
              </a:r>
              <a:endParaRPr lang="ru-RU" sz="2400" b="1" dirty="0"/>
            </a:p>
          </p:txBody>
        </p:sp>
      </p:grpSp>
      <p:grpSp>
        <p:nvGrpSpPr>
          <p:cNvPr id="40" name="Группа 39"/>
          <p:cNvGrpSpPr>
            <a:grpSpLocks/>
          </p:cNvGrpSpPr>
          <p:nvPr/>
        </p:nvGrpSpPr>
        <p:grpSpPr bwMode="auto">
          <a:xfrm rot="-1025299">
            <a:off x="6083300" y="2825750"/>
            <a:ext cx="2843213" cy="3852863"/>
            <a:chOff x="0" y="80505"/>
            <a:chExt cx="2843808" cy="3852551"/>
          </a:xfrm>
        </p:grpSpPr>
        <p:sp>
          <p:nvSpPr>
            <p:cNvPr id="41" name="Rectangle 1"/>
            <p:cNvSpPr>
              <a:spLocks noChangeArrowheads="1"/>
            </p:cNvSpPr>
            <p:nvPr/>
          </p:nvSpPr>
          <p:spPr bwMode="auto">
            <a:xfrm>
              <a:off x="-788" y="79550"/>
              <a:ext cx="2843807" cy="369858"/>
            </a:xfrm>
            <a:prstGeom prst="rect">
              <a:avLst/>
            </a:prstGeom>
            <a:solidFill>
              <a:srgbClr val="FFFF00"/>
            </a:solidFill>
            <a:ln w="9525">
              <a:solidFill>
                <a:srgbClr val="FFFF00"/>
              </a:solidFill>
              <a:miter lim="800000"/>
              <a:headEnd/>
              <a:tailEnd/>
            </a:ln>
            <a:effectLst/>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dirty="0" smtClean="0">
                  <a:latin typeface="+mj-lt"/>
                  <a:ea typeface="Calibri" pitchFamily="34" charset="0"/>
                  <a:cs typeface="Times New Roman" pitchFamily="18" charset="0"/>
                </a:rPr>
                <a:t>WESTMINSTER</a:t>
              </a:r>
              <a:r>
                <a:rPr lang="en-US" b="1" dirty="0" smtClean="0">
                  <a:latin typeface="Times New Roman" pitchFamily="18" charset="0"/>
                  <a:ea typeface="Calibri" pitchFamily="34" charset="0"/>
                  <a:cs typeface="Times New Roman" pitchFamily="18" charset="0"/>
                </a:rPr>
                <a:t> ABBEY</a:t>
              </a:r>
              <a:endParaRPr lang="en-US" dirty="0" smtClean="0">
                <a:latin typeface="Arial" pitchFamily="34" charset="0"/>
                <a:cs typeface="Arial" pitchFamily="34" charset="0"/>
              </a:endParaRPr>
            </a:p>
          </p:txBody>
        </p:sp>
        <p:pic>
          <p:nvPicPr>
            <p:cNvPr id="18442" name="Рисунок 41"/>
            <p:cNvPicPr>
              <a:picLocks noChangeAspect="1" noChangeArrowheads="1"/>
            </p:cNvPicPr>
            <p:nvPr/>
          </p:nvPicPr>
          <p:blipFill>
            <a:blip r:embed="rId5"/>
            <a:srcRect/>
            <a:stretch>
              <a:fillRect/>
            </a:stretch>
          </p:blipFill>
          <p:spPr bwMode="auto">
            <a:xfrm>
              <a:off x="0" y="476672"/>
              <a:ext cx="2771800" cy="3456384"/>
            </a:xfrm>
            <a:prstGeom prst="rect">
              <a:avLst/>
            </a:prstGeom>
            <a:noFill/>
            <a:ln w="9525">
              <a:solidFill>
                <a:srgbClr val="FFFF00"/>
              </a:solidFill>
              <a:miter lim="800000"/>
              <a:headEnd/>
              <a:tailEnd/>
            </a:ln>
          </p:spPr>
        </p:pic>
      </p:grpSp>
      <p:grpSp>
        <p:nvGrpSpPr>
          <p:cNvPr id="43" name="Группа 42"/>
          <p:cNvGrpSpPr>
            <a:grpSpLocks/>
          </p:cNvGrpSpPr>
          <p:nvPr/>
        </p:nvGrpSpPr>
        <p:grpSpPr bwMode="auto">
          <a:xfrm rot="-469221">
            <a:off x="3094038" y="762000"/>
            <a:ext cx="3341687" cy="2846388"/>
            <a:chOff x="1619672" y="1271715"/>
            <a:chExt cx="3810000" cy="3286593"/>
          </a:xfrm>
        </p:grpSpPr>
        <p:pic>
          <p:nvPicPr>
            <p:cNvPr id="18439" name="Рисунок 43"/>
            <p:cNvPicPr>
              <a:picLocks noChangeAspect="1" noChangeArrowheads="1"/>
            </p:cNvPicPr>
            <p:nvPr/>
          </p:nvPicPr>
          <p:blipFill>
            <a:blip r:embed="rId6"/>
            <a:srcRect/>
            <a:stretch>
              <a:fillRect/>
            </a:stretch>
          </p:blipFill>
          <p:spPr bwMode="auto">
            <a:xfrm>
              <a:off x="1619672" y="1700808"/>
              <a:ext cx="3810000" cy="2857500"/>
            </a:xfrm>
            <a:prstGeom prst="rect">
              <a:avLst/>
            </a:prstGeom>
            <a:noFill/>
            <a:ln w="9525">
              <a:solidFill>
                <a:srgbClr val="7030A0"/>
              </a:solidFill>
              <a:miter lim="800000"/>
              <a:headEnd/>
              <a:tailEnd/>
            </a:ln>
          </p:spPr>
        </p:pic>
        <p:sp>
          <p:nvSpPr>
            <p:cNvPr id="45" name="Rectangle 4"/>
            <p:cNvSpPr>
              <a:spLocks noChangeArrowheads="1"/>
            </p:cNvSpPr>
            <p:nvPr/>
          </p:nvSpPr>
          <p:spPr bwMode="auto">
            <a:xfrm>
              <a:off x="1632043" y="1270321"/>
              <a:ext cx="3743031" cy="461919"/>
            </a:xfrm>
            <a:prstGeom prst="rect">
              <a:avLst/>
            </a:prstGeom>
            <a:solidFill>
              <a:srgbClr val="7030A0"/>
            </a:solidFill>
            <a:ln w="9525">
              <a:solidFill>
                <a:srgbClr val="7030A0"/>
              </a:solidFill>
              <a:miter lim="800000"/>
              <a:headEnd/>
              <a:tailEnd/>
            </a:ln>
            <a:effectLst/>
          </p:spPr>
          <p:txBody>
            <a:bodyPr anchor="ctr">
              <a:spAutoFit/>
            </a:bodyPr>
            <a:lstStyle/>
            <a:p>
              <a:r>
                <a:rPr lang="en-US" sz="2000" b="1">
                  <a:latin typeface="Calibri" pitchFamily="34" charset="0"/>
                  <a:ea typeface="Calibri" pitchFamily="34" charset="0"/>
                  <a:cs typeface="Times New Roman" pitchFamily="18" charset="0"/>
                </a:rPr>
                <a:t>           </a:t>
              </a:r>
              <a:r>
                <a:rPr lang="en-US" sz="2000" b="1">
                  <a:latin typeface="Franklin Gothic Medium" pitchFamily="34" charset="0"/>
                  <a:ea typeface="Calibri" pitchFamily="34" charset="0"/>
                  <a:cs typeface="Times New Roman" pitchFamily="18" charset="0"/>
                </a:rPr>
                <a:t>The London Eye</a:t>
              </a:r>
            </a:p>
          </p:txBody>
        </p:sp>
      </p:grpSp>
      <p:grpSp>
        <p:nvGrpSpPr>
          <p:cNvPr id="46" name="Группа 45"/>
          <p:cNvGrpSpPr/>
          <p:nvPr/>
        </p:nvGrpSpPr>
        <p:grpSpPr>
          <a:xfrm rot="943479">
            <a:off x="3288593" y="3764609"/>
            <a:ext cx="3340129" cy="2693854"/>
            <a:chOff x="19489" y="510541"/>
            <a:chExt cx="3965308" cy="3187713"/>
          </a:xfrm>
          <a:solidFill>
            <a:srgbClr val="00B0F0"/>
          </a:solidFill>
        </p:grpSpPr>
        <p:sp>
          <p:nvSpPr>
            <p:cNvPr id="47" name="Rectangle 3"/>
            <p:cNvSpPr>
              <a:spLocks noChangeArrowheads="1"/>
            </p:cNvSpPr>
            <p:nvPr/>
          </p:nvSpPr>
          <p:spPr bwMode="auto">
            <a:xfrm>
              <a:off x="19489" y="510541"/>
              <a:ext cx="3923928" cy="473461"/>
            </a:xfrm>
            <a:prstGeom prst="rect">
              <a:avLst/>
            </a:prstGeom>
            <a:grpFill/>
            <a:ln w="9525">
              <a:solidFill>
                <a:srgbClr val="00B0F0"/>
              </a:solidFill>
              <a:miter lim="800000"/>
              <a:headEnd/>
              <a:tailEnd/>
            </a:ln>
            <a:effectLst/>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dirty="0" smtClean="0">
                  <a:solidFill>
                    <a:srgbClr val="00FF00"/>
                  </a:solidFill>
                  <a:latin typeface="+mj-lt"/>
                  <a:ea typeface="Calibri" pitchFamily="34" charset="0"/>
                  <a:cs typeface="Times New Roman" pitchFamily="18" charset="0"/>
                </a:rPr>
                <a:t>           </a:t>
              </a:r>
              <a:r>
                <a:rPr lang="en-US" sz="2000" b="1" dirty="0" smtClean="0">
                  <a:latin typeface="+mj-lt"/>
                  <a:ea typeface="Calibri" pitchFamily="34" charset="0"/>
                  <a:cs typeface="Times New Roman" pitchFamily="18" charset="0"/>
                </a:rPr>
                <a:t>Piccadilly Circus </a:t>
              </a:r>
              <a:endParaRPr lang="en-US" sz="2000" b="1" dirty="0" smtClean="0">
                <a:latin typeface="+mj-lt"/>
                <a:cs typeface="Arial" pitchFamily="34" charset="0"/>
              </a:endParaRPr>
            </a:p>
          </p:txBody>
        </p:sp>
        <p:pic>
          <p:nvPicPr>
            <p:cNvPr id="48" name="Рисунок 47"/>
            <p:cNvPicPr/>
            <p:nvPr/>
          </p:nvPicPr>
          <p:blipFill>
            <a:blip r:embed="rId7" cstate="print"/>
            <a:srcRect/>
            <a:stretch>
              <a:fillRect/>
            </a:stretch>
          </p:blipFill>
          <p:spPr bwMode="auto">
            <a:xfrm>
              <a:off x="60869" y="961951"/>
              <a:ext cx="3923928" cy="2736303"/>
            </a:xfrm>
            <a:prstGeom prst="rect">
              <a:avLst/>
            </a:prstGeom>
            <a:grpFill/>
            <a:ln w="9525">
              <a:solidFill>
                <a:srgbClr val="00B0F0"/>
              </a:solid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2000" fill="hold"/>
                                        <p:tgtEl>
                                          <p:spTgt spid="40"/>
                                        </p:tgtEl>
                                        <p:attrNameLst>
                                          <p:attrName>ppt_h</p:attrName>
                                        </p:attrNameLst>
                                      </p:cBhvr>
                                      <p:tavLst>
                                        <p:tav tm="0">
                                          <p:val>
                                            <p:strVal val="#ppt_h/20"/>
                                          </p:val>
                                        </p:tav>
                                        <p:tav tm="50000">
                                          <p:val>
                                            <p:strVal val="#ppt_h/20"/>
                                          </p:val>
                                        </p:tav>
                                        <p:tav tm="100000">
                                          <p:val>
                                            <p:strVal val="#ppt_h"/>
                                          </p:val>
                                        </p:tav>
                                      </p:tavLst>
                                    </p:anim>
                                    <p:anim calcmode="lin" valueType="num">
                                      <p:cBhvr>
                                        <p:cTn id="13" dur="2000" fill="hold"/>
                                        <p:tgtEl>
                                          <p:spTgt spid="40"/>
                                        </p:tgtEl>
                                        <p:attrNameLst>
                                          <p:attrName>ppt_w</p:attrName>
                                        </p:attrNameLst>
                                      </p:cBhvr>
                                      <p:tavLst>
                                        <p:tav tm="0">
                                          <p:val>
                                            <p:strVal val="#ppt_w+.3"/>
                                          </p:val>
                                        </p:tav>
                                        <p:tav tm="50000">
                                          <p:val>
                                            <p:strVal val="#ppt_w+.3"/>
                                          </p:val>
                                        </p:tav>
                                        <p:tav tm="100000">
                                          <p:val>
                                            <p:strVal val="#ppt_w"/>
                                          </p:val>
                                        </p:tav>
                                      </p:tavLst>
                                    </p:anim>
                                    <p:anim calcmode="lin" valueType="num">
                                      <p:cBhvr>
                                        <p:cTn id="14" dur="2000" fill="hold"/>
                                        <p:tgtEl>
                                          <p:spTgt spid="40"/>
                                        </p:tgtEl>
                                        <p:attrNameLst>
                                          <p:attrName>ppt_x</p:attrName>
                                        </p:attrNameLst>
                                      </p:cBhvr>
                                      <p:tavLst>
                                        <p:tav tm="0">
                                          <p:val>
                                            <p:strVal val="#ppt_x-.3"/>
                                          </p:val>
                                        </p:tav>
                                        <p:tav tm="50000">
                                          <p:val>
                                            <p:strVal val="#ppt_x"/>
                                          </p:val>
                                        </p:tav>
                                        <p:tav tm="100000">
                                          <p:val>
                                            <p:strVal val="#ppt_x"/>
                                          </p:val>
                                        </p:tav>
                                      </p:tavLst>
                                    </p:anim>
                                    <p:anim calcmode="lin" valueType="num">
                                      <p:cBhvr>
                                        <p:cTn id="15" dur="2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Scale>
                                      <p:cBhvr>
                                        <p:cTn id="20" dur="2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2000" decel="50000" fill="hold">
                                          <p:stCondLst>
                                            <p:cond delay="0"/>
                                          </p:stCondLst>
                                        </p:cTn>
                                        <p:tgtEl>
                                          <p:spTgt spid="26"/>
                                        </p:tgtEl>
                                        <p:attrNameLst>
                                          <p:attrName>ppt_x</p:attrName>
                                          <p:attrName>ppt_y</p:attrName>
                                        </p:attrNameLst>
                                      </p:cBhvr>
                                    </p:animMotion>
                                    <p:animEffect transition="in" filter="fade">
                                      <p:cBhvr>
                                        <p:cTn id="22" dur="2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edge">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iterate type="lt">
                                    <p:tmPct val="5000"/>
                                  </p:iterate>
                                  <p:childTnLst>
                                    <p:set>
                                      <p:cBhvr>
                                        <p:cTn id="31" dur="1" fill="hold">
                                          <p:stCondLst>
                                            <p:cond delay="0"/>
                                          </p:stCondLst>
                                        </p:cTn>
                                        <p:tgtEl>
                                          <p:spTgt spid="46"/>
                                        </p:tgtEl>
                                        <p:attrNameLst>
                                          <p:attrName>style.visibility</p:attrName>
                                        </p:attrNameLst>
                                      </p:cBhvr>
                                      <p:to>
                                        <p:strVal val="visible"/>
                                      </p:to>
                                    </p:set>
                                    <p:anim calcmode="lin" valueType="num">
                                      <p:cBhvr>
                                        <p:cTn id="32" dur="2000" fill="hold"/>
                                        <p:tgtEl>
                                          <p:spTgt spid="46"/>
                                        </p:tgtEl>
                                        <p:attrNameLst>
                                          <p:attrName>ppt_w</p:attrName>
                                        </p:attrNameLst>
                                      </p:cBhvr>
                                      <p:tavLst>
                                        <p:tav tm="0">
                                          <p:val>
                                            <p:fltVal val="0"/>
                                          </p:val>
                                        </p:tav>
                                        <p:tav tm="100000">
                                          <p:val>
                                            <p:strVal val="#ppt_w"/>
                                          </p:val>
                                        </p:tav>
                                      </p:tavLst>
                                    </p:anim>
                                    <p:anim calcmode="lin" valueType="num">
                                      <p:cBhvr>
                                        <p:cTn id="33" dur="2000" fill="hold"/>
                                        <p:tgtEl>
                                          <p:spTgt spid="46"/>
                                        </p:tgtEl>
                                        <p:attrNameLst>
                                          <p:attrName>ppt_h</p:attrName>
                                        </p:attrNameLst>
                                      </p:cBhvr>
                                      <p:tavLst>
                                        <p:tav tm="0">
                                          <p:val>
                                            <p:fltVal val="0"/>
                                          </p:val>
                                        </p:tav>
                                        <p:tav tm="100000">
                                          <p:val>
                                            <p:strVal val="#ppt_h"/>
                                          </p:val>
                                        </p:tav>
                                      </p:tavLst>
                                    </p:anim>
                                    <p:anim calcmode="lin" valueType="num">
                                      <p:cBhvr>
                                        <p:cTn id="34" dur="2000" fill="hold"/>
                                        <p:tgtEl>
                                          <p:spTgt spid="46"/>
                                        </p:tgtEl>
                                        <p:attrNameLst>
                                          <p:attrName>style.rotation</p:attrName>
                                        </p:attrNameLst>
                                      </p:cBhvr>
                                      <p:tavLst>
                                        <p:tav tm="0">
                                          <p:val>
                                            <p:fltVal val="90"/>
                                          </p:val>
                                        </p:tav>
                                        <p:tav tm="100000">
                                          <p:val>
                                            <p:fltVal val="0"/>
                                          </p:val>
                                        </p:tav>
                                      </p:tavLst>
                                    </p:anim>
                                    <p:animEffect transition="in" filter="fade">
                                      <p:cBhvr>
                                        <p:cTn id="35" dur="20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5" presetClass="entr" presetSubtype="0"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2000" fill="hold"/>
                                        <p:tgtEl>
                                          <p:spTgt spid="43"/>
                                        </p:tgtEl>
                                        <p:attrNameLst>
                                          <p:attrName>ppt_w</p:attrName>
                                        </p:attrNameLst>
                                      </p:cBhvr>
                                      <p:tavLst>
                                        <p:tav tm="0">
                                          <p:val>
                                            <p:fltVal val="0"/>
                                          </p:val>
                                        </p:tav>
                                        <p:tav tm="100000">
                                          <p:val>
                                            <p:strVal val="#ppt_w"/>
                                          </p:val>
                                        </p:tav>
                                      </p:tavLst>
                                    </p:anim>
                                    <p:anim calcmode="lin" valueType="num">
                                      <p:cBhvr>
                                        <p:cTn id="41" dur="2000" fill="hold"/>
                                        <p:tgtEl>
                                          <p:spTgt spid="43"/>
                                        </p:tgtEl>
                                        <p:attrNameLst>
                                          <p:attrName>ppt_h</p:attrName>
                                        </p:attrNameLst>
                                      </p:cBhvr>
                                      <p:tavLst>
                                        <p:tav tm="0">
                                          <p:val>
                                            <p:fltVal val="0"/>
                                          </p:val>
                                        </p:tav>
                                        <p:tav tm="100000">
                                          <p:val>
                                            <p:strVal val="#ppt_h"/>
                                          </p:val>
                                        </p:tav>
                                      </p:tavLst>
                                    </p:anim>
                                    <p:anim calcmode="lin" valueType="num">
                                      <p:cBhvr>
                                        <p:cTn id="42" dur="2000" fill="hold"/>
                                        <p:tgtEl>
                                          <p:spTgt spid="43"/>
                                        </p:tgtEl>
                                        <p:attrNameLst>
                                          <p:attrName>ppt_x</p:attrName>
                                        </p:attrNameLst>
                                      </p:cBhvr>
                                      <p:tavLst>
                                        <p:tav tm="0" fmla="#ppt_x+(cos(-2*pi*(1-$))*-#ppt_x-sin(-2*pi*(1-$))*(1-#ppt_y))*(1-$)">
                                          <p:val>
                                            <p:fltVal val="0"/>
                                          </p:val>
                                        </p:tav>
                                        <p:tav tm="100000">
                                          <p:val>
                                            <p:fltVal val="1"/>
                                          </p:val>
                                        </p:tav>
                                      </p:tavLst>
                                    </p:anim>
                                    <p:anim calcmode="lin" valueType="num">
                                      <p:cBhvr>
                                        <p:cTn id="43" dur="2000" fill="hold"/>
                                        <p:tgtEl>
                                          <p:spTgt spid="4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Объект 2"/>
          <p:cNvSpPr>
            <a:spLocks noGrp="1"/>
          </p:cNvSpPr>
          <p:nvPr>
            <p:ph idx="1"/>
          </p:nvPr>
        </p:nvSpPr>
        <p:spPr/>
        <p:txBody>
          <a:bodyPr/>
          <a:lstStyle/>
          <a:p>
            <a:pPr marL="0" indent="0">
              <a:buFont typeface="Wingdings 2" pitchFamily="18" charset="2"/>
              <a:buNone/>
            </a:pPr>
            <a:r>
              <a:rPr lang="en-US" sz="2800" smtClean="0"/>
              <a:t>  English traditions and symbols can be subdivided into the traditions dealing with private life of the English national &amp; religious holidays, public celebrations, traditional ceremonies &amp; traditional sporting events. </a:t>
            </a:r>
          </a:p>
          <a:p>
            <a:pPr marL="0" indent="0">
              <a:buFont typeface="Wingdings 2" pitchFamily="18" charset="2"/>
              <a:buNone/>
            </a:pPr>
            <a:r>
              <a:rPr lang="en-US" sz="2800" smtClean="0"/>
              <a:t>  The British have many traditions, symbols, manners &amp; customs of which they can be proud. Some of them are famous all over the world. Bowler hats, tea, the red rose, double-deckers, cabs, Sherlock Holmes and talking about the weather, for example.</a:t>
            </a:r>
            <a:endParaRPr lang="ru-RU" sz="2800" smtClean="0"/>
          </a:p>
        </p:txBody>
      </p:sp>
      <p:sp>
        <p:nvSpPr>
          <p:cNvPr id="19458" name="Прямоугольник 4"/>
          <p:cNvSpPr>
            <a:spLocks noChangeArrowheads="1"/>
          </p:cNvSpPr>
          <p:nvPr/>
        </p:nvSpPr>
        <p:spPr bwMode="auto">
          <a:xfrm>
            <a:off x="107950" y="68263"/>
            <a:ext cx="9144000" cy="1077912"/>
          </a:xfrm>
          <a:prstGeom prst="rect">
            <a:avLst/>
          </a:prstGeom>
          <a:noFill/>
          <a:ln w="9525">
            <a:noFill/>
            <a:miter lim="800000"/>
            <a:headEnd/>
            <a:tailEnd/>
          </a:ln>
        </p:spPr>
        <p:txBody>
          <a:bodyPr>
            <a:spAutoFit/>
          </a:bodyPr>
          <a:lstStyle/>
          <a:p>
            <a:pPr algn="ctr"/>
            <a:r>
              <a:rPr lang="en-US" sz="3200">
                <a:solidFill>
                  <a:srgbClr val="3333FF"/>
                </a:solidFill>
                <a:latin typeface="Franklin Gothic Book" pitchFamily="34" charset="0"/>
              </a:rPr>
              <a:t>So many countries so many customs, an English proverb says. </a:t>
            </a:r>
            <a:endParaRPr lang="ru-RU" sz="3200">
              <a:solidFill>
                <a:srgbClr val="3333FF"/>
              </a:solidFill>
              <a:latin typeface="Franklin Gothic Book" pitchFamily="34" charset="0"/>
            </a:endParaRPr>
          </a:p>
        </p:txBody>
      </p:sp>
      <p:pic>
        <p:nvPicPr>
          <p:cNvPr id="1026" name="Picture 2" descr="C:\Users\User\Desktop\ттвор раб\IMG_0138.JPG"/>
          <p:cNvPicPr>
            <a:picLocks noChangeAspect="1" noChangeArrowheads="1"/>
          </p:cNvPicPr>
          <p:nvPr/>
        </p:nvPicPr>
        <p:blipFill>
          <a:blip r:embed="rId2"/>
          <a:srcRect/>
          <a:stretch>
            <a:fillRect/>
          </a:stretch>
        </p:blipFill>
        <p:spPr bwMode="auto">
          <a:xfrm rot="-1343045">
            <a:off x="323850" y="620713"/>
            <a:ext cx="3225800" cy="2514600"/>
          </a:xfrm>
          <a:prstGeom prst="rect">
            <a:avLst/>
          </a:prstGeom>
          <a:noFill/>
          <a:ln w="9525">
            <a:noFill/>
            <a:miter lim="800000"/>
            <a:headEnd/>
            <a:tailEnd/>
          </a:ln>
        </p:spPr>
      </p:pic>
      <p:pic>
        <p:nvPicPr>
          <p:cNvPr id="1027" name="Picture 3" descr="C:\Users\User\Desktop\ттвор раб\IMG_0139.JPG"/>
          <p:cNvPicPr>
            <a:picLocks noChangeAspect="1" noChangeArrowheads="1"/>
          </p:cNvPicPr>
          <p:nvPr/>
        </p:nvPicPr>
        <p:blipFill>
          <a:blip r:embed="rId3"/>
          <a:srcRect/>
          <a:stretch>
            <a:fillRect/>
          </a:stretch>
        </p:blipFill>
        <p:spPr bwMode="auto">
          <a:xfrm rot="-449971">
            <a:off x="5764213" y="4144963"/>
            <a:ext cx="2876550" cy="2057400"/>
          </a:xfrm>
          <a:prstGeom prst="rect">
            <a:avLst/>
          </a:prstGeom>
          <a:noFill/>
          <a:ln w="9525">
            <a:noFill/>
            <a:miter lim="800000"/>
            <a:headEnd/>
            <a:tailEnd/>
          </a:ln>
        </p:spPr>
      </p:pic>
      <p:pic>
        <p:nvPicPr>
          <p:cNvPr id="1029" name="Picture 5" descr="C:\Users\User\Desktop\ттвор раб\IMG_0140.JPG"/>
          <p:cNvPicPr>
            <a:picLocks noChangeAspect="1" noChangeArrowheads="1"/>
          </p:cNvPicPr>
          <p:nvPr/>
        </p:nvPicPr>
        <p:blipFill>
          <a:blip r:embed="rId4"/>
          <a:srcRect/>
          <a:stretch>
            <a:fillRect/>
          </a:stretch>
        </p:blipFill>
        <p:spPr bwMode="auto">
          <a:xfrm rot="-1031916">
            <a:off x="660400" y="4002088"/>
            <a:ext cx="3543300" cy="2286000"/>
          </a:xfrm>
          <a:prstGeom prst="rect">
            <a:avLst/>
          </a:prstGeom>
          <a:noFill/>
          <a:ln w="9525">
            <a:noFill/>
            <a:miter lim="800000"/>
            <a:headEnd/>
            <a:tailEnd/>
          </a:ln>
        </p:spPr>
      </p:pic>
      <p:pic>
        <p:nvPicPr>
          <p:cNvPr id="1030" name="Picture 6" descr="C:\Users\User\Desktop\ттвор раб\defaultb.jpeg"/>
          <p:cNvPicPr>
            <a:picLocks noChangeAspect="1" noChangeArrowheads="1"/>
          </p:cNvPicPr>
          <p:nvPr/>
        </p:nvPicPr>
        <p:blipFill>
          <a:blip r:embed="rId5"/>
          <a:srcRect/>
          <a:stretch>
            <a:fillRect/>
          </a:stretch>
        </p:blipFill>
        <p:spPr bwMode="auto">
          <a:xfrm rot="296706">
            <a:off x="2954338" y="71438"/>
            <a:ext cx="1971675" cy="2314575"/>
          </a:xfrm>
          <a:prstGeom prst="rect">
            <a:avLst/>
          </a:prstGeom>
          <a:noFill/>
          <a:ln w="9525">
            <a:noFill/>
            <a:miter lim="800000"/>
            <a:headEnd/>
            <a:tailEnd/>
          </a:ln>
        </p:spPr>
      </p:pic>
      <p:pic>
        <p:nvPicPr>
          <p:cNvPr id="1031" name="Picture 7" descr="C:\Users\User\Desktop\ттвор раб\IMG_0141.JPG"/>
          <p:cNvPicPr>
            <a:picLocks noChangeAspect="1" noChangeArrowheads="1"/>
          </p:cNvPicPr>
          <p:nvPr/>
        </p:nvPicPr>
        <p:blipFill>
          <a:blip r:embed="rId6"/>
          <a:srcRect/>
          <a:stretch>
            <a:fillRect/>
          </a:stretch>
        </p:blipFill>
        <p:spPr bwMode="auto">
          <a:xfrm rot="825782">
            <a:off x="5334000" y="355600"/>
            <a:ext cx="3289300" cy="2463800"/>
          </a:xfrm>
          <a:prstGeom prst="rect">
            <a:avLst/>
          </a:prstGeom>
          <a:noFill/>
          <a:ln w="9525">
            <a:noFill/>
            <a:miter lim="800000"/>
            <a:headEnd/>
            <a:tailEnd/>
          </a:ln>
        </p:spPr>
      </p:pic>
      <p:pic>
        <p:nvPicPr>
          <p:cNvPr id="1028" name="Picture 4" descr="C:\Users\User\Desktop\ттвор раб\nnnn.jpeg"/>
          <p:cNvPicPr>
            <a:picLocks noChangeAspect="1" noChangeArrowheads="1"/>
          </p:cNvPicPr>
          <p:nvPr/>
        </p:nvPicPr>
        <p:blipFill>
          <a:blip r:embed="rId7"/>
          <a:srcRect/>
          <a:stretch>
            <a:fillRect/>
          </a:stretch>
        </p:blipFill>
        <p:spPr bwMode="auto">
          <a:xfrm rot="157370">
            <a:off x="3381375" y="2466975"/>
            <a:ext cx="2381250" cy="1924050"/>
          </a:xfrm>
          <a:prstGeom prst="rect">
            <a:avLst/>
          </a:prstGeom>
          <a:noFill/>
          <a:ln w="9525">
            <a:noFill/>
            <a:miter lim="800000"/>
            <a:headEnd/>
            <a:tailEnd/>
          </a:ln>
        </p:spPr>
      </p:pic>
      <p:pic>
        <p:nvPicPr>
          <p:cNvPr id="2" name="Picture 4" descr="C:\Users\User\Desktop\ттвор раб\nnnn.jpeg"/>
          <p:cNvPicPr>
            <a:picLocks noChangeAspect="1" noChangeArrowheads="1"/>
          </p:cNvPicPr>
          <p:nvPr/>
        </p:nvPicPr>
        <p:blipFill>
          <a:blip r:embed="rId7"/>
          <a:srcRect/>
          <a:stretch>
            <a:fillRect/>
          </a:stretch>
        </p:blipFill>
        <p:spPr bwMode="auto">
          <a:xfrm rot="157370">
            <a:off x="3348038" y="2492375"/>
            <a:ext cx="2381250" cy="1924050"/>
          </a:xfrm>
          <a:prstGeom prst="rect">
            <a:avLst/>
          </a:prstGeom>
          <a:noFill/>
          <a:ln w="9525">
            <a:noFill/>
            <a:miter lim="800000"/>
            <a:headEnd/>
            <a:tailEnd/>
          </a:ln>
        </p:spPr>
      </p:pic>
      <p:pic>
        <p:nvPicPr>
          <p:cNvPr id="3" name="Picture 5" descr="C:\Users\User\Desktop\ттвор раб\IMG_0140.JPG"/>
          <p:cNvPicPr>
            <a:picLocks noChangeAspect="1" noChangeArrowheads="1"/>
          </p:cNvPicPr>
          <p:nvPr/>
        </p:nvPicPr>
        <p:blipFill>
          <a:blip r:embed="rId4"/>
          <a:srcRect/>
          <a:stretch>
            <a:fillRect/>
          </a:stretch>
        </p:blipFill>
        <p:spPr bwMode="auto">
          <a:xfrm rot="-1031916">
            <a:off x="684213" y="4005263"/>
            <a:ext cx="3543300"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barn(inVertical)">
                                      <p:cBhvr>
                                        <p:cTn id="13" dur="500"/>
                                        <p:tgtEl>
                                          <p:spTgt spid="1027"/>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2000"/>
                                        <p:tgtEl>
                                          <p:spTgt spid="1028"/>
                                        </p:tgtEl>
                                      </p:cBhvr>
                                    </p:animEffect>
                                    <p:anim calcmode="lin" valueType="num">
                                      <p:cBhvr>
                                        <p:cTn id="19" dur="2000" fill="hold"/>
                                        <p:tgtEl>
                                          <p:spTgt spid="1028"/>
                                        </p:tgtEl>
                                        <p:attrNameLst>
                                          <p:attrName>ppt_w</p:attrName>
                                        </p:attrNameLst>
                                      </p:cBhvr>
                                      <p:tavLst>
                                        <p:tav tm="0" fmla="#ppt_w*sin(2.5*pi*$)">
                                          <p:val>
                                            <p:fltVal val="0"/>
                                          </p:val>
                                        </p:tav>
                                        <p:tav tm="100000">
                                          <p:val>
                                            <p:fltVal val="1"/>
                                          </p:val>
                                        </p:tav>
                                      </p:tavLst>
                                    </p:anim>
                                    <p:anim calcmode="lin" valueType="num">
                                      <p:cBhvr>
                                        <p:cTn id="20"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wipe(down)">
                                      <p:cBhvr>
                                        <p:cTn id="25" dur="500"/>
                                        <p:tgtEl>
                                          <p:spTgt spid="10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500"/>
                                        <p:tgtEl>
                                          <p:spTgt spid="10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31"/>
                                        </p:tgtEl>
                                        <p:attrNameLst>
                                          <p:attrName>style.visibility</p:attrName>
                                        </p:attrNameLst>
                                      </p:cBhvr>
                                      <p:to>
                                        <p:strVal val="visible"/>
                                      </p:to>
                                    </p:set>
                                    <p:animEffect transition="in" filter="wipe(down)">
                                      <p:cBhvr>
                                        <p:cTn id="35" dur="500"/>
                                        <p:tgtEl>
                                          <p:spTgt spid="1031"/>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2000"/>
                                        <p:tgtEl>
                                          <p:spTgt spid="2"/>
                                        </p:tgtEl>
                                      </p:cBhvr>
                                    </p:animEffect>
                                    <p:anim calcmode="lin" valueType="num">
                                      <p:cBhvr>
                                        <p:cTn id="41" dur="2000" fill="hold"/>
                                        <p:tgtEl>
                                          <p:spTgt spid="2"/>
                                        </p:tgtEl>
                                        <p:attrNameLst>
                                          <p:attrName>ppt_w</p:attrName>
                                        </p:attrNameLst>
                                      </p:cBhvr>
                                      <p:tavLst>
                                        <p:tav tm="0" fmla="#ppt_w*sin(2.5*pi*$)">
                                          <p:val>
                                            <p:fltVal val="0"/>
                                          </p:val>
                                        </p:tav>
                                        <p:tav tm="100000">
                                          <p:val>
                                            <p:fltVal val="1"/>
                                          </p:val>
                                        </p:tav>
                                      </p:tavLst>
                                    </p:anim>
                                    <p:anim calcmode="lin" valueType="num">
                                      <p:cBhvr>
                                        <p:cTn id="42"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C:\Users\User\Desktop\ттвор раб\IMG_0142.JPG"/>
          <p:cNvPicPr>
            <a:picLocks noChangeAspect="1" noChangeArrowheads="1"/>
          </p:cNvPicPr>
          <p:nvPr/>
        </p:nvPicPr>
        <p:blipFill>
          <a:blip r:embed="rId2"/>
          <a:srcRect/>
          <a:stretch>
            <a:fillRect/>
          </a:stretch>
        </p:blipFill>
        <p:spPr bwMode="auto">
          <a:xfrm>
            <a:off x="1258888" y="3187700"/>
            <a:ext cx="6372225" cy="3703638"/>
          </a:xfrm>
          <a:prstGeom prst="rect">
            <a:avLst/>
          </a:prstGeom>
          <a:noFill/>
          <a:ln w="9525">
            <a:noFill/>
            <a:miter lim="800000"/>
            <a:headEnd/>
            <a:tailEnd/>
          </a:ln>
        </p:spPr>
      </p:pic>
      <p:sp>
        <p:nvSpPr>
          <p:cNvPr id="20482" name="Прямоугольник 1"/>
          <p:cNvSpPr>
            <a:spLocks noChangeArrowheads="1"/>
          </p:cNvSpPr>
          <p:nvPr/>
        </p:nvSpPr>
        <p:spPr bwMode="auto">
          <a:xfrm>
            <a:off x="0" y="-22225"/>
            <a:ext cx="9144000" cy="3048000"/>
          </a:xfrm>
          <a:prstGeom prst="rect">
            <a:avLst/>
          </a:prstGeom>
          <a:noFill/>
          <a:ln w="9525">
            <a:noFill/>
            <a:miter lim="800000"/>
            <a:headEnd/>
            <a:tailEnd/>
          </a:ln>
        </p:spPr>
        <p:txBody>
          <a:bodyPr>
            <a:spAutoFit/>
          </a:bodyPr>
          <a:lstStyle/>
          <a:p>
            <a:r>
              <a:rPr lang="en-US" sz="2400">
                <a:latin typeface="Franklin Gothic Book" pitchFamily="34" charset="0"/>
              </a:rPr>
              <a:t> Tea is Britain's favourite drink. From 4 to 6 there is a very light meal called 5 o'clock tea. It is a snack of thin bread and butter and cups of tea with small cakes. This became a kind ritual. At this time everything stops for tea. You can eat tea at home or in a hotel. Tea at the Ritz hotel in London is very good. You can drink Indian or China tea. There are cucumber sandwiches and scones. (Scones are plain cakes. You eat them with jam and cream.) There are chocolate cakes and cream cakes too.</a:t>
            </a:r>
            <a:endParaRPr lang="ru-RU" sz="2400">
              <a:latin typeface="Franklin Gothic Book"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srcRect/>
          <a:stretch>
            <a:fillRect/>
          </a:stretch>
        </p:blipFill>
        <p:spPr bwMode="auto">
          <a:xfrm>
            <a:off x="4826000" y="7938"/>
            <a:ext cx="4318000" cy="3068637"/>
          </a:xfrm>
          <a:prstGeom prst="rect">
            <a:avLst/>
          </a:prstGeom>
          <a:noFill/>
          <a:ln w="9525">
            <a:noFill/>
            <a:miter lim="800000"/>
            <a:headEnd/>
            <a:tailEnd/>
          </a:ln>
        </p:spPr>
      </p:pic>
      <p:sp>
        <p:nvSpPr>
          <p:cNvPr id="21506" name="Прямоугольник 1"/>
          <p:cNvSpPr>
            <a:spLocks noChangeArrowheads="1"/>
          </p:cNvSpPr>
          <p:nvPr/>
        </p:nvSpPr>
        <p:spPr bwMode="auto">
          <a:xfrm>
            <a:off x="0" y="7938"/>
            <a:ext cx="4572000" cy="2462212"/>
          </a:xfrm>
          <a:prstGeom prst="rect">
            <a:avLst/>
          </a:prstGeom>
          <a:noFill/>
          <a:ln w="9525">
            <a:noFill/>
            <a:miter lim="800000"/>
            <a:headEnd/>
            <a:tailEnd/>
          </a:ln>
        </p:spPr>
        <p:txBody>
          <a:bodyPr>
            <a:spAutoFit/>
          </a:bodyPr>
          <a:lstStyle/>
          <a:p>
            <a:r>
              <a:rPr lang="en-US">
                <a:latin typeface="Franklin Gothic Book" pitchFamily="34" charset="0"/>
              </a:rPr>
              <a:t> </a:t>
            </a:r>
            <a:r>
              <a:rPr lang="en-US" sz="2200">
                <a:latin typeface="Franklin Gothic Book" pitchFamily="34" charset="0"/>
              </a:rPr>
              <a:t>The United States of America is one of the greatest countries in the world.</a:t>
            </a:r>
          </a:p>
          <a:p>
            <a:r>
              <a:rPr lang="en-US" sz="2200">
                <a:latin typeface="Franklin Gothic Book" pitchFamily="34" charset="0"/>
              </a:rPr>
              <a:t> It is situated on the North American continent and is washed by three oceans: the Pacific, the Atlantic and the Arctic.</a:t>
            </a:r>
            <a:endParaRPr lang="ru-RU" sz="2200">
              <a:latin typeface="Franklin Gothic Book" pitchFamily="34" charset="0"/>
            </a:endParaRPr>
          </a:p>
        </p:txBody>
      </p:sp>
      <p:sp>
        <p:nvSpPr>
          <p:cNvPr id="21507" name="Прямоугольник 2"/>
          <p:cNvSpPr>
            <a:spLocks noChangeArrowheads="1"/>
          </p:cNvSpPr>
          <p:nvPr/>
        </p:nvSpPr>
        <p:spPr bwMode="auto">
          <a:xfrm>
            <a:off x="0" y="2473325"/>
            <a:ext cx="4841875" cy="1138238"/>
          </a:xfrm>
          <a:prstGeom prst="rect">
            <a:avLst/>
          </a:prstGeom>
          <a:noFill/>
          <a:ln w="9525">
            <a:noFill/>
            <a:miter lim="800000"/>
            <a:headEnd/>
            <a:tailEnd/>
          </a:ln>
        </p:spPr>
        <p:txBody>
          <a:bodyPr>
            <a:spAutoFit/>
          </a:bodyPr>
          <a:lstStyle/>
          <a:p>
            <a:r>
              <a:rPr lang="en-US">
                <a:latin typeface="Franklin Gothic Book" pitchFamily="34" charset="0"/>
              </a:rPr>
              <a:t> </a:t>
            </a:r>
            <a:r>
              <a:rPr lang="en-US" sz="2200">
                <a:latin typeface="Franklin Gothic Book" pitchFamily="34" charset="0"/>
              </a:rPr>
              <a:t>America has fifty states and one federal District of Columbia where the capital of the country is situated</a:t>
            </a:r>
            <a:r>
              <a:rPr lang="en-US" sz="2400">
                <a:latin typeface="Franklin Gothic Book" pitchFamily="34" charset="0"/>
              </a:rPr>
              <a:t>. </a:t>
            </a:r>
            <a:endParaRPr lang="ru-RU" sz="2400">
              <a:latin typeface="Franklin Gothic Book" pitchFamily="34" charset="0"/>
            </a:endParaRPr>
          </a:p>
        </p:txBody>
      </p:sp>
      <p:sp>
        <p:nvSpPr>
          <p:cNvPr id="21508" name="Прямоугольник 3"/>
          <p:cNvSpPr>
            <a:spLocks noChangeArrowheads="1"/>
          </p:cNvSpPr>
          <p:nvPr/>
        </p:nvSpPr>
        <p:spPr bwMode="auto">
          <a:xfrm>
            <a:off x="-61913" y="3611563"/>
            <a:ext cx="9166226" cy="1446212"/>
          </a:xfrm>
          <a:prstGeom prst="rect">
            <a:avLst/>
          </a:prstGeom>
          <a:noFill/>
          <a:ln w="9525">
            <a:noFill/>
            <a:miter lim="800000"/>
            <a:headEnd/>
            <a:tailEnd/>
          </a:ln>
        </p:spPr>
        <p:txBody>
          <a:bodyPr>
            <a:spAutoFit/>
          </a:bodyPr>
          <a:lstStyle/>
          <a:p>
            <a:r>
              <a:rPr lang="en-US">
                <a:latin typeface="Franklin Gothic Book" pitchFamily="34" charset="0"/>
              </a:rPr>
              <a:t> </a:t>
            </a:r>
            <a:r>
              <a:rPr lang="en-US" sz="2200">
                <a:latin typeface="Franklin Gothic Book" pitchFamily="34" charset="0"/>
              </a:rPr>
              <a:t>More than 250 million people live in the United States. Most of the people live in towns. People of different nationalities live in the USA. The United States is a young country. Its written history is only a few hundred years old. The official language of the country is English. </a:t>
            </a:r>
            <a:endParaRPr lang="ru-RU" sz="2200">
              <a:latin typeface="Franklin Gothic Book" pitchFamily="34" charset="0"/>
            </a:endParaRPr>
          </a:p>
        </p:txBody>
      </p:sp>
      <p:sp>
        <p:nvSpPr>
          <p:cNvPr id="21509" name="Прямоугольник 4"/>
          <p:cNvSpPr>
            <a:spLocks noChangeArrowheads="1"/>
          </p:cNvSpPr>
          <p:nvPr/>
        </p:nvSpPr>
        <p:spPr bwMode="auto">
          <a:xfrm>
            <a:off x="-30163" y="5057775"/>
            <a:ext cx="9204326" cy="1785938"/>
          </a:xfrm>
          <a:prstGeom prst="rect">
            <a:avLst/>
          </a:prstGeom>
          <a:noFill/>
          <a:ln w="9525">
            <a:noFill/>
            <a:miter lim="800000"/>
            <a:headEnd/>
            <a:tailEnd/>
          </a:ln>
        </p:spPr>
        <p:txBody>
          <a:bodyPr>
            <a:spAutoFit/>
          </a:bodyPr>
          <a:lstStyle/>
          <a:p>
            <a:r>
              <a:rPr lang="en-US" sz="2200">
                <a:latin typeface="Franklin Gothic Book" pitchFamily="34" charset="0"/>
              </a:rPr>
              <a:t> The USA is a federal republic, consisting of fifty states. Each of these states has its own government. Congress is the American Parliament which consists of two Chambers.</a:t>
            </a:r>
          </a:p>
          <a:p>
            <a:r>
              <a:rPr lang="en-US" sz="2200">
                <a:latin typeface="Franklin Gothic Book" pitchFamily="34" charset="0"/>
              </a:rPr>
              <a:t>   The president is the head of the state and the government. He is elected for four years.</a:t>
            </a:r>
            <a:endParaRPr lang="ru-RU" sz="2200">
              <a:latin typeface="Franklin Gothic Book"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Рисунок 6"/>
          <p:cNvPicPr>
            <a:picLocks noChangeAspect="1" noChangeArrowheads="1"/>
          </p:cNvPicPr>
          <p:nvPr/>
        </p:nvPicPr>
        <p:blipFill>
          <a:blip r:embed="rId2"/>
          <a:srcRect/>
          <a:stretch>
            <a:fillRect/>
          </a:stretch>
        </p:blipFill>
        <p:spPr bwMode="auto">
          <a:xfrm>
            <a:off x="4843463" y="0"/>
            <a:ext cx="4284662" cy="2852738"/>
          </a:xfrm>
          <a:prstGeom prst="rect">
            <a:avLst/>
          </a:prstGeom>
          <a:noFill/>
          <a:ln w="9525">
            <a:noFill/>
            <a:miter lim="800000"/>
            <a:headEnd/>
            <a:tailEnd/>
          </a:ln>
        </p:spPr>
      </p:pic>
      <p:pic>
        <p:nvPicPr>
          <p:cNvPr id="22530" name="Picture 3"/>
          <p:cNvPicPr>
            <a:picLocks noChangeAspect="1" noChangeArrowheads="1"/>
          </p:cNvPicPr>
          <p:nvPr/>
        </p:nvPicPr>
        <p:blipFill>
          <a:blip r:embed="rId3"/>
          <a:srcRect/>
          <a:stretch>
            <a:fillRect/>
          </a:stretch>
        </p:blipFill>
        <p:spPr bwMode="auto">
          <a:xfrm>
            <a:off x="0" y="0"/>
            <a:ext cx="4859338" cy="2852738"/>
          </a:xfrm>
          <a:prstGeom prst="rect">
            <a:avLst/>
          </a:prstGeom>
          <a:noFill/>
          <a:ln w="9525">
            <a:noFill/>
            <a:miter lim="800000"/>
            <a:headEnd/>
            <a:tailEnd/>
          </a:ln>
        </p:spPr>
      </p:pic>
      <p:sp>
        <p:nvSpPr>
          <p:cNvPr id="2" name="Заголовок 1"/>
          <p:cNvSpPr>
            <a:spLocks noGrp="1"/>
          </p:cNvSpPr>
          <p:nvPr>
            <p:ph type="title"/>
          </p:nvPr>
        </p:nvSpPr>
        <p:spPr>
          <a:xfrm>
            <a:off x="1979712" y="0"/>
            <a:ext cx="7164288" cy="620688"/>
          </a:xfrm>
        </p:spPr>
        <p:txBody>
          <a:bodyPr/>
          <a:lstStyle/>
          <a:p>
            <a:pPr fontAlgn="auto">
              <a:spcAft>
                <a:spcPts val="0"/>
              </a:spcAft>
              <a:defRPr/>
            </a:pPr>
            <a:r>
              <a:rPr lang="en-US" sz="2400" dirty="0" smtClean="0">
                <a:solidFill>
                  <a:srgbClr val="FF0000"/>
                </a:solidFill>
              </a:rPr>
              <a:t>Washington-the capital of the USA </a:t>
            </a:r>
            <a:endParaRPr lang="ru-RU" sz="2400" dirty="0">
              <a:solidFill>
                <a:srgbClr val="FF0000"/>
              </a:solidFill>
            </a:endParaRPr>
          </a:p>
        </p:txBody>
      </p:sp>
      <p:sp>
        <p:nvSpPr>
          <p:cNvPr id="22532" name="Текст 3"/>
          <p:cNvSpPr>
            <a:spLocks noGrp="1"/>
          </p:cNvSpPr>
          <p:nvPr>
            <p:ph type="body" idx="2"/>
          </p:nvPr>
        </p:nvSpPr>
        <p:spPr>
          <a:xfrm>
            <a:off x="0" y="3068638"/>
            <a:ext cx="9144000" cy="3529012"/>
          </a:xfrm>
        </p:spPr>
        <p:txBody>
          <a:bodyPr/>
          <a:lstStyle/>
          <a:p>
            <a:r>
              <a:rPr lang="en-US" sz="1800" b="1" smtClean="0">
                <a:solidFill>
                  <a:schemeClr val="tx1"/>
                </a:solidFill>
              </a:rPr>
              <a:t>     </a:t>
            </a:r>
            <a:r>
              <a:rPr lang="en-US" sz="2000" b="1" smtClean="0">
                <a:solidFill>
                  <a:schemeClr val="tx1"/>
                </a:solidFill>
              </a:rPr>
              <a:t>Washington D.C. is  the capital of the USA and the centre of its government. The capital was named after  the first president George Washington and was founded in 1790. It is situated on the Potomac River in the District of Columbia. Washington is not the largest city in the USA. It has a population of 1 million people. </a:t>
            </a:r>
          </a:p>
          <a:p>
            <a:r>
              <a:rPr lang="en-US" sz="2000" b="1" smtClean="0">
                <a:solidFill>
                  <a:schemeClr val="tx1"/>
                </a:solidFill>
              </a:rPr>
              <a:t>     Washington is the residence of American government. The White House is the President’s, the Capitol - the seat of the American Congress. </a:t>
            </a:r>
          </a:p>
          <a:p>
            <a:r>
              <a:rPr lang="en-US" sz="2000" b="1" smtClean="0">
                <a:solidFill>
                  <a:schemeClr val="tx1"/>
                </a:solidFill>
              </a:rPr>
              <a:t>     Washington is a large scientific and culture centre, where there are many research institutes, five universities, the National Academy of science and the Library of Congress.                                                                                                                          </a:t>
            </a:r>
            <a:endParaRPr lang="ru-RU" sz="2000" b="1" smtClean="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0"/>
            <a:ext cx="8686800" cy="841248"/>
          </a:xfrm>
        </p:spPr>
        <p:txBody>
          <a:bodyPr/>
          <a:lstStyle/>
          <a:p>
            <a:pPr fontAlgn="auto">
              <a:spcAft>
                <a:spcPts val="0"/>
              </a:spcAft>
              <a:defRPr/>
            </a:pPr>
            <a:r>
              <a:rPr lang="en-US" dirty="0" smtClean="0">
                <a:solidFill>
                  <a:schemeClr val="tx1"/>
                </a:solidFill>
              </a:rPr>
              <a:t>                  </a:t>
            </a:r>
            <a:r>
              <a:rPr lang="en-US" dirty="0" smtClean="0">
                <a:solidFill>
                  <a:schemeClr val="accent6">
                    <a:lumMod val="75000"/>
                  </a:schemeClr>
                </a:solidFill>
              </a:rPr>
              <a:t>American symbols </a:t>
            </a:r>
            <a:endParaRPr lang="ru-RU" dirty="0">
              <a:solidFill>
                <a:schemeClr val="accent6">
                  <a:lumMod val="75000"/>
                </a:schemeClr>
              </a:solidFill>
            </a:endParaRPr>
          </a:p>
        </p:txBody>
      </p:sp>
      <p:pic>
        <p:nvPicPr>
          <p:cNvPr id="23554" name="Picture 2"/>
          <p:cNvPicPr>
            <a:picLocks noChangeAspect="1" noChangeArrowheads="1"/>
          </p:cNvPicPr>
          <p:nvPr/>
        </p:nvPicPr>
        <p:blipFill>
          <a:blip r:embed="rId2"/>
          <a:srcRect/>
          <a:stretch>
            <a:fillRect/>
          </a:stretch>
        </p:blipFill>
        <p:spPr bwMode="auto">
          <a:xfrm>
            <a:off x="0" y="981075"/>
            <a:ext cx="4103688" cy="3076575"/>
          </a:xfrm>
          <a:prstGeom prst="rect">
            <a:avLst/>
          </a:prstGeom>
          <a:noFill/>
          <a:ln w="9525">
            <a:noFill/>
            <a:miter lim="800000"/>
            <a:headEnd/>
            <a:tailEnd/>
          </a:ln>
        </p:spPr>
      </p:pic>
      <p:sp>
        <p:nvSpPr>
          <p:cNvPr id="23555" name="Rectangle 3"/>
          <p:cNvSpPr>
            <a:spLocks noChangeArrowheads="1"/>
          </p:cNvSpPr>
          <p:nvPr/>
        </p:nvSpPr>
        <p:spPr bwMode="auto">
          <a:xfrm>
            <a:off x="0" y="4143375"/>
            <a:ext cx="4211638" cy="1631950"/>
          </a:xfrm>
          <a:prstGeom prst="rect">
            <a:avLst/>
          </a:prstGeom>
          <a:noFill/>
          <a:ln w="9525">
            <a:noFill/>
            <a:miter lim="800000"/>
            <a:headEnd/>
            <a:tailEnd/>
          </a:ln>
        </p:spPr>
        <p:txBody>
          <a:bodyPr anchor="ctr">
            <a:spAutoFit/>
          </a:bodyPr>
          <a:lstStyle/>
          <a:p>
            <a:r>
              <a:rPr lang="en-US" sz="2000" b="1">
                <a:latin typeface="Times New Roman" pitchFamily="18" charset="0"/>
                <a:ea typeface="Calibri" pitchFamily="34" charset="0"/>
                <a:cs typeface="Times New Roman" pitchFamily="18" charset="0"/>
              </a:rPr>
              <a:t>The American flag is often called “The Stars and Stripes” or “Old Glory”. It represents the growth of the nation. The eagle is the national emblem of the country</a:t>
            </a:r>
            <a:r>
              <a:rPr lang="en-US" sz="2000">
                <a:latin typeface="Times New Roman" pitchFamily="18" charset="0"/>
                <a:ea typeface="Calibri" pitchFamily="34" charset="0"/>
                <a:cs typeface="Times New Roman" pitchFamily="18" charset="0"/>
              </a:rPr>
              <a:t>.</a:t>
            </a:r>
          </a:p>
        </p:txBody>
      </p:sp>
      <p:pic>
        <p:nvPicPr>
          <p:cNvPr id="23556" name="Рисунок 6"/>
          <p:cNvPicPr>
            <a:picLocks noChangeAspect="1" noChangeArrowheads="1"/>
          </p:cNvPicPr>
          <p:nvPr/>
        </p:nvPicPr>
        <p:blipFill>
          <a:blip r:embed="rId3"/>
          <a:srcRect/>
          <a:stretch>
            <a:fillRect/>
          </a:stretch>
        </p:blipFill>
        <p:spPr bwMode="auto">
          <a:xfrm>
            <a:off x="5003800" y="981075"/>
            <a:ext cx="3313113" cy="3671888"/>
          </a:xfrm>
          <a:prstGeom prst="rect">
            <a:avLst/>
          </a:prstGeom>
          <a:noFill/>
          <a:ln w="9525">
            <a:noFill/>
            <a:miter lim="800000"/>
            <a:headEnd/>
            <a:tailEnd/>
          </a:ln>
        </p:spPr>
      </p:pic>
      <p:sp>
        <p:nvSpPr>
          <p:cNvPr id="23557" name="Прямоугольник 7"/>
          <p:cNvSpPr>
            <a:spLocks noChangeArrowheads="1"/>
          </p:cNvSpPr>
          <p:nvPr/>
        </p:nvSpPr>
        <p:spPr bwMode="auto">
          <a:xfrm>
            <a:off x="4716463" y="4611688"/>
            <a:ext cx="4427537" cy="2246312"/>
          </a:xfrm>
          <a:prstGeom prst="rect">
            <a:avLst/>
          </a:prstGeom>
          <a:noFill/>
          <a:ln w="9525">
            <a:noFill/>
            <a:miter lim="800000"/>
            <a:headEnd/>
            <a:tailEnd/>
          </a:ln>
        </p:spPr>
        <p:txBody>
          <a:bodyPr>
            <a:spAutoFit/>
          </a:bodyPr>
          <a:lstStyle/>
          <a:p>
            <a:r>
              <a:rPr lang="en-US" sz="2000" b="1">
                <a:latin typeface="Times New Roman" pitchFamily="18" charset="0"/>
                <a:cs typeface="Times New Roman" pitchFamily="18" charset="0"/>
              </a:rPr>
              <a:t>The Statue of Liberty is the symbol of American democracy. It stands on Liberty Island in New York. It is one of the first things people see when they arrive in New York by sea. This National Monument was a present from France to the USA.</a:t>
            </a:r>
            <a:endParaRPr lang="ru-RU" sz="2000" b="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490</TotalTime>
  <Words>1023</Words>
  <Application>Microsoft Office PowerPoint</Application>
  <PresentationFormat>Экран (4:3)</PresentationFormat>
  <Paragraphs>100</Paragraphs>
  <Slides>16</Slides>
  <Notes>2</Notes>
  <HiddenSlides>0</HiddenSlides>
  <MMClips>0</MMClips>
  <ScaleCrop>false</ScaleCrop>
  <HeadingPairs>
    <vt:vector size="6" baseType="variant">
      <vt:variant>
        <vt:lpstr>Использованные шрифты</vt:lpstr>
      </vt:variant>
      <vt:variant>
        <vt:i4>8</vt:i4>
      </vt:variant>
      <vt:variant>
        <vt:lpstr>Шаблон оформления</vt:lpstr>
      </vt:variant>
      <vt:variant>
        <vt:i4>9</vt:i4>
      </vt:variant>
      <vt:variant>
        <vt:lpstr>Заголовки слайдов</vt:lpstr>
      </vt:variant>
      <vt:variant>
        <vt:i4>16</vt:i4>
      </vt:variant>
    </vt:vector>
  </HeadingPairs>
  <TitlesOfParts>
    <vt:vector size="33" baseType="lpstr">
      <vt:lpstr>Franklin Gothic Book</vt:lpstr>
      <vt:lpstr>Arial</vt:lpstr>
      <vt:lpstr>Franklin Gothic Medium</vt:lpstr>
      <vt:lpstr>Wingdings 2</vt:lpstr>
      <vt:lpstr>Calibri</vt:lpstr>
      <vt:lpstr>Wingdings</vt:lpstr>
      <vt:lpstr>Times New Roman</vt:lpstr>
      <vt:lpstr>Segoe Script</vt:lpstr>
      <vt:lpstr>Трек</vt:lpstr>
      <vt:lpstr>Трек</vt:lpstr>
      <vt:lpstr>Трек</vt:lpstr>
      <vt:lpstr>Трек</vt:lpstr>
      <vt:lpstr>Трек</vt:lpstr>
      <vt:lpstr>Трек</vt:lpstr>
      <vt:lpstr>Трек</vt:lpstr>
      <vt:lpstr>Трек</vt:lpstr>
      <vt:lpstr>Трек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speaking countries</dc:title>
  <dc:creator>Denis</dc:creator>
  <cp:lastModifiedBy>Admin</cp:lastModifiedBy>
  <cp:revision>56</cp:revision>
  <dcterms:created xsi:type="dcterms:W3CDTF">2012-06-29T08:04:40Z</dcterms:created>
  <dcterms:modified xsi:type="dcterms:W3CDTF">2013-02-05T13:29:59Z</dcterms:modified>
</cp:coreProperties>
</file>