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42DF888-03FD-4EDF-82F4-4334F5124D0B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1068F66-4580-493B-B5FD-498BC7FCAFE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Урок з географії, 8 клас</a:t>
            </a:r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uk-UA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>Основні типи рельєфу</a:t>
            </a:r>
            <a:r>
              <a:rPr lang="ru-RU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/>
            </a:r>
            <a:br>
              <a:rPr lang="ru-RU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</a:br>
            <a:r>
              <a:rPr lang="uk-UA" sz="3600" dirty="0"/>
              <a:t>Основні типи рельєфу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7107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Антропогенні (техногенні) форми рельєфу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Насипи, виїмки, канали, греблі, кар'єри, відвали, терикони тощо.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2" y="2814734"/>
            <a:ext cx="3273152" cy="245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97" y="2272965"/>
            <a:ext cx="3694805" cy="243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14734"/>
            <a:ext cx="2548037" cy="379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95936"/>
            <a:ext cx="3432990" cy="221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697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Тектонічні форми рельєфу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latin typeface="Arial"/>
                <a:ea typeface="Calibri"/>
              </a:rPr>
              <a:t> </a:t>
            </a:r>
            <a:r>
              <a:rPr lang="ru-RU" dirty="0" err="1">
                <a:latin typeface="Arial"/>
                <a:ea typeface="Calibri"/>
              </a:rPr>
              <a:t>Регіональний</a:t>
            </a:r>
            <a:r>
              <a:rPr lang="ru-RU" dirty="0">
                <a:latin typeface="Arial"/>
                <a:ea typeface="Calibri"/>
              </a:rPr>
              <a:t> </a:t>
            </a:r>
            <a:r>
              <a:rPr lang="ru-RU" dirty="0" err="1">
                <a:latin typeface="Arial"/>
                <a:ea typeface="Calibri"/>
              </a:rPr>
              <a:t>ландшафтний</a:t>
            </a:r>
            <a:r>
              <a:rPr lang="ru-RU" dirty="0">
                <a:latin typeface="Arial"/>
                <a:ea typeface="Calibri"/>
              </a:rPr>
              <a:t> парк «</a:t>
            </a:r>
            <a:r>
              <a:rPr lang="ru-RU" dirty="0" err="1">
                <a:latin typeface="Arial"/>
                <a:ea typeface="Calibri"/>
              </a:rPr>
              <a:t>Донецький</a:t>
            </a:r>
            <a:r>
              <a:rPr lang="ru-RU" dirty="0">
                <a:latin typeface="Arial"/>
                <a:ea typeface="Calibri"/>
              </a:rPr>
              <a:t> кряж»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348880"/>
            <a:ext cx="720080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630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600" dirty="0">
                <a:latin typeface="Arial"/>
                <a:ea typeface="Calibri"/>
                <a:cs typeface="Times New Roman"/>
              </a:rPr>
              <a:t>Гравітаційні форми рельєфу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latin typeface="Arial"/>
                <a:ea typeface="Calibri"/>
              </a:rPr>
              <a:t>Зсувне</a:t>
            </a:r>
            <a:r>
              <a:rPr lang="ru-RU" dirty="0">
                <a:latin typeface="Arial"/>
                <a:ea typeface="Calibri"/>
              </a:rPr>
              <a:t> </a:t>
            </a:r>
            <a:r>
              <a:rPr lang="ru-RU" dirty="0" err="1">
                <a:latin typeface="Arial"/>
                <a:ea typeface="Calibri"/>
              </a:rPr>
              <a:t>узбережжя</a:t>
            </a:r>
            <a:r>
              <a:rPr lang="ru-RU" dirty="0">
                <a:latin typeface="Arial"/>
                <a:ea typeface="Calibri"/>
              </a:rPr>
              <a:t> в </a:t>
            </a:r>
            <a:r>
              <a:rPr lang="ru-RU" dirty="0" err="1">
                <a:latin typeface="Arial"/>
                <a:ea typeface="Calibri"/>
              </a:rPr>
              <a:t>Західному</a:t>
            </a:r>
            <a:r>
              <a:rPr lang="ru-RU" dirty="0">
                <a:latin typeface="Arial"/>
                <a:ea typeface="Calibri"/>
              </a:rPr>
              <a:t> </a:t>
            </a:r>
            <a:r>
              <a:rPr lang="ru-RU" dirty="0" err="1" smtClean="0">
                <a:latin typeface="Arial"/>
                <a:ea typeface="Calibri"/>
              </a:rPr>
              <a:t>Криму</a:t>
            </a:r>
            <a:endParaRPr lang="ru-RU" dirty="0" smtClean="0">
              <a:latin typeface="Arial"/>
              <a:ea typeface="Calibri"/>
            </a:endParaRPr>
          </a:p>
          <a:p>
            <a:r>
              <a:rPr lang="ru-RU" dirty="0" smtClean="0">
                <a:latin typeface="Arial"/>
                <a:ea typeface="Calibri"/>
              </a:rPr>
              <a:t> </a:t>
            </a:r>
            <a:r>
              <a:rPr lang="ru-RU" dirty="0" err="1">
                <a:solidFill>
                  <a:srgbClr val="575757"/>
                </a:solidFill>
                <a:latin typeface="Arial"/>
                <a:ea typeface="Calibri"/>
              </a:rPr>
              <a:t>Зсуви</a:t>
            </a:r>
            <a:r>
              <a:rPr lang="ru-RU" dirty="0">
                <a:solidFill>
                  <a:srgbClr val="575757"/>
                </a:solidFill>
                <a:latin typeface="Arial"/>
                <a:ea typeface="Calibri"/>
              </a:rPr>
              <a:t> на </a:t>
            </a:r>
            <a:r>
              <a:rPr lang="ru-RU" dirty="0" err="1">
                <a:solidFill>
                  <a:srgbClr val="575757"/>
                </a:solidFill>
                <a:latin typeface="Arial"/>
                <a:ea typeface="Calibri"/>
              </a:rPr>
              <a:t>березі</a:t>
            </a:r>
            <a:r>
              <a:rPr lang="ru-RU" dirty="0">
                <a:solidFill>
                  <a:srgbClr val="575757"/>
                </a:solidFill>
                <a:latin typeface="Arial"/>
                <a:ea typeface="Calibri"/>
              </a:rPr>
              <a:t> </a:t>
            </a:r>
            <a:r>
              <a:rPr lang="ru-RU" dirty="0" err="1">
                <a:solidFill>
                  <a:srgbClr val="575757"/>
                </a:solidFill>
                <a:latin typeface="Arial"/>
                <a:ea typeface="Calibri"/>
              </a:rPr>
              <a:t>Чорного</a:t>
            </a:r>
            <a:r>
              <a:rPr lang="ru-RU" dirty="0">
                <a:solidFill>
                  <a:srgbClr val="575757"/>
                </a:solidFill>
                <a:latin typeface="Arial"/>
                <a:ea typeface="Calibri"/>
              </a:rPr>
              <a:t> моря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3528392" cy="342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8919"/>
            <a:ext cx="3457450" cy="342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64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Вулканічні форми рельєфу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err="1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Берегівське</a:t>
            </a:r>
            <a:r>
              <a:rPr lang="ru-RU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Горбогір'я</a:t>
            </a:r>
            <a:r>
              <a:rPr lang="ru-RU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заповідне</a:t>
            </a:r>
            <a:r>
              <a:rPr lang="ru-RU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урочище)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276872"/>
            <a:ext cx="690721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43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 </a:t>
            </a:r>
            <a:r>
              <a:rPr lang="ru-RU" dirty="0" err="1"/>
              <a:t>Водн</a:t>
            </a:r>
            <a:r>
              <a:rPr lang="uk-UA" dirty="0"/>
              <a:t>о-</a:t>
            </a:r>
            <a:r>
              <a:rPr lang="ru-RU" dirty="0" err="1"/>
              <a:t>ерозі</a:t>
            </a:r>
            <a:r>
              <a:rPr lang="uk-UA" dirty="0" err="1"/>
              <a:t>йні</a:t>
            </a:r>
            <a:r>
              <a:rPr lang="uk-UA" dirty="0"/>
              <a:t> форми рельєфу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Каньйон Дністра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45024"/>
            <a:ext cx="2448272" cy="192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336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850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Берегові форми рельєфу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Арабатська Стрілка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4896544" cy="408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80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Карстові форми рельєфу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Печера “</a:t>
            </a:r>
            <a:r>
              <a:rPr lang="ru-RU" dirty="0" err="1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Геофізична</a:t>
            </a:r>
            <a:r>
              <a:rPr lang="ru-RU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” на </a:t>
            </a:r>
            <a:r>
              <a:rPr lang="ru-RU" dirty="0" err="1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вершині</a:t>
            </a:r>
            <a:r>
              <a:rPr lang="ru-RU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 Ай-</a:t>
            </a:r>
            <a:r>
              <a:rPr lang="ru-RU" dirty="0" err="1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Петрі</a:t>
            </a:r>
            <a:r>
              <a:rPr lang="ru-RU" dirty="0">
                <a:solidFill>
                  <a:srgbClr val="000000"/>
                </a:solidFill>
                <a:latin typeface="Verdana"/>
                <a:ea typeface="Calibri"/>
                <a:cs typeface="Times New Roman"/>
              </a:rPr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348880"/>
            <a:ext cx="687705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98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Льодовикові форми рельєфу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err="1">
                <a:solidFill>
                  <a:srgbClr val="252525"/>
                </a:solidFill>
                <a:latin typeface="Arial"/>
                <a:ea typeface="Calibri"/>
                <a:cs typeface="Times New Roman"/>
              </a:rPr>
              <a:t>Стіна</a:t>
            </a:r>
            <a:r>
              <a:rPr lang="ru-RU" dirty="0">
                <a:solidFill>
                  <a:srgbClr val="252525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  <a:ea typeface="Calibri"/>
                <a:cs typeface="Times New Roman"/>
              </a:rPr>
              <a:t>льодовикового</a:t>
            </a:r>
            <a:r>
              <a:rPr lang="ru-RU" dirty="0">
                <a:solidFill>
                  <a:srgbClr val="252525"/>
                </a:solidFill>
                <a:latin typeface="Arial"/>
                <a:ea typeface="Calibri"/>
                <a:cs typeface="Times New Roman"/>
              </a:rPr>
              <a:t> кару, в </a:t>
            </a:r>
            <a:r>
              <a:rPr lang="ru-RU" dirty="0" err="1">
                <a:solidFill>
                  <a:srgbClr val="252525"/>
                </a:solidFill>
                <a:latin typeface="Arial"/>
                <a:ea typeface="Calibri"/>
                <a:cs typeface="Times New Roman"/>
              </a:rPr>
              <a:t>якому</a:t>
            </a:r>
            <a:r>
              <a:rPr lang="ru-RU" dirty="0">
                <a:solidFill>
                  <a:srgbClr val="252525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dirty="0" err="1">
                <a:solidFill>
                  <a:srgbClr val="252525"/>
                </a:solidFill>
                <a:latin typeface="Arial"/>
                <a:ea typeface="Calibri"/>
                <a:cs typeface="Times New Roman"/>
              </a:rPr>
              <a:t>лежить</a:t>
            </a:r>
            <a:r>
              <a:rPr lang="ru-RU" dirty="0">
                <a:solidFill>
                  <a:srgbClr val="252525"/>
                </a:solidFill>
                <a:latin typeface="Arial"/>
                <a:ea typeface="Calibri"/>
                <a:cs typeface="Times New Roman"/>
              </a:rPr>
              <a:t> озеро </a:t>
            </a:r>
            <a:r>
              <a:rPr lang="ru-RU" dirty="0" err="1">
                <a:solidFill>
                  <a:srgbClr val="252525"/>
                </a:solidFill>
                <a:latin typeface="Arial"/>
                <a:ea typeface="Calibri"/>
                <a:cs typeface="Times New Roman"/>
              </a:rPr>
              <a:t>Несамовите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200" dirty="0">
                <a:solidFill>
                  <a:srgbClr val="252525"/>
                </a:solidFill>
                <a:latin typeface="Arial"/>
                <a:ea typeface="Calibri"/>
                <a:cs typeface="Times New Roman"/>
              </a:rPr>
              <a:t> 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2708920"/>
            <a:ext cx="672465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648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>
                <a:latin typeface="Calibri"/>
                <a:ea typeface="Calibri"/>
                <a:cs typeface="Times New Roman"/>
              </a:rPr>
              <a:t> Еолові форми рельєфу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5123460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24685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1556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47</TotalTime>
  <Words>104</Words>
  <Application>Microsoft Office PowerPoint</Application>
  <PresentationFormat>Экран (4:3)</PresentationFormat>
  <Paragraphs>22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Аптека</vt:lpstr>
      <vt:lpstr>Основні типи рельєфу Основні типи рельєфу </vt:lpstr>
      <vt:lpstr>Тектонічні форми рельєфу</vt:lpstr>
      <vt:lpstr>Гравітаційні форми рельєфу </vt:lpstr>
      <vt:lpstr>Вулканічні форми рельєфу</vt:lpstr>
      <vt:lpstr> Водно-ерозійні форми рельєфу</vt:lpstr>
      <vt:lpstr>Берегові форми рельєфу </vt:lpstr>
      <vt:lpstr>Карстові форми рельєфу</vt:lpstr>
      <vt:lpstr>Льодовикові форми рельєфу</vt:lpstr>
      <vt:lpstr> Еолові форми рельєфу</vt:lpstr>
      <vt:lpstr>Антропогенні (техногенні) форми рельєфу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</cp:revision>
  <dcterms:created xsi:type="dcterms:W3CDTF">2017-01-20T16:51:18Z</dcterms:created>
  <dcterms:modified xsi:type="dcterms:W3CDTF">2017-01-20T17:38:40Z</dcterms:modified>
</cp:coreProperties>
</file>