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22" r:id="rId3"/>
    <p:sldId id="323" r:id="rId4"/>
    <p:sldId id="268" r:id="rId5"/>
    <p:sldId id="263" r:id="rId6"/>
    <p:sldId id="286" r:id="rId7"/>
    <p:sldId id="264" r:id="rId8"/>
    <p:sldId id="265" r:id="rId9"/>
    <p:sldId id="266" r:id="rId10"/>
    <p:sldId id="285" r:id="rId11"/>
    <p:sldId id="279" r:id="rId12"/>
    <p:sldId id="280" r:id="rId13"/>
    <p:sldId id="282" r:id="rId14"/>
    <p:sldId id="283" r:id="rId15"/>
    <p:sldId id="298" r:id="rId16"/>
    <p:sldId id="287" r:id="rId17"/>
    <p:sldId id="288" r:id="rId18"/>
    <p:sldId id="275" r:id="rId19"/>
    <p:sldId id="289" r:id="rId20"/>
    <p:sldId id="294" r:id="rId21"/>
    <p:sldId id="290" r:id="rId22"/>
    <p:sldId id="281" r:id="rId23"/>
    <p:sldId id="278" r:id="rId24"/>
    <p:sldId id="291" r:id="rId25"/>
    <p:sldId id="292" r:id="rId26"/>
    <p:sldId id="293" r:id="rId27"/>
    <p:sldId id="300" r:id="rId28"/>
    <p:sldId id="301" r:id="rId29"/>
    <p:sldId id="276" r:id="rId30"/>
    <p:sldId id="325" r:id="rId31"/>
    <p:sldId id="303" r:id="rId32"/>
    <p:sldId id="302" r:id="rId33"/>
    <p:sldId id="315" r:id="rId34"/>
    <p:sldId id="316" r:id="rId35"/>
    <p:sldId id="314" r:id="rId36"/>
    <p:sldId id="313" r:id="rId37"/>
    <p:sldId id="318" r:id="rId38"/>
    <p:sldId id="319" r:id="rId39"/>
    <p:sldId id="295" r:id="rId40"/>
    <p:sldId id="32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06" autoAdjust="0"/>
  </p:normalViewPr>
  <p:slideViewPr>
    <p:cSldViewPr>
      <p:cViewPr varScale="1">
        <p:scale>
          <a:sx n="53" d="100"/>
          <a:sy n="53" d="100"/>
        </p:scale>
        <p:origin x="133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B1737-8B58-4F27-8457-E969AADEB4B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2EA13A-E9AD-4C9F-B808-37AED51891AB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de-AT" sz="3200" b="1" dirty="0" smtClean="0">
              <a:solidFill>
                <a:schemeClr val="bg1"/>
              </a:solidFill>
            </a:rPr>
            <a:t>Der Superstar    ist…. </a:t>
          </a:r>
          <a:endParaRPr lang="ru-RU" sz="3200" b="1" dirty="0">
            <a:solidFill>
              <a:schemeClr val="bg1"/>
            </a:solidFill>
          </a:endParaRPr>
        </a:p>
      </dgm:t>
    </dgm:pt>
    <dgm:pt modelId="{F464BC9E-2192-47E3-A368-2BB753D854A7}" type="parTrans" cxnId="{E4422ABC-3ABA-4B3B-B5D7-F736F4E32892}">
      <dgm:prSet/>
      <dgm:spPr/>
      <dgm:t>
        <a:bodyPr/>
        <a:lstStyle/>
        <a:p>
          <a:endParaRPr lang="ru-RU"/>
        </a:p>
      </dgm:t>
    </dgm:pt>
    <dgm:pt modelId="{BB2ADF58-F73A-48D7-AD6C-827090FEAA44}" type="sibTrans" cxnId="{E4422ABC-3ABA-4B3B-B5D7-F736F4E32892}">
      <dgm:prSet/>
      <dgm:spPr/>
      <dgm:t>
        <a:bodyPr/>
        <a:lstStyle/>
        <a:p>
          <a:endParaRPr lang="ru-RU"/>
        </a:p>
      </dgm:t>
    </dgm:pt>
    <dgm:pt modelId="{6E041E14-E8D9-4690-8175-85F181F38E9C}">
      <dgm:prSet phldrT="[Текст]"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F10C9D64-87DB-48EE-9B82-59F3F8831E48}" type="parTrans" cxnId="{6215A4D8-8C65-4C24-9DAA-A66182313D57}">
      <dgm:prSet/>
      <dgm:spPr/>
      <dgm:t>
        <a:bodyPr/>
        <a:lstStyle/>
        <a:p>
          <a:endParaRPr lang="ru-RU"/>
        </a:p>
      </dgm:t>
    </dgm:pt>
    <dgm:pt modelId="{260E39A8-8B81-4FDC-81F0-12BBD344FA1F}" type="sibTrans" cxnId="{6215A4D8-8C65-4C24-9DAA-A66182313D57}">
      <dgm:prSet/>
      <dgm:spPr/>
      <dgm:t>
        <a:bodyPr/>
        <a:lstStyle/>
        <a:p>
          <a:endParaRPr lang="ru-RU"/>
        </a:p>
      </dgm:t>
    </dgm:pt>
    <dgm:pt modelId="{6CAAF28A-251C-4868-9088-8C9B85D7A4FF}">
      <dgm:prSet phldrT="[Текст]"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C3EAA2B8-C39C-4D5E-9CD9-90320B076D1F}" type="parTrans" cxnId="{4150AF9F-5E41-4390-97F9-C49FFFEC365B}">
      <dgm:prSet/>
      <dgm:spPr/>
      <dgm:t>
        <a:bodyPr/>
        <a:lstStyle/>
        <a:p>
          <a:endParaRPr lang="ru-RU"/>
        </a:p>
      </dgm:t>
    </dgm:pt>
    <dgm:pt modelId="{88021C95-6554-4CFE-A29C-1DDFE2206C7A}" type="sibTrans" cxnId="{4150AF9F-5E41-4390-97F9-C49FFFEC365B}">
      <dgm:prSet/>
      <dgm:spPr/>
      <dgm:t>
        <a:bodyPr/>
        <a:lstStyle/>
        <a:p>
          <a:endParaRPr lang="ru-RU"/>
        </a:p>
      </dgm:t>
    </dgm:pt>
    <dgm:pt modelId="{39B1E6D6-169D-4C16-A595-C2465825459A}">
      <dgm:prSet phldrT="[Текст]"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BC1F2CA9-8F1B-4E08-9826-FD69B67EB6FF}" type="parTrans" cxnId="{253FE7A0-436F-4F23-A1E7-40879C2B9584}">
      <dgm:prSet/>
      <dgm:spPr/>
      <dgm:t>
        <a:bodyPr/>
        <a:lstStyle/>
        <a:p>
          <a:endParaRPr lang="ru-RU"/>
        </a:p>
      </dgm:t>
    </dgm:pt>
    <dgm:pt modelId="{5C5EECBA-323C-4D46-B051-309EEB877C9F}" type="sibTrans" cxnId="{253FE7A0-436F-4F23-A1E7-40879C2B9584}">
      <dgm:prSet/>
      <dgm:spPr/>
      <dgm:t>
        <a:bodyPr/>
        <a:lstStyle/>
        <a:p>
          <a:endParaRPr lang="ru-RU"/>
        </a:p>
      </dgm:t>
    </dgm:pt>
    <dgm:pt modelId="{FDA04853-A133-450F-8ABF-E74E0FFEED83}">
      <dgm:prSet phldrT="[Текст]"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B53C0518-8623-4CA9-B3AD-22CF33362620}" type="parTrans" cxnId="{C3B3FDD7-52D4-4B19-AC75-55E0F96B258D}">
      <dgm:prSet/>
      <dgm:spPr/>
      <dgm:t>
        <a:bodyPr/>
        <a:lstStyle/>
        <a:p>
          <a:endParaRPr lang="ru-RU"/>
        </a:p>
      </dgm:t>
    </dgm:pt>
    <dgm:pt modelId="{8CB81F2F-DCA1-447B-A3C1-AAD438444DB1}" type="sibTrans" cxnId="{C3B3FDD7-52D4-4B19-AC75-55E0F96B258D}">
      <dgm:prSet/>
      <dgm:spPr/>
      <dgm:t>
        <a:bodyPr/>
        <a:lstStyle/>
        <a:p>
          <a:endParaRPr lang="ru-RU"/>
        </a:p>
      </dgm:t>
    </dgm:pt>
    <dgm:pt modelId="{79E4BD96-01F5-4421-B8B7-6159925B1C36}">
      <dgm:prSet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47102E86-62CB-4316-8F72-D33ABE4ECF11}" type="parTrans" cxnId="{85DC4691-0B35-45ED-B6B1-3FD8F568251D}">
      <dgm:prSet/>
      <dgm:spPr/>
      <dgm:t>
        <a:bodyPr/>
        <a:lstStyle/>
        <a:p>
          <a:endParaRPr lang="ru-RU"/>
        </a:p>
      </dgm:t>
    </dgm:pt>
    <dgm:pt modelId="{A1279E04-8932-4CF0-818E-43623B087A49}" type="sibTrans" cxnId="{85DC4691-0B35-45ED-B6B1-3FD8F568251D}">
      <dgm:prSet/>
      <dgm:spPr/>
      <dgm:t>
        <a:bodyPr/>
        <a:lstStyle/>
        <a:p>
          <a:endParaRPr lang="ru-RU"/>
        </a:p>
      </dgm:t>
    </dgm:pt>
    <dgm:pt modelId="{1A6F8219-0E6B-435D-BEFC-C6F337D47545}">
      <dgm:prSet/>
      <dgm:spPr/>
      <dgm:t>
        <a:bodyPr/>
        <a:lstStyle/>
        <a:p>
          <a:r>
            <a:rPr lang="de-AT" dirty="0" smtClean="0"/>
            <a:t>?</a:t>
          </a:r>
          <a:endParaRPr lang="ru-RU" dirty="0"/>
        </a:p>
      </dgm:t>
    </dgm:pt>
    <dgm:pt modelId="{AC4CCD81-1BBE-4429-8E3E-706DC7E476E7}" type="parTrans" cxnId="{2263B5B1-364B-452E-9F23-A6E386052CE4}">
      <dgm:prSet/>
      <dgm:spPr/>
      <dgm:t>
        <a:bodyPr/>
        <a:lstStyle/>
        <a:p>
          <a:endParaRPr lang="ru-RU"/>
        </a:p>
      </dgm:t>
    </dgm:pt>
    <dgm:pt modelId="{4217CD0C-F391-42DE-A107-9EA95EBA8303}" type="sibTrans" cxnId="{2263B5B1-364B-452E-9F23-A6E386052CE4}">
      <dgm:prSet/>
      <dgm:spPr/>
      <dgm:t>
        <a:bodyPr/>
        <a:lstStyle/>
        <a:p>
          <a:endParaRPr lang="ru-RU"/>
        </a:p>
      </dgm:t>
    </dgm:pt>
    <dgm:pt modelId="{FC909713-78AF-47E0-A497-272BEA25682E}" type="pres">
      <dgm:prSet presAssocID="{8FFB1737-8B58-4F27-8457-E969AADEB4B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18A71E-7EFE-4386-BD47-7F5B4C882863}" type="pres">
      <dgm:prSet presAssocID="{8A2EA13A-E9AD-4C9F-B808-37AED51891AB}" presName="centerShape" presStyleLbl="node0" presStyleIdx="0" presStyleCnt="1" custScaleX="175204" custScaleY="175204"/>
      <dgm:spPr/>
      <dgm:t>
        <a:bodyPr/>
        <a:lstStyle/>
        <a:p>
          <a:endParaRPr lang="ru-RU"/>
        </a:p>
      </dgm:t>
    </dgm:pt>
    <dgm:pt modelId="{16CF2854-68D0-412E-8C86-596D2C7F65C8}" type="pres">
      <dgm:prSet presAssocID="{F10C9D64-87DB-48EE-9B82-59F3F8831E48}" presName="parTrans" presStyleLbl="sibTrans2D1" presStyleIdx="0" presStyleCnt="6"/>
      <dgm:spPr/>
      <dgm:t>
        <a:bodyPr/>
        <a:lstStyle/>
        <a:p>
          <a:endParaRPr lang="ru-RU"/>
        </a:p>
      </dgm:t>
    </dgm:pt>
    <dgm:pt modelId="{CE9676B5-AADA-4271-88C2-B62BAFCBE548}" type="pres">
      <dgm:prSet presAssocID="{F10C9D64-87DB-48EE-9B82-59F3F8831E48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05D1D33B-5849-4667-A406-CB90AA4E8A63}" type="pres">
      <dgm:prSet presAssocID="{6E041E14-E8D9-4690-8175-85F181F38E9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79BC4-482C-4A11-87DB-8AF2B60EE2D8}" type="pres">
      <dgm:prSet presAssocID="{C3EAA2B8-C39C-4D5E-9CD9-90320B076D1F}" presName="parTrans" presStyleLbl="sibTrans2D1" presStyleIdx="1" presStyleCnt="6"/>
      <dgm:spPr/>
      <dgm:t>
        <a:bodyPr/>
        <a:lstStyle/>
        <a:p>
          <a:endParaRPr lang="ru-RU"/>
        </a:p>
      </dgm:t>
    </dgm:pt>
    <dgm:pt modelId="{3D9160A8-52D7-4C7C-BB12-D32A76D6051A}" type="pres">
      <dgm:prSet presAssocID="{C3EAA2B8-C39C-4D5E-9CD9-90320B076D1F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B496985A-1375-42F4-9028-C984274EEB63}" type="pres">
      <dgm:prSet presAssocID="{6CAAF28A-251C-4868-9088-8C9B85D7A4F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FD02E-9646-4BCD-8CFB-A2DF00038E00}" type="pres">
      <dgm:prSet presAssocID="{47102E86-62CB-4316-8F72-D33ABE4ECF11}" presName="parTrans" presStyleLbl="sibTrans2D1" presStyleIdx="2" presStyleCnt="6"/>
      <dgm:spPr/>
      <dgm:t>
        <a:bodyPr/>
        <a:lstStyle/>
        <a:p>
          <a:endParaRPr lang="ru-RU"/>
        </a:p>
      </dgm:t>
    </dgm:pt>
    <dgm:pt modelId="{C341F578-BAFC-4843-93FD-CD0E05019330}" type="pres">
      <dgm:prSet presAssocID="{47102E86-62CB-4316-8F72-D33ABE4ECF11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2DAC0694-BB6F-4D9E-86AA-4A2532888702}" type="pres">
      <dgm:prSet presAssocID="{79E4BD96-01F5-4421-B8B7-6159925B1C3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89548-87F2-4436-9B2C-CA94269F6B2D}" type="pres">
      <dgm:prSet presAssocID="{AC4CCD81-1BBE-4429-8E3E-706DC7E476E7}" presName="parTrans" presStyleLbl="sibTrans2D1" presStyleIdx="3" presStyleCnt="6"/>
      <dgm:spPr/>
      <dgm:t>
        <a:bodyPr/>
        <a:lstStyle/>
        <a:p>
          <a:endParaRPr lang="ru-RU"/>
        </a:p>
      </dgm:t>
    </dgm:pt>
    <dgm:pt modelId="{E19888A3-9C5F-4AF0-A8EF-9BEB629AD31C}" type="pres">
      <dgm:prSet presAssocID="{AC4CCD81-1BBE-4429-8E3E-706DC7E476E7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D97D8A70-9FC0-4D63-ACA5-B50C3120740B}" type="pres">
      <dgm:prSet presAssocID="{1A6F8219-0E6B-435D-BEFC-C6F337D4754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8483E-CF7F-4E03-A25B-F4AC3E70F004}" type="pres">
      <dgm:prSet presAssocID="{BC1F2CA9-8F1B-4E08-9826-FD69B67EB6FF}" presName="parTrans" presStyleLbl="sibTrans2D1" presStyleIdx="4" presStyleCnt="6"/>
      <dgm:spPr/>
      <dgm:t>
        <a:bodyPr/>
        <a:lstStyle/>
        <a:p>
          <a:endParaRPr lang="ru-RU"/>
        </a:p>
      </dgm:t>
    </dgm:pt>
    <dgm:pt modelId="{4E454092-CB15-4BF4-9400-595BDB1A3AD4}" type="pres">
      <dgm:prSet presAssocID="{BC1F2CA9-8F1B-4E08-9826-FD69B67EB6FF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399B1A80-8E69-4AD8-BD38-9BDCA59A2B4B}" type="pres">
      <dgm:prSet presAssocID="{39B1E6D6-169D-4C16-A595-C2465825459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19175-5464-43DD-8123-473280E46F04}" type="pres">
      <dgm:prSet presAssocID="{B53C0518-8623-4CA9-B3AD-22CF33362620}" presName="parTrans" presStyleLbl="sibTrans2D1" presStyleIdx="5" presStyleCnt="6"/>
      <dgm:spPr/>
      <dgm:t>
        <a:bodyPr/>
        <a:lstStyle/>
        <a:p>
          <a:endParaRPr lang="ru-RU"/>
        </a:p>
      </dgm:t>
    </dgm:pt>
    <dgm:pt modelId="{4DA6127A-1B71-4098-9893-8E78C8C3A61F}" type="pres">
      <dgm:prSet presAssocID="{B53C0518-8623-4CA9-B3AD-22CF33362620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7F919CC5-6A93-40ED-A85B-AAF70428CCAC}" type="pres">
      <dgm:prSet presAssocID="{FDA04853-A133-450F-8ABF-E74E0FFEED8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B0A08-BD0A-42B8-BE48-488AE86B5864}" type="presOf" srcId="{79E4BD96-01F5-4421-B8B7-6159925B1C36}" destId="{2DAC0694-BB6F-4D9E-86AA-4A2532888702}" srcOrd="0" destOrd="0" presId="urn:microsoft.com/office/officeart/2005/8/layout/radial5"/>
    <dgm:cxn modelId="{50007511-D48D-4E2E-B693-DE255DD2EE7C}" type="presOf" srcId="{BC1F2CA9-8F1B-4E08-9826-FD69B67EB6FF}" destId="{E2F8483E-CF7F-4E03-A25B-F4AC3E70F004}" srcOrd="0" destOrd="0" presId="urn:microsoft.com/office/officeart/2005/8/layout/radial5"/>
    <dgm:cxn modelId="{6215A4D8-8C65-4C24-9DAA-A66182313D57}" srcId="{8A2EA13A-E9AD-4C9F-B808-37AED51891AB}" destId="{6E041E14-E8D9-4690-8175-85F181F38E9C}" srcOrd="0" destOrd="0" parTransId="{F10C9D64-87DB-48EE-9B82-59F3F8831E48}" sibTransId="{260E39A8-8B81-4FDC-81F0-12BBD344FA1F}"/>
    <dgm:cxn modelId="{E4422ABC-3ABA-4B3B-B5D7-F736F4E32892}" srcId="{8FFB1737-8B58-4F27-8457-E969AADEB4B6}" destId="{8A2EA13A-E9AD-4C9F-B808-37AED51891AB}" srcOrd="0" destOrd="0" parTransId="{F464BC9E-2192-47E3-A368-2BB753D854A7}" sibTransId="{BB2ADF58-F73A-48D7-AD6C-827090FEAA44}"/>
    <dgm:cxn modelId="{48B973C9-FAB1-4AE5-AB56-B1ACF0146FC7}" type="presOf" srcId="{AC4CCD81-1BBE-4429-8E3E-706DC7E476E7}" destId="{7D589548-87F2-4436-9B2C-CA94269F6B2D}" srcOrd="0" destOrd="0" presId="urn:microsoft.com/office/officeart/2005/8/layout/radial5"/>
    <dgm:cxn modelId="{26EBA62F-71EF-45AF-A5B8-F78DC434B7F9}" type="presOf" srcId="{BC1F2CA9-8F1B-4E08-9826-FD69B67EB6FF}" destId="{4E454092-CB15-4BF4-9400-595BDB1A3AD4}" srcOrd="1" destOrd="0" presId="urn:microsoft.com/office/officeart/2005/8/layout/radial5"/>
    <dgm:cxn modelId="{06694FB6-BB4C-4563-9051-11B9DE8CCD93}" type="presOf" srcId="{8FFB1737-8B58-4F27-8457-E969AADEB4B6}" destId="{FC909713-78AF-47E0-A497-272BEA25682E}" srcOrd="0" destOrd="0" presId="urn:microsoft.com/office/officeart/2005/8/layout/radial5"/>
    <dgm:cxn modelId="{8FB156E7-BC5C-4795-B1B2-B1C55D7F9BEB}" type="presOf" srcId="{39B1E6D6-169D-4C16-A595-C2465825459A}" destId="{399B1A80-8E69-4AD8-BD38-9BDCA59A2B4B}" srcOrd="0" destOrd="0" presId="urn:microsoft.com/office/officeart/2005/8/layout/radial5"/>
    <dgm:cxn modelId="{E48158A2-055C-413F-8E12-F30794A6B62E}" type="presOf" srcId="{47102E86-62CB-4316-8F72-D33ABE4ECF11}" destId="{C341F578-BAFC-4843-93FD-CD0E05019330}" srcOrd="1" destOrd="0" presId="urn:microsoft.com/office/officeart/2005/8/layout/radial5"/>
    <dgm:cxn modelId="{6C79AFE3-6609-4535-A24E-24CE7AC60AC9}" type="presOf" srcId="{AC4CCD81-1BBE-4429-8E3E-706DC7E476E7}" destId="{E19888A3-9C5F-4AF0-A8EF-9BEB629AD31C}" srcOrd="1" destOrd="0" presId="urn:microsoft.com/office/officeart/2005/8/layout/radial5"/>
    <dgm:cxn modelId="{F1611D6E-AE23-4C04-B60D-B9104572881F}" type="presOf" srcId="{1A6F8219-0E6B-435D-BEFC-C6F337D47545}" destId="{D97D8A70-9FC0-4D63-ACA5-B50C3120740B}" srcOrd="0" destOrd="0" presId="urn:microsoft.com/office/officeart/2005/8/layout/radial5"/>
    <dgm:cxn modelId="{F04D269F-2A87-498F-BE58-3ACCAAC3FE2F}" type="presOf" srcId="{FDA04853-A133-450F-8ABF-E74E0FFEED83}" destId="{7F919CC5-6A93-40ED-A85B-AAF70428CCAC}" srcOrd="0" destOrd="0" presId="urn:microsoft.com/office/officeart/2005/8/layout/radial5"/>
    <dgm:cxn modelId="{82758EE7-2C4B-48F1-8352-6BB7B4668CAE}" type="presOf" srcId="{B53C0518-8623-4CA9-B3AD-22CF33362620}" destId="{4DA6127A-1B71-4098-9893-8E78C8C3A61F}" srcOrd="1" destOrd="0" presId="urn:microsoft.com/office/officeart/2005/8/layout/radial5"/>
    <dgm:cxn modelId="{2B196071-620E-4ABC-AB15-0BF251EA0C35}" type="presOf" srcId="{B53C0518-8623-4CA9-B3AD-22CF33362620}" destId="{95419175-5464-43DD-8123-473280E46F04}" srcOrd="0" destOrd="0" presId="urn:microsoft.com/office/officeart/2005/8/layout/radial5"/>
    <dgm:cxn modelId="{82CBBBC2-9972-4934-AE59-D6A1AD814F6F}" type="presOf" srcId="{6CAAF28A-251C-4868-9088-8C9B85D7A4FF}" destId="{B496985A-1375-42F4-9028-C984274EEB63}" srcOrd="0" destOrd="0" presId="urn:microsoft.com/office/officeart/2005/8/layout/radial5"/>
    <dgm:cxn modelId="{2263B5B1-364B-452E-9F23-A6E386052CE4}" srcId="{8A2EA13A-E9AD-4C9F-B808-37AED51891AB}" destId="{1A6F8219-0E6B-435D-BEFC-C6F337D47545}" srcOrd="3" destOrd="0" parTransId="{AC4CCD81-1BBE-4429-8E3E-706DC7E476E7}" sibTransId="{4217CD0C-F391-42DE-A107-9EA95EBA8303}"/>
    <dgm:cxn modelId="{C3B3FDD7-52D4-4B19-AC75-55E0F96B258D}" srcId="{8A2EA13A-E9AD-4C9F-B808-37AED51891AB}" destId="{FDA04853-A133-450F-8ABF-E74E0FFEED83}" srcOrd="5" destOrd="0" parTransId="{B53C0518-8623-4CA9-B3AD-22CF33362620}" sibTransId="{8CB81F2F-DCA1-447B-A3C1-AAD438444DB1}"/>
    <dgm:cxn modelId="{F85D72E9-D994-4D44-BF84-2C3A15345CCE}" type="presOf" srcId="{C3EAA2B8-C39C-4D5E-9CD9-90320B076D1F}" destId="{3D9160A8-52D7-4C7C-BB12-D32A76D6051A}" srcOrd="1" destOrd="0" presId="urn:microsoft.com/office/officeart/2005/8/layout/radial5"/>
    <dgm:cxn modelId="{50EF4CA9-8B64-4475-B647-EA0DD547FAAB}" type="presOf" srcId="{6E041E14-E8D9-4690-8175-85F181F38E9C}" destId="{05D1D33B-5849-4667-A406-CB90AA4E8A63}" srcOrd="0" destOrd="0" presId="urn:microsoft.com/office/officeart/2005/8/layout/radial5"/>
    <dgm:cxn modelId="{EC861181-F51F-498E-BB5F-A022840533EE}" type="presOf" srcId="{C3EAA2B8-C39C-4D5E-9CD9-90320B076D1F}" destId="{46F79BC4-482C-4A11-87DB-8AF2B60EE2D8}" srcOrd="0" destOrd="0" presId="urn:microsoft.com/office/officeart/2005/8/layout/radial5"/>
    <dgm:cxn modelId="{B82283AA-BEF2-4893-9DEF-BA715277D482}" type="presOf" srcId="{8A2EA13A-E9AD-4C9F-B808-37AED51891AB}" destId="{1318A71E-7EFE-4386-BD47-7F5B4C882863}" srcOrd="0" destOrd="0" presId="urn:microsoft.com/office/officeart/2005/8/layout/radial5"/>
    <dgm:cxn modelId="{85DC4691-0B35-45ED-B6B1-3FD8F568251D}" srcId="{8A2EA13A-E9AD-4C9F-B808-37AED51891AB}" destId="{79E4BD96-01F5-4421-B8B7-6159925B1C36}" srcOrd="2" destOrd="0" parTransId="{47102E86-62CB-4316-8F72-D33ABE4ECF11}" sibTransId="{A1279E04-8932-4CF0-818E-43623B087A49}"/>
    <dgm:cxn modelId="{31B4C0DF-0FEF-49A6-87A5-999138C2E5DA}" type="presOf" srcId="{F10C9D64-87DB-48EE-9B82-59F3F8831E48}" destId="{16CF2854-68D0-412E-8C86-596D2C7F65C8}" srcOrd="0" destOrd="0" presId="urn:microsoft.com/office/officeart/2005/8/layout/radial5"/>
    <dgm:cxn modelId="{9BC5298E-FF90-4B31-919D-BAF43A482DB3}" type="presOf" srcId="{47102E86-62CB-4316-8F72-D33ABE4ECF11}" destId="{A0AFD02E-9646-4BCD-8CFB-A2DF00038E00}" srcOrd="0" destOrd="0" presId="urn:microsoft.com/office/officeart/2005/8/layout/radial5"/>
    <dgm:cxn modelId="{4150AF9F-5E41-4390-97F9-C49FFFEC365B}" srcId="{8A2EA13A-E9AD-4C9F-B808-37AED51891AB}" destId="{6CAAF28A-251C-4868-9088-8C9B85D7A4FF}" srcOrd="1" destOrd="0" parTransId="{C3EAA2B8-C39C-4D5E-9CD9-90320B076D1F}" sibTransId="{88021C95-6554-4CFE-A29C-1DDFE2206C7A}"/>
    <dgm:cxn modelId="{253FE7A0-436F-4F23-A1E7-40879C2B9584}" srcId="{8A2EA13A-E9AD-4C9F-B808-37AED51891AB}" destId="{39B1E6D6-169D-4C16-A595-C2465825459A}" srcOrd="4" destOrd="0" parTransId="{BC1F2CA9-8F1B-4E08-9826-FD69B67EB6FF}" sibTransId="{5C5EECBA-323C-4D46-B051-309EEB877C9F}"/>
    <dgm:cxn modelId="{011247F9-2218-4B66-A1B8-D9D763EBB4AA}" type="presOf" srcId="{F10C9D64-87DB-48EE-9B82-59F3F8831E48}" destId="{CE9676B5-AADA-4271-88C2-B62BAFCBE548}" srcOrd="1" destOrd="0" presId="urn:microsoft.com/office/officeart/2005/8/layout/radial5"/>
    <dgm:cxn modelId="{0E65C239-8D67-4F13-A879-21FAB687E029}" type="presParOf" srcId="{FC909713-78AF-47E0-A497-272BEA25682E}" destId="{1318A71E-7EFE-4386-BD47-7F5B4C882863}" srcOrd="0" destOrd="0" presId="urn:microsoft.com/office/officeart/2005/8/layout/radial5"/>
    <dgm:cxn modelId="{8C00B0CD-39EC-4A97-ADD7-B9F0738B7B83}" type="presParOf" srcId="{FC909713-78AF-47E0-A497-272BEA25682E}" destId="{16CF2854-68D0-412E-8C86-596D2C7F65C8}" srcOrd="1" destOrd="0" presId="urn:microsoft.com/office/officeart/2005/8/layout/radial5"/>
    <dgm:cxn modelId="{BB06D130-A40C-4E1A-8E6F-483CB63361EE}" type="presParOf" srcId="{16CF2854-68D0-412E-8C86-596D2C7F65C8}" destId="{CE9676B5-AADA-4271-88C2-B62BAFCBE548}" srcOrd="0" destOrd="0" presId="urn:microsoft.com/office/officeart/2005/8/layout/radial5"/>
    <dgm:cxn modelId="{F5966C94-C064-467C-9ACE-E932ACA8F036}" type="presParOf" srcId="{FC909713-78AF-47E0-A497-272BEA25682E}" destId="{05D1D33B-5849-4667-A406-CB90AA4E8A63}" srcOrd="2" destOrd="0" presId="urn:microsoft.com/office/officeart/2005/8/layout/radial5"/>
    <dgm:cxn modelId="{D29B8BBB-6571-4462-BFF3-DE085C938BCC}" type="presParOf" srcId="{FC909713-78AF-47E0-A497-272BEA25682E}" destId="{46F79BC4-482C-4A11-87DB-8AF2B60EE2D8}" srcOrd="3" destOrd="0" presId="urn:microsoft.com/office/officeart/2005/8/layout/radial5"/>
    <dgm:cxn modelId="{A9208767-8A37-4346-B4EC-927672752FD4}" type="presParOf" srcId="{46F79BC4-482C-4A11-87DB-8AF2B60EE2D8}" destId="{3D9160A8-52D7-4C7C-BB12-D32A76D6051A}" srcOrd="0" destOrd="0" presId="urn:microsoft.com/office/officeart/2005/8/layout/radial5"/>
    <dgm:cxn modelId="{F5EFDED8-B85D-4EF2-8BDE-2D430A31D01B}" type="presParOf" srcId="{FC909713-78AF-47E0-A497-272BEA25682E}" destId="{B496985A-1375-42F4-9028-C984274EEB63}" srcOrd="4" destOrd="0" presId="urn:microsoft.com/office/officeart/2005/8/layout/radial5"/>
    <dgm:cxn modelId="{0E3C2064-17BA-4505-8A98-C97627BB0F49}" type="presParOf" srcId="{FC909713-78AF-47E0-A497-272BEA25682E}" destId="{A0AFD02E-9646-4BCD-8CFB-A2DF00038E00}" srcOrd="5" destOrd="0" presId="urn:microsoft.com/office/officeart/2005/8/layout/radial5"/>
    <dgm:cxn modelId="{3011E006-D6A1-4F33-BD18-9491F152C215}" type="presParOf" srcId="{A0AFD02E-9646-4BCD-8CFB-A2DF00038E00}" destId="{C341F578-BAFC-4843-93FD-CD0E05019330}" srcOrd="0" destOrd="0" presId="urn:microsoft.com/office/officeart/2005/8/layout/radial5"/>
    <dgm:cxn modelId="{DEA57B70-2050-494A-A797-6F43F478F003}" type="presParOf" srcId="{FC909713-78AF-47E0-A497-272BEA25682E}" destId="{2DAC0694-BB6F-4D9E-86AA-4A2532888702}" srcOrd="6" destOrd="0" presId="urn:microsoft.com/office/officeart/2005/8/layout/radial5"/>
    <dgm:cxn modelId="{73B31C37-A597-4696-A392-30F9754A1056}" type="presParOf" srcId="{FC909713-78AF-47E0-A497-272BEA25682E}" destId="{7D589548-87F2-4436-9B2C-CA94269F6B2D}" srcOrd="7" destOrd="0" presId="urn:microsoft.com/office/officeart/2005/8/layout/radial5"/>
    <dgm:cxn modelId="{3BBBC99B-5D03-4038-A019-4159EAF9BA90}" type="presParOf" srcId="{7D589548-87F2-4436-9B2C-CA94269F6B2D}" destId="{E19888A3-9C5F-4AF0-A8EF-9BEB629AD31C}" srcOrd="0" destOrd="0" presId="urn:microsoft.com/office/officeart/2005/8/layout/radial5"/>
    <dgm:cxn modelId="{D5712C89-496F-4B3D-963D-28CB93CAD359}" type="presParOf" srcId="{FC909713-78AF-47E0-A497-272BEA25682E}" destId="{D97D8A70-9FC0-4D63-ACA5-B50C3120740B}" srcOrd="8" destOrd="0" presId="urn:microsoft.com/office/officeart/2005/8/layout/radial5"/>
    <dgm:cxn modelId="{BA96D4F4-AE51-443A-9D43-5A1C1D857657}" type="presParOf" srcId="{FC909713-78AF-47E0-A497-272BEA25682E}" destId="{E2F8483E-CF7F-4E03-A25B-F4AC3E70F004}" srcOrd="9" destOrd="0" presId="urn:microsoft.com/office/officeart/2005/8/layout/radial5"/>
    <dgm:cxn modelId="{0C7BEEF7-EDB2-4805-96D7-90633E3CE773}" type="presParOf" srcId="{E2F8483E-CF7F-4E03-A25B-F4AC3E70F004}" destId="{4E454092-CB15-4BF4-9400-595BDB1A3AD4}" srcOrd="0" destOrd="0" presId="urn:microsoft.com/office/officeart/2005/8/layout/radial5"/>
    <dgm:cxn modelId="{D131C2E2-EE23-4888-A6B4-7B4687A97D2B}" type="presParOf" srcId="{FC909713-78AF-47E0-A497-272BEA25682E}" destId="{399B1A80-8E69-4AD8-BD38-9BDCA59A2B4B}" srcOrd="10" destOrd="0" presId="urn:microsoft.com/office/officeart/2005/8/layout/radial5"/>
    <dgm:cxn modelId="{BB298989-E3AE-4E83-8BF3-D8ADF3067E15}" type="presParOf" srcId="{FC909713-78AF-47E0-A497-272BEA25682E}" destId="{95419175-5464-43DD-8123-473280E46F04}" srcOrd="11" destOrd="0" presId="urn:microsoft.com/office/officeart/2005/8/layout/radial5"/>
    <dgm:cxn modelId="{12107B6C-7D6F-409C-BE23-92DA90C1165A}" type="presParOf" srcId="{95419175-5464-43DD-8123-473280E46F04}" destId="{4DA6127A-1B71-4098-9893-8E78C8C3A61F}" srcOrd="0" destOrd="0" presId="urn:microsoft.com/office/officeart/2005/8/layout/radial5"/>
    <dgm:cxn modelId="{73CBCF88-A757-4181-8FC7-2228249BFFD0}" type="presParOf" srcId="{FC909713-78AF-47E0-A497-272BEA25682E}" destId="{7F919CC5-6A93-40ED-A85B-AAF70428CCAC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8A71E-7EFE-4386-BD47-7F5B4C882863}">
      <dsp:nvSpPr>
        <dsp:cNvPr id="0" name=""/>
        <dsp:cNvSpPr/>
      </dsp:nvSpPr>
      <dsp:spPr>
        <a:xfrm>
          <a:off x="2738805" y="1514669"/>
          <a:ext cx="2587284" cy="2587284"/>
        </a:xfrm>
        <a:prstGeom prst="ellipse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3200" b="1" kern="1200" dirty="0" smtClean="0">
              <a:solidFill>
                <a:schemeClr val="bg1"/>
              </a:solidFill>
            </a:rPr>
            <a:t>Der Superstar    ist…. </a:t>
          </a:r>
          <a:endParaRPr lang="ru-RU" sz="3200" b="1" kern="1200" dirty="0">
            <a:solidFill>
              <a:schemeClr val="bg1"/>
            </a:solidFill>
          </a:endParaRPr>
        </a:p>
      </dsp:txBody>
      <dsp:txXfrm>
        <a:off x="3117704" y="1893568"/>
        <a:ext cx="1829486" cy="1829486"/>
      </dsp:txXfrm>
    </dsp:sp>
    <dsp:sp modelId="{16CF2854-68D0-412E-8C86-596D2C7F65C8}">
      <dsp:nvSpPr>
        <dsp:cNvPr id="0" name=""/>
        <dsp:cNvSpPr/>
      </dsp:nvSpPr>
      <dsp:spPr>
        <a:xfrm rot="16200000">
          <a:off x="4023250" y="1246793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026009" y="1349969"/>
        <a:ext cx="12877" cy="301253"/>
      </dsp:txXfrm>
    </dsp:sp>
    <dsp:sp modelId="{05D1D33B-5849-4667-A406-CB90AA4E8A63}">
      <dsp:nvSpPr>
        <dsp:cNvPr id="0" name=""/>
        <dsp:cNvSpPr/>
      </dsp:nvSpPr>
      <dsp:spPr>
        <a:xfrm>
          <a:off x="3294084" y="3235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3510346" y="219497"/>
        <a:ext cx="1044202" cy="1044202"/>
      </dsp:txXfrm>
    </dsp:sp>
    <dsp:sp modelId="{46F79BC4-482C-4A11-87DB-8AF2B60EE2D8}">
      <dsp:nvSpPr>
        <dsp:cNvPr id="0" name=""/>
        <dsp:cNvSpPr/>
      </dsp:nvSpPr>
      <dsp:spPr>
        <a:xfrm rot="19800000">
          <a:off x="5158155" y="1902030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158525" y="2003827"/>
        <a:ext cx="12877" cy="301253"/>
      </dsp:txXfrm>
    </dsp:sp>
    <dsp:sp modelId="{B496985A-1375-42F4-9028-C984274EEB63}">
      <dsp:nvSpPr>
        <dsp:cNvPr id="0" name=""/>
        <dsp:cNvSpPr/>
      </dsp:nvSpPr>
      <dsp:spPr>
        <a:xfrm>
          <a:off x="5083910" y="1036592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5300172" y="1252854"/>
        <a:ext cx="1044202" cy="1044202"/>
      </dsp:txXfrm>
    </dsp:sp>
    <dsp:sp modelId="{A0AFD02E-9646-4BCD-8CFB-A2DF00038E00}">
      <dsp:nvSpPr>
        <dsp:cNvPr id="0" name=""/>
        <dsp:cNvSpPr/>
      </dsp:nvSpPr>
      <dsp:spPr>
        <a:xfrm rot="1800000">
          <a:off x="5158155" y="3212506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158525" y="3311544"/>
        <a:ext cx="12877" cy="301253"/>
      </dsp:txXfrm>
    </dsp:sp>
    <dsp:sp modelId="{2DAC0694-BB6F-4D9E-86AA-4A2532888702}">
      <dsp:nvSpPr>
        <dsp:cNvPr id="0" name=""/>
        <dsp:cNvSpPr/>
      </dsp:nvSpPr>
      <dsp:spPr>
        <a:xfrm>
          <a:off x="5083910" y="3103305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5300172" y="3319567"/>
        <a:ext cx="1044202" cy="1044202"/>
      </dsp:txXfrm>
    </dsp:sp>
    <dsp:sp modelId="{7D589548-87F2-4436-9B2C-CA94269F6B2D}">
      <dsp:nvSpPr>
        <dsp:cNvPr id="0" name=""/>
        <dsp:cNvSpPr/>
      </dsp:nvSpPr>
      <dsp:spPr>
        <a:xfrm rot="5400000">
          <a:off x="4023250" y="3867743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4026009" y="3965401"/>
        <a:ext cx="12877" cy="301253"/>
      </dsp:txXfrm>
    </dsp:sp>
    <dsp:sp modelId="{D97D8A70-9FC0-4D63-ACA5-B50C3120740B}">
      <dsp:nvSpPr>
        <dsp:cNvPr id="0" name=""/>
        <dsp:cNvSpPr/>
      </dsp:nvSpPr>
      <dsp:spPr>
        <a:xfrm>
          <a:off x="3294084" y="4136662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3510346" y="4352924"/>
        <a:ext cx="1044202" cy="1044202"/>
      </dsp:txXfrm>
    </dsp:sp>
    <dsp:sp modelId="{E2F8483E-CF7F-4E03-A25B-F4AC3E70F004}">
      <dsp:nvSpPr>
        <dsp:cNvPr id="0" name=""/>
        <dsp:cNvSpPr/>
      </dsp:nvSpPr>
      <dsp:spPr>
        <a:xfrm rot="9000000">
          <a:off x="2888345" y="3212506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893493" y="3311544"/>
        <a:ext cx="12877" cy="301253"/>
      </dsp:txXfrm>
    </dsp:sp>
    <dsp:sp modelId="{399B1A80-8E69-4AD8-BD38-9BDCA59A2B4B}">
      <dsp:nvSpPr>
        <dsp:cNvPr id="0" name=""/>
        <dsp:cNvSpPr/>
      </dsp:nvSpPr>
      <dsp:spPr>
        <a:xfrm>
          <a:off x="1504258" y="3103305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1720520" y="3319567"/>
        <a:ext cx="1044202" cy="1044202"/>
      </dsp:txXfrm>
    </dsp:sp>
    <dsp:sp modelId="{95419175-5464-43DD-8123-473280E46F04}">
      <dsp:nvSpPr>
        <dsp:cNvPr id="0" name=""/>
        <dsp:cNvSpPr/>
      </dsp:nvSpPr>
      <dsp:spPr>
        <a:xfrm rot="12600000">
          <a:off x="2888345" y="1902030"/>
          <a:ext cx="18395" cy="5020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893493" y="2003827"/>
        <a:ext cx="12877" cy="301253"/>
      </dsp:txXfrm>
    </dsp:sp>
    <dsp:sp modelId="{7F919CC5-6A93-40ED-A85B-AAF70428CCAC}">
      <dsp:nvSpPr>
        <dsp:cNvPr id="0" name=""/>
        <dsp:cNvSpPr/>
      </dsp:nvSpPr>
      <dsp:spPr>
        <a:xfrm>
          <a:off x="1504258" y="1036592"/>
          <a:ext cx="1476726" cy="14767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AT" sz="6300" kern="1200" dirty="0" smtClean="0"/>
            <a:t>?</a:t>
          </a:r>
          <a:endParaRPr lang="ru-RU" sz="6300" kern="1200" dirty="0"/>
        </a:p>
      </dsp:txBody>
      <dsp:txXfrm>
        <a:off x="1720520" y="1252854"/>
        <a:ext cx="1044202" cy="10442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98BE0-CE12-4D4B-8C32-34575CFEC3DB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A66F0-07A9-43D2-9839-95A7DB917B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A66F0-07A9-43D2-9839-95A7DB917B5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A66F0-07A9-43D2-9839-95A7DB917B5A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14C58-50EA-49ED-83D4-582E2CDB81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74;&#1110;&#1076;&#1082;&#1088;&#1080;&#1090;&#1080;&#1081;%20&#1091;&#1088;&#1086;&#1082;\&#1084;&#1086;&#1094;&#1072;&#1088;&#1090;.mp3" TargetMode="External"/><Relationship Id="rId1" Type="http://schemas.microsoft.com/office/2007/relationships/media" Target="file:///G:\&#1074;&#1110;&#1076;&#1082;&#1088;&#1080;&#1090;&#1080;&#1081;%20&#1091;&#1088;&#1086;&#1082;\&#1084;&#1086;&#1094;&#1072;&#1088;&#1090;.mp3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74;&#1110;&#1076;&#1082;&#1088;&#1080;&#1090;&#1080;&#1081;%20&#1091;&#1088;&#1086;&#1082;\Mireille%20Mathieu--Die%20Lorelei.mp4" TargetMode="External"/><Relationship Id="rId1" Type="http://schemas.microsoft.com/office/2007/relationships/media" Target="file:///G:\&#1074;&#1110;&#1076;&#1082;&#1088;&#1080;&#1090;&#1080;&#1081;%20&#1091;&#1088;&#1086;&#1082;\Mireille%20Mathieu--Die%20Lorelei.mp4" TargetMode="External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gi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29.jpeg"/><Relationship Id="rId7" Type="http://schemas.openxmlformats.org/officeDocument/2006/relationships/image" Target="../media/image45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73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74;&#1110;&#1076;&#1082;&#1088;&#1080;&#1090;&#1080;&#1081;%20&#1091;&#1088;&#1086;&#1082;\LB%20-%20St.%2029.%20Ub5.mp3" TargetMode="External"/><Relationship Id="rId1" Type="http://schemas.microsoft.com/office/2007/relationships/media" Target="file:///G:\&#1074;&#1110;&#1076;&#1082;&#1088;&#1080;&#1090;&#1080;&#1081;%20&#1091;&#1088;&#1086;&#1082;\LB%20-%20St.%2029.%20Ub5.mp3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74;&#1110;&#1076;&#1082;&#1088;&#1080;&#1090;&#1080;&#1081;%20&#1091;&#1088;&#1086;&#1082;\Prince%20Damien%20-%20Gl&#1100;cksmoment.mp4" TargetMode="External"/><Relationship Id="rId1" Type="http://schemas.microsoft.com/office/2007/relationships/media" Target="file:///G:\&#1074;&#1110;&#1076;&#1082;&#1088;&#1080;&#1090;&#1080;&#1081;%20&#1091;&#1088;&#1086;&#1082;\Prince%20Damien%20-%20Gl&#1100;cksmoment.mp4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84784"/>
            <a:ext cx="3960440" cy="86409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US" sz="8000" b="1" dirty="0" err="1" smtClean="0">
                <a:solidFill>
                  <a:srgbClr val="002060"/>
                </a:solidFill>
              </a:rPr>
              <a:t>Wer</a:t>
            </a:r>
            <a:r>
              <a:rPr lang="en-US" sz="8000" b="1" dirty="0" smtClean="0">
                <a:solidFill>
                  <a:srgbClr val="002060"/>
                </a:solidFill>
              </a:rPr>
              <a:t> </a:t>
            </a:r>
            <a:r>
              <a:rPr lang="en-US" sz="8000" b="1" dirty="0" err="1" smtClean="0">
                <a:solidFill>
                  <a:srgbClr val="002060"/>
                </a:solidFill>
              </a:rPr>
              <a:t>ist</a:t>
            </a:r>
            <a:r>
              <a:rPr lang="en-US" sz="8000" b="1" dirty="0" smtClean="0">
                <a:solidFill>
                  <a:srgbClr val="002060"/>
                </a:solidFill>
              </a:rPr>
              <a:t> </a:t>
            </a:r>
            <a:endParaRPr lang="ru-RU" sz="80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2348880"/>
            <a:ext cx="2376264" cy="79208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US" sz="6000" b="1" dirty="0" err="1" smtClean="0">
                <a:solidFill>
                  <a:srgbClr val="002060"/>
                </a:solidFill>
              </a:rPr>
              <a:t>dein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фото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3"/>
          <p:cNvSpPr>
            <a:spLocks noGrp="1" noChangeArrowheads="1"/>
          </p:cNvSpPr>
          <p:nvPr>
            <p:ph type="title"/>
          </p:nvPr>
        </p:nvSpPr>
        <p:spPr>
          <a:xfrm>
            <a:off x="755576" y="116632"/>
            <a:ext cx="6552728" cy="10081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altLang="ru-RU" sz="3600" b="1" dirty="0" smtClean="0"/>
              <a:t/>
            </a:r>
            <a:br>
              <a:rPr lang="de-DE" altLang="ru-RU" sz="3600" b="1" dirty="0" smtClean="0"/>
            </a:br>
            <a:r>
              <a:rPr lang="de-DE" altLang="ru-RU" sz="3600" b="1" dirty="0" smtClean="0"/>
              <a:t>Superstars können auf </a:t>
            </a:r>
            <a:br>
              <a:rPr lang="de-DE" altLang="ru-RU" sz="3600" b="1" dirty="0" smtClean="0"/>
            </a:br>
            <a:r>
              <a:rPr lang="de-DE" altLang="ru-RU" sz="3600" b="1" dirty="0" err="1" smtClean="0"/>
              <a:t>veschiedenen</a:t>
            </a:r>
            <a:r>
              <a:rPr lang="de-DE" altLang="ru-RU" sz="3600" b="1" dirty="0" smtClean="0"/>
              <a:t> Gebieten tätig sein</a:t>
            </a:r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endParaRPr lang="ru-RU" sz="3600" b="1" dirty="0" smtClean="0"/>
          </a:p>
        </p:txBody>
      </p:sp>
      <p:pic>
        <p:nvPicPr>
          <p:cNvPr id="20484" name="Picture 4" descr="foto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176371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фото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175" y="4724400"/>
            <a:ext cx="15621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фото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2924944"/>
            <a:ext cx="1792287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 descr="фото4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221088"/>
            <a:ext cx="1281113" cy="15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фото4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2852738"/>
            <a:ext cx="132873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2" descr="фото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1844824"/>
            <a:ext cx="1608138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 descr="foto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513" y="2276475"/>
            <a:ext cx="12668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15" descr="foto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388" y="4652963"/>
            <a:ext cx="1363662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16" descr="ащещ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8400" y="4941888"/>
            <a:ext cx="1985963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модерн токинг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195331" y="5157192"/>
            <a:ext cx="1948669" cy="1512168"/>
          </a:xfrm>
          <a:prstGeom prst="rect">
            <a:avLst/>
          </a:prstGeom>
        </p:spPr>
      </p:pic>
      <p:pic>
        <p:nvPicPr>
          <p:cNvPr id="19" name="Рисунок 18" descr="скрипка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63889" y="1124744"/>
            <a:ext cx="1872208" cy="1512167"/>
          </a:xfrm>
          <a:prstGeom prst="rect">
            <a:avLst/>
          </a:prstGeom>
        </p:spPr>
      </p:pic>
      <p:pic>
        <p:nvPicPr>
          <p:cNvPr id="20" name="Рисунок 19" descr="ступка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308304" y="692696"/>
            <a:ext cx="1629800" cy="1828998"/>
          </a:xfrm>
          <a:prstGeom prst="rect">
            <a:avLst/>
          </a:prstGeom>
        </p:spPr>
      </p:pic>
      <p:pic>
        <p:nvPicPr>
          <p:cNvPr id="21" name="Рисунок 20" descr="udo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563888" y="3140968"/>
            <a:ext cx="1944217" cy="145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 sz="quarter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ru-RU" sz="5400" b="1" dirty="0" smtClean="0"/>
              <a:t>Auf </a:t>
            </a:r>
            <a:r>
              <a:rPr lang="en-US" altLang="ru-RU" sz="5400" b="1" dirty="0" err="1" smtClean="0"/>
              <a:t>dem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Gebiet</a:t>
            </a:r>
            <a:r>
              <a:rPr lang="en-US" altLang="ru-RU" sz="5400" b="1" dirty="0" smtClean="0"/>
              <a:t> Sport</a:t>
            </a:r>
            <a:endParaRPr lang="ru-RU" altLang="ru-RU" sz="5400" b="1" dirty="0" smtClean="0"/>
          </a:p>
        </p:txBody>
      </p:sp>
      <p:pic>
        <p:nvPicPr>
          <p:cNvPr id="6147" name="Picture 9" descr="klichko_chambers_2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484313"/>
            <a:ext cx="3284537" cy="2305050"/>
          </a:xfrm>
          <a:noFill/>
        </p:spPr>
      </p:pic>
      <p:pic>
        <p:nvPicPr>
          <p:cNvPr id="6148" name="Picture 10" descr="260px-Michael_Ballack_2009_croppe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484313"/>
            <a:ext cx="3527425" cy="2305050"/>
          </a:xfrm>
          <a:noFill/>
        </p:spPr>
      </p:pic>
      <p:pic>
        <p:nvPicPr>
          <p:cNvPr id="6149" name="Picture 11" descr="C:\Users\1\Downloads\загруженное (4)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16013" y="4005263"/>
            <a:ext cx="2663825" cy="2736850"/>
          </a:xfrm>
          <a:noFill/>
        </p:spPr>
      </p:pic>
      <p:pic>
        <p:nvPicPr>
          <p:cNvPr id="6150" name="Picture 12" descr="C:\Users\1\Downloads\загруженное (5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435600" y="4149725"/>
            <a:ext cx="2736850" cy="2519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ru-RU" sz="5400" b="1" dirty="0" smtClean="0"/>
              <a:t>Auf </a:t>
            </a:r>
            <a:r>
              <a:rPr lang="en-US" altLang="ru-RU" sz="5400" b="1" dirty="0" err="1" smtClean="0"/>
              <a:t>dem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Gebiet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Musik</a:t>
            </a:r>
            <a:endParaRPr lang="ru-RU" altLang="ru-RU" sz="5400" b="1" dirty="0" smtClean="0"/>
          </a:p>
        </p:txBody>
      </p:sp>
      <p:pic>
        <p:nvPicPr>
          <p:cNvPr id="7171" name="Picture 9" descr="C:\Users\1\Downloads\загруженное (6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648" y="1196752"/>
            <a:ext cx="2736924" cy="2517775"/>
          </a:xfrm>
          <a:noFill/>
        </p:spPr>
      </p:pic>
      <p:pic>
        <p:nvPicPr>
          <p:cNvPr id="7172" name="Picture 10" descr="C:\Users\1\Downloads\загруженное (7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4048" y="3933056"/>
            <a:ext cx="3168029" cy="2774580"/>
          </a:xfrm>
          <a:noFill/>
        </p:spPr>
      </p:pic>
      <p:pic>
        <p:nvPicPr>
          <p:cNvPr id="10" name="Содержимое 9" descr="RUSLANa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004048" y="1196752"/>
            <a:ext cx="2664295" cy="2589436"/>
          </a:xfrm>
        </p:spPr>
      </p:pic>
      <p:pic>
        <p:nvPicPr>
          <p:cNvPr id="8" name="Содержимое 8" descr="cкрябін.jpeg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835177" y="3938588"/>
            <a:ext cx="3282645" cy="280278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ru-RU" sz="5400" b="1" dirty="0" smtClean="0"/>
              <a:t>Auf </a:t>
            </a:r>
            <a:r>
              <a:rPr lang="en-US" altLang="ru-RU" sz="5400" b="1" dirty="0" err="1" smtClean="0"/>
              <a:t>dem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Gebiet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Kunst</a:t>
            </a:r>
            <a:endParaRPr lang="ru-RU" altLang="ru-RU" sz="5400" b="1" dirty="0" smtClean="0"/>
          </a:p>
        </p:txBody>
      </p:sp>
      <p:pic>
        <p:nvPicPr>
          <p:cNvPr id="8195" name="Picture 10" descr="dietric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980729"/>
            <a:ext cx="2663825" cy="2805460"/>
          </a:xfrm>
          <a:noFill/>
        </p:spPr>
      </p:pic>
      <p:pic>
        <p:nvPicPr>
          <p:cNvPr id="8197" name="Picture 12" descr="C:\Users\1\Downloads\stupk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63688" y="1052737"/>
            <a:ext cx="2520975" cy="2733452"/>
          </a:xfrm>
          <a:noFill/>
        </p:spPr>
      </p:pic>
      <p:pic>
        <p:nvPicPr>
          <p:cNvPr id="8198" name="Picture 13" descr="C:\Users\1\Downloads\eTcpL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64088" y="3861048"/>
            <a:ext cx="3024261" cy="2854845"/>
          </a:xfrm>
          <a:noFill/>
        </p:spPr>
      </p:pic>
      <p:pic>
        <p:nvPicPr>
          <p:cNvPr id="8" name="Содержимое 7" descr="aktrisa-ada-rogovceva-soobschila-ob-ugolovnom-dele-v-rossii-protiv-nee_201.jpeg"/>
          <p:cNvPicPr>
            <a:picLocks noGrp="1" noChangeAspect="1"/>
          </p:cNvPicPr>
          <p:nvPr>
            <p:ph sz="quarter" idx="3"/>
          </p:nvPr>
        </p:nvPicPr>
        <p:blipFill>
          <a:blip r:embed="rId5" cstate="print"/>
          <a:stretch>
            <a:fillRect/>
          </a:stretch>
        </p:blipFill>
        <p:spPr>
          <a:xfrm>
            <a:off x="323528" y="3861048"/>
            <a:ext cx="3957118" cy="28083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ru-RU" sz="5400" b="1" dirty="0" smtClean="0"/>
              <a:t>Auf </a:t>
            </a:r>
            <a:r>
              <a:rPr lang="en-US" altLang="ru-RU" sz="5400" b="1" dirty="0" err="1" smtClean="0"/>
              <a:t>dem</a:t>
            </a:r>
            <a:r>
              <a:rPr lang="en-US" altLang="ru-RU" sz="5400" b="1" dirty="0" smtClean="0"/>
              <a:t> </a:t>
            </a:r>
            <a:r>
              <a:rPr lang="en-US" altLang="ru-RU" sz="5400" b="1" dirty="0" err="1" smtClean="0"/>
              <a:t>Gebiet</a:t>
            </a:r>
            <a:r>
              <a:rPr lang="en-US" altLang="ru-RU" sz="5400" b="1" dirty="0" smtClean="0"/>
              <a:t> Mode</a:t>
            </a:r>
            <a:endParaRPr lang="ru-RU" altLang="ru-RU" sz="5400" b="1" dirty="0" smtClean="0"/>
          </a:p>
        </p:txBody>
      </p:sp>
      <p:pic>
        <p:nvPicPr>
          <p:cNvPr id="9219" name="Picture 9" descr="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4" y="1268760"/>
            <a:ext cx="3095625" cy="2592635"/>
          </a:xfrm>
          <a:noFill/>
        </p:spPr>
      </p:pic>
      <p:pic>
        <p:nvPicPr>
          <p:cNvPr id="9222" name="Picture 14" descr="C:\Users\1\Downloads\schiffer_9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20072" y="1268760"/>
            <a:ext cx="3254375" cy="2517775"/>
          </a:xfrm>
          <a:noFill/>
        </p:spPr>
      </p:pic>
      <p:pic>
        <p:nvPicPr>
          <p:cNvPr id="8" name="Содержимое 7" descr="караванська.jpg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683568" y="4077072"/>
            <a:ext cx="3661045" cy="2586756"/>
          </a:xfrm>
        </p:spPr>
      </p:pic>
      <p:pic>
        <p:nvPicPr>
          <p:cNvPr id="12" name="Содержимое 11" descr="костромічова 2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5212259" y="3938588"/>
            <a:ext cx="3248173" cy="25867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875"/>
            <a:ext cx="6985273" cy="4248373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13787" cy="1700213"/>
          </a:xfrm>
        </p:spPr>
        <p:txBody>
          <a:bodyPr/>
          <a:lstStyle/>
          <a:p>
            <a:r>
              <a:rPr lang="de-DE" sz="4800" b="1" u="sng" dirty="0" smtClean="0"/>
              <a:t>Arbeit mit dem Lehrbuch </a:t>
            </a:r>
            <a:endParaRPr lang="ru-RU" sz="4800" b="1" u="sng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83768" y="1772816"/>
            <a:ext cx="5544616" cy="44644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AT" sz="6600" b="1" dirty="0" smtClean="0">
                <a:solidFill>
                  <a:schemeClr val="bg1"/>
                </a:solidFill>
              </a:rPr>
              <a:t>Übungen 1-2 </a:t>
            </a:r>
          </a:p>
          <a:p>
            <a:pPr>
              <a:buNone/>
            </a:pPr>
            <a:r>
              <a:rPr lang="de-AT" sz="6600" b="1" dirty="0" smtClean="0">
                <a:solidFill>
                  <a:schemeClr val="bg1"/>
                </a:solidFill>
              </a:rPr>
              <a:t>   Seite 79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9" name="Picture 4" descr="weatherwoman_without_map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2376488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книг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3140968"/>
            <a:ext cx="2520280" cy="222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2348880"/>
            <a:ext cx="3816424" cy="64807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</a:rPr>
              <a:t>hat </a:t>
            </a:r>
            <a:r>
              <a:rPr lang="en-US" sz="4400" b="1" dirty="0" err="1" smtClean="0">
                <a:solidFill>
                  <a:srgbClr val="002060"/>
                </a:solidFill>
              </a:rPr>
              <a:t>auch</a:t>
            </a:r>
            <a:r>
              <a:rPr lang="en-US" sz="4400" b="1" dirty="0" smtClean="0">
                <a:solidFill>
                  <a:srgbClr val="002060"/>
                </a:solidFill>
              </a:rPr>
              <a:t> seine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2492896"/>
            <a:ext cx="62646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5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</a:t>
            </a:r>
            <a:r>
              <a:rPr lang="en-US" sz="120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endParaRPr lang="ru-RU" sz="120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 smtClean="0"/>
              <a:t>Sie waren die berühmten Komponisten….</a:t>
            </a:r>
            <a:endParaRPr lang="ru-RU" dirty="0"/>
          </a:p>
        </p:txBody>
      </p:sp>
      <p:pic>
        <p:nvPicPr>
          <p:cNvPr id="27653" name="Picture 5" descr="i?id=258681520-5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556792"/>
            <a:ext cx="4104456" cy="4536504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7544" y="2060848"/>
            <a:ext cx="2304256" cy="2160240"/>
          </a:xfrm>
          <a:noFill/>
        </p:spPr>
        <p:txBody>
          <a:bodyPr>
            <a:noAutofit/>
          </a:bodyPr>
          <a:lstStyle/>
          <a:p>
            <a:pPr>
              <a:buNone/>
            </a:pPr>
            <a:r>
              <a:rPr lang="de-DE" sz="4000" dirty="0" smtClean="0">
                <a:latin typeface="Brush Script MT" pitchFamily="66" charset="0"/>
              </a:rPr>
              <a:t>  </a:t>
            </a:r>
            <a:r>
              <a:rPr lang="de-DE" sz="4400" dirty="0" smtClean="0">
                <a:latin typeface="Brush Script MT" pitchFamily="66" charset="0"/>
              </a:rPr>
              <a:t>Wolfgang </a:t>
            </a:r>
            <a:r>
              <a:rPr lang="de-DE" sz="4400" dirty="0">
                <a:latin typeface="Brush Script MT" pitchFamily="66" charset="0"/>
              </a:rPr>
              <a:t>Amadeus Mozart</a:t>
            </a:r>
            <a:endParaRPr lang="ru-RU" sz="4400" dirty="0">
              <a:latin typeface="Brush Script MT" pitchFamily="66" charset="0"/>
            </a:endParaRPr>
          </a:p>
        </p:txBody>
      </p:sp>
      <p:pic>
        <p:nvPicPr>
          <p:cNvPr id="8" name="Рисунок 7" descr="бетхове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1412776"/>
            <a:ext cx="3888432" cy="41044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1560" y="5805264"/>
            <a:ext cx="7992888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de-AT" sz="3600" dirty="0" smtClean="0"/>
              <a:t>   </a:t>
            </a:r>
            <a:r>
              <a:rPr lang="de-AT" sz="5400" b="1" dirty="0" smtClean="0">
                <a:solidFill>
                  <a:srgbClr val="002060"/>
                </a:solidFill>
              </a:rPr>
              <a:t>Ludwig van Beethoven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0" name="моцар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2440" y="7647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5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568"/>
                            </p:stCondLst>
                            <p:childTnLst>
                              <p:par>
                                <p:cTn id="1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68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39604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4400" b="1" dirty="0" smtClean="0">
                <a:solidFill>
                  <a:srgbClr val="002060"/>
                </a:solidFill>
              </a:rPr>
              <a:t>Johann </a:t>
            </a:r>
          </a:p>
          <a:p>
            <a:r>
              <a:rPr lang="de-AT" sz="4400" b="1" dirty="0" smtClean="0">
                <a:solidFill>
                  <a:srgbClr val="002060"/>
                </a:solidFill>
              </a:rPr>
              <a:t>Sebastian Bach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бах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276872"/>
            <a:ext cx="3888432" cy="4091011"/>
          </a:xfrm>
          <a:prstGeom prst="rect">
            <a:avLst/>
          </a:prstGeom>
        </p:spPr>
      </p:pic>
      <p:pic>
        <p:nvPicPr>
          <p:cNvPr id="4" name="Рисунок 3" descr="hayd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04663"/>
            <a:ext cx="3705969" cy="43944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39952" y="4813994"/>
            <a:ext cx="4680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5400" b="1" dirty="0" smtClean="0">
                <a:solidFill>
                  <a:srgbClr val="002060"/>
                </a:solidFill>
              </a:rPr>
              <a:t>    Josef Haydn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850106"/>
          </a:xfrm>
        </p:spPr>
        <p:txBody>
          <a:bodyPr>
            <a:normAutofit fontScale="90000"/>
          </a:bodyPr>
          <a:lstStyle/>
          <a:p>
            <a:pPr algn="l"/>
            <a:r>
              <a:rPr lang="de-DE" b="1" dirty="0" smtClean="0"/>
              <a:t>Sie waren die berühmten </a:t>
            </a:r>
            <a:r>
              <a:rPr lang="de-AT" b="1" dirty="0" smtClean="0"/>
              <a:t>Schriftsteller</a:t>
            </a:r>
            <a:endParaRPr lang="ru-RU" b="1" dirty="0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0" y="2276872"/>
            <a:ext cx="3059832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AT" sz="2800" b="1" dirty="0" smtClean="0"/>
              <a:t>Johann Wolfgang von Goethe</a:t>
            </a:r>
            <a:endParaRPr lang="ru-RU" sz="2800" b="1" dirty="0">
              <a:latin typeface="Brush Script MT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40152" y="2492896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3200" dirty="0" smtClean="0"/>
              <a:t>  </a:t>
            </a:r>
            <a:r>
              <a:rPr lang="de-AT" sz="3200" b="1" dirty="0" smtClean="0"/>
              <a:t>Friedrich Schiller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ut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501008"/>
            <a:ext cx="2664296" cy="2985120"/>
          </a:xfrm>
          <a:prstGeom prst="rect">
            <a:avLst/>
          </a:prstGeom>
        </p:spPr>
      </p:pic>
      <p:pic>
        <p:nvPicPr>
          <p:cNvPr id="12" name="Рисунок 11" descr="schill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3284984"/>
            <a:ext cx="2664296" cy="3168352"/>
          </a:xfrm>
          <a:prstGeom prst="rect">
            <a:avLst/>
          </a:prstGeom>
        </p:spPr>
      </p:pic>
      <p:pic>
        <p:nvPicPr>
          <p:cNvPr id="13" name="Рисунок 12" descr="гейн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3" y="1340769"/>
            <a:ext cx="2952328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0" grpId="1"/>
      <p:bldP spid="27654" grpId="0" build="p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84784"/>
            <a:ext cx="8425929" cy="5184775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9" y="1"/>
            <a:ext cx="8641083" cy="1412775"/>
          </a:xfrm>
        </p:spPr>
        <p:txBody>
          <a:bodyPr>
            <a:normAutofit fontScale="90000"/>
          </a:bodyPr>
          <a:lstStyle/>
          <a:p>
            <a:r>
              <a:rPr lang="de-DE" b="1" u="sng" dirty="0" err="1" smtClean="0"/>
              <a:t>Mundg</a:t>
            </a:r>
            <a:r>
              <a:rPr lang="de-AT" b="1" u="sng" dirty="0" err="1" smtClean="0"/>
              <a:t>ymnastik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Hört zu und sprecht nach : </a:t>
            </a:r>
            <a:endParaRPr lang="ru-RU" b="1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7545" y="2060848"/>
            <a:ext cx="6552728" cy="39604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Ich </a:t>
            </a:r>
            <a:r>
              <a:rPr lang="de-DE" sz="3500" b="1" dirty="0" err="1" smtClean="0">
                <a:solidFill>
                  <a:schemeClr val="bg1"/>
                </a:solidFill>
              </a:rPr>
              <a:t>we</a:t>
            </a:r>
            <a:r>
              <a:rPr lang="de-AT" sz="3500" b="1" dirty="0" err="1" smtClean="0">
                <a:solidFill>
                  <a:schemeClr val="bg1"/>
                </a:solidFill>
              </a:rPr>
              <a:t>iß</a:t>
            </a:r>
            <a:r>
              <a:rPr lang="de-DE" sz="3500" b="1" dirty="0" smtClean="0">
                <a:solidFill>
                  <a:schemeClr val="bg1"/>
                </a:solidFill>
              </a:rPr>
              <a:t> nicht, was soll es bedeuten,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Dass ich so traurig bin,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Ein Märchen aus uralten Zeiten,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Das kommt mir nicht aus dem Sinn.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Die Luft ist kühl und es dunkelt,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Und ruhig fließt der Rhein;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Der Gipfel des Berges funkelt,</a:t>
            </a:r>
          </a:p>
          <a:p>
            <a:pPr>
              <a:buNone/>
            </a:pPr>
            <a:r>
              <a:rPr lang="de-DE" sz="3500" b="1" dirty="0" smtClean="0">
                <a:solidFill>
                  <a:schemeClr val="bg1"/>
                </a:solidFill>
              </a:rPr>
              <a:t>Im Abendsonnenschein.</a:t>
            </a:r>
          </a:p>
          <a:p>
            <a:pPr>
              <a:lnSpc>
                <a:spcPct val="130000"/>
              </a:lnSpc>
            </a:pPr>
            <a:endParaRPr lang="ru-RU" dirty="0"/>
          </a:p>
        </p:txBody>
      </p:sp>
      <p:pic>
        <p:nvPicPr>
          <p:cNvPr id="1028" name="Picture 4" descr="https://img-fotki.yandex.ru/get/2713/305445211.18/0_f43bd_cd820f9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9" y="3573017"/>
            <a:ext cx="172819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0" decel="100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0" decel="100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800" decel="1000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0" decel="1000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decel="1000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800" decel="100000" fill="hold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800" decel="100000" fill="hold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1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ireille Mathieu--Die Lorelei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548680"/>
            <a:ext cx="8208912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герман гесс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052736"/>
            <a:ext cx="1619250" cy="2562225"/>
          </a:xfrm>
          <a:prstGeom prst="rect">
            <a:avLst/>
          </a:prstGeom>
        </p:spPr>
      </p:pic>
      <p:pic>
        <p:nvPicPr>
          <p:cNvPr id="8" name="Рисунок 7" descr="Hermann-Hesse-Portra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44824"/>
            <a:ext cx="3143250" cy="4371975"/>
          </a:xfrm>
          <a:prstGeom prst="rect">
            <a:avLst/>
          </a:prstGeom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850106"/>
          </a:xfrm>
        </p:spPr>
        <p:txBody>
          <a:bodyPr>
            <a:normAutofit/>
          </a:bodyPr>
          <a:lstStyle/>
          <a:p>
            <a:r>
              <a:rPr lang="de-DE" b="1" dirty="0" smtClean="0"/>
              <a:t>Die berühmten  </a:t>
            </a:r>
            <a:r>
              <a:rPr lang="de-AT" b="1" dirty="0" smtClean="0"/>
              <a:t>Schriftsteller</a:t>
            </a:r>
            <a:endParaRPr lang="ru-RU" dirty="0"/>
          </a:p>
        </p:txBody>
      </p:sp>
      <p:pic>
        <p:nvPicPr>
          <p:cNvPr id="15" name="Рисунок 14" descr="гюнтер гра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844824"/>
            <a:ext cx="4270248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en-US" sz="5400" b="1" dirty="0" err="1" smtClean="0"/>
              <a:t>Sie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sind</a:t>
            </a:r>
            <a:r>
              <a:rPr lang="en-US" sz="5400" b="1" dirty="0" smtClean="0"/>
              <a:t> S</a:t>
            </a:r>
            <a:r>
              <a:rPr lang="de-AT" sz="5400" b="1" dirty="0" err="1" smtClean="0"/>
              <a:t>änger</a:t>
            </a:r>
            <a:endParaRPr lang="ru-RU" sz="5400" b="1" dirty="0"/>
          </a:p>
        </p:txBody>
      </p:sp>
      <p:pic>
        <p:nvPicPr>
          <p:cNvPr id="7" name="Содержимое 6" descr="ud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31840" y="1916832"/>
            <a:ext cx="2989746" cy="3168352"/>
          </a:xfrm>
        </p:spPr>
      </p:pic>
      <p:pic>
        <p:nvPicPr>
          <p:cNvPr id="9" name="Содержимое 8" descr="Prince-Damien-Glucksmomente-2016.jpg"/>
          <p:cNvPicPr>
            <a:picLocks noGrp="1" noChangeAspect="1"/>
          </p:cNvPicPr>
          <p:nvPr>
            <p:ph sz="quarter" idx="3"/>
          </p:nvPr>
        </p:nvPicPr>
        <p:blipFill>
          <a:blip r:embed="rId3" cstate="print"/>
          <a:stretch>
            <a:fillRect/>
          </a:stretch>
        </p:blipFill>
        <p:spPr>
          <a:xfrm>
            <a:off x="6228184" y="3428999"/>
            <a:ext cx="2736304" cy="3032121"/>
          </a:xfrm>
        </p:spPr>
      </p:pic>
      <p:pic>
        <p:nvPicPr>
          <p:cNvPr id="8" name="Содержимое 7" descr="nena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251520" y="1124743"/>
            <a:ext cx="2664296" cy="3865875"/>
          </a:xfrm>
        </p:spPr>
      </p:pic>
      <p:sp>
        <p:nvSpPr>
          <p:cNvPr id="10" name="Прямоугольник 9"/>
          <p:cNvSpPr/>
          <p:nvPr/>
        </p:nvSpPr>
        <p:spPr>
          <a:xfrm>
            <a:off x="107504" y="4813995"/>
            <a:ext cx="40324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AT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</a:t>
            </a:r>
            <a:r>
              <a:rPr lang="de-AT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Nena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5301208"/>
            <a:ext cx="39604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de-AT" sz="48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Udo </a:t>
            </a:r>
            <a:r>
              <a:rPr lang="de-AT" sz="4800" b="1" cap="all" spc="0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lindenberg</a:t>
            </a:r>
            <a:endParaRPr lang="ru-RU" sz="48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becker-boris-photo-xl-boris-becker-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980728"/>
            <a:ext cx="2520280" cy="2438222"/>
          </a:xfrm>
        </p:spPr>
      </p:pic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algn="l"/>
            <a:r>
              <a:rPr lang="en-US" b="1" dirty="0" err="1" smtClean="0"/>
              <a:t>Sie</a:t>
            </a:r>
            <a:r>
              <a:rPr lang="en-US" b="1" dirty="0" smtClean="0"/>
              <a:t> </a:t>
            </a:r>
            <a:r>
              <a:rPr lang="en-US" b="1" dirty="0" err="1" smtClean="0"/>
              <a:t>sind</a:t>
            </a:r>
            <a:r>
              <a:rPr lang="en-US" b="1" dirty="0" smtClean="0"/>
              <a:t> </a:t>
            </a:r>
            <a:r>
              <a:rPr lang="en-US" b="1" dirty="0" err="1" smtClean="0"/>
              <a:t>Sportler</a:t>
            </a:r>
            <a:endParaRPr lang="ru-RU" b="1" dirty="0"/>
          </a:p>
        </p:txBody>
      </p:sp>
      <p:pic>
        <p:nvPicPr>
          <p:cNvPr id="8" name="Содержимое 7" descr="Germany_Tennis_Graf_477616a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355976" y="476672"/>
            <a:ext cx="3600400" cy="2698925"/>
          </a:xfrm>
        </p:spPr>
      </p:pic>
      <p:pic>
        <p:nvPicPr>
          <p:cNvPr id="9" name="Содержимое 8" descr="Formula-1luchshaya-avtogonka-mira.jpg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0" y="4174084"/>
            <a:ext cx="3959424" cy="2683916"/>
          </a:xfrm>
        </p:spPr>
      </p:pic>
      <p:pic>
        <p:nvPicPr>
          <p:cNvPr id="10" name="Содержимое 9" descr="баллак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860032" y="3573015"/>
            <a:ext cx="3024336" cy="3342687"/>
          </a:xfrm>
        </p:spPr>
      </p:pic>
      <p:sp>
        <p:nvSpPr>
          <p:cNvPr id="11" name="TextBox 10"/>
          <p:cNvSpPr txBox="1"/>
          <p:nvPr/>
        </p:nvSpPr>
        <p:spPr>
          <a:xfrm>
            <a:off x="0" y="1196752"/>
            <a:ext cx="1691680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de-AT" sz="4000" dirty="0" smtClean="0">
                <a:solidFill>
                  <a:srgbClr val="002060"/>
                </a:solidFill>
              </a:rPr>
              <a:t>Boris Becker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3688" y="3717032"/>
            <a:ext cx="3096344" cy="132343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</a:gradFill>
        </p:spPr>
        <p:txBody>
          <a:bodyPr wrap="square" rtlCol="0">
            <a:spAutoFit/>
          </a:bodyPr>
          <a:lstStyle/>
          <a:p>
            <a:r>
              <a:rPr lang="de-AT" sz="4000" dirty="0" smtClean="0"/>
              <a:t>Michael</a:t>
            </a:r>
          </a:p>
          <a:p>
            <a:r>
              <a:rPr lang="de-AT" sz="4000" dirty="0" smtClean="0"/>
              <a:t> Schumacher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7596336" y="1"/>
            <a:ext cx="1547664" cy="132343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de-AT" sz="4000" dirty="0" smtClean="0"/>
              <a:t>Steffi Graf</a:t>
            </a:r>
            <a:endParaRPr lang="ru-RU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7236296" y="3861049"/>
            <a:ext cx="1907704" cy="132343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</a:gradFill>
        </p:spPr>
        <p:txBody>
          <a:bodyPr wrap="square" rtlCol="0">
            <a:spAutoFit/>
          </a:bodyPr>
          <a:lstStyle/>
          <a:p>
            <a:r>
              <a:rPr lang="de-AT" sz="4000" dirty="0" smtClean="0"/>
              <a:t>Michael Ballack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1224136"/>
          </a:xfrm>
        </p:spPr>
        <p:txBody>
          <a:bodyPr/>
          <a:lstStyle/>
          <a:p>
            <a:r>
              <a:rPr lang="en-US" b="1" dirty="0" err="1" smtClean="0">
                <a:solidFill>
                  <a:srgbClr val="002060"/>
                </a:solidFill>
              </a:rPr>
              <a:t>Sie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sind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Schauspieler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44" name="Picture 4" descr="343053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908720"/>
            <a:ext cx="3672407" cy="4838156"/>
          </a:xfrm>
          <a:noFill/>
          <a:ln/>
        </p:spPr>
      </p:pic>
      <p:pic>
        <p:nvPicPr>
          <p:cNvPr id="5" name="Picture 5" descr="i?id=297121405-4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836713"/>
            <a:ext cx="4362508" cy="48965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5733257"/>
            <a:ext cx="3600400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Marlene Dietrich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27984" y="5661248"/>
            <a:ext cx="4392488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Arnold </a:t>
            </a:r>
            <a:r>
              <a:rPr lang="en-US" sz="3600" b="1" dirty="0" err="1" smtClean="0"/>
              <a:t>Alois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Schwar</a:t>
            </a:r>
            <a:r>
              <a:rPr lang="de-AT" sz="3600" b="1" dirty="0" err="1" smtClean="0"/>
              <a:t>zenegger</a:t>
            </a:r>
            <a:endParaRPr lang="de-AT" sz="3600" b="1" dirty="0" smtClean="0"/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64088" y="908720"/>
            <a:ext cx="3672408" cy="5040560"/>
          </a:xfrm>
        </p:spPr>
        <p:txBody>
          <a:bodyPr>
            <a:normAutofit/>
          </a:bodyPr>
          <a:lstStyle/>
          <a:p>
            <a:r>
              <a:rPr lang="de-AT" sz="4800" b="1" dirty="0" smtClean="0">
                <a:solidFill>
                  <a:srgbClr val="002060"/>
                </a:solidFill>
              </a:rPr>
              <a:t>Das ist Claudia Schiffer.</a:t>
            </a:r>
            <a:r>
              <a:rPr lang="de-DE" sz="4800" b="1" dirty="0" smtClean="0">
                <a:solidFill>
                  <a:srgbClr val="002060"/>
                </a:solidFill>
              </a:rPr>
              <a:t> </a:t>
            </a:r>
            <a:br>
              <a:rPr lang="de-DE" sz="4800" b="1" dirty="0" smtClean="0">
                <a:solidFill>
                  <a:srgbClr val="002060"/>
                </a:solidFill>
              </a:rPr>
            </a:br>
            <a:r>
              <a:rPr lang="de-DE" dirty="0" smtClean="0">
                <a:solidFill>
                  <a:srgbClr val="002060"/>
                </a:solidFill>
              </a:rPr>
              <a:t/>
            </a:r>
            <a:br>
              <a:rPr lang="de-DE" dirty="0" smtClean="0">
                <a:solidFill>
                  <a:srgbClr val="002060"/>
                </a:solidFill>
              </a:rPr>
            </a:br>
            <a:r>
              <a:rPr lang="de-DE" b="1" dirty="0" smtClean="0">
                <a:solidFill>
                  <a:srgbClr val="002060"/>
                </a:solidFill>
              </a:rPr>
              <a:t>Sie ist </a:t>
            </a:r>
            <a:br>
              <a:rPr lang="de-DE" b="1" dirty="0" smtClean="0">
                <a:solidFill>
                  <a:srgbClr val="002060"/>
                </a:solidFill>
              </a:rPr>
            </a:br>
            <a:r>
              <a:rPr lang="de-DE" b="1" dirty="0" smtClean="0">
                <a:solidFill>
                  <a:srgbClr val="002060"/>
                </a:solidFill>
              </a:rPr>
              <a:t>Model und Schauspielerin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2516-claudia-schiffer853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764704"/>
            <a:ext cx="4968552" cy="5877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de-DE" sz="6700" b="1" dirty="0" smtClean="0"/>
              <a:t>            </a:t>
            </a:r>
            <a:br>
              <a:rPr lang="de-DE" sz="6700" b="1" dirty="0" smtClean="0"/>
            </a:br>
            <a:r>
              <a:rPr lang="de-DE" sz="6700" b="1" dirty="0" smtClean="0"/>
              <a:t>             Er heißt</a:t>
            </a:r>
            <a:r>
              <a:rPr lang="de-AT" sz="6700" dirty="0" smtClean="0"/>
              <a:t> </a:t>
            </a:r>
            <a:r>
              <a:rPr lang="de-AT" sz="7300" dirty="0" smtClean="0"/>
              <a:t/>
            </a:r>
            <a:br>
              <a:rPr lang="de-AT" sz="7300" dirty="0" smtClean="0"/>
            </a:br>
            <a:r>
              <a:rPr lang="de-DE" dirty="0" smtClean="0"/>
              <a:t> </a:t>
            </a:r>
            <a:endParaRPr lang="ru-RU" dirty="0"/>
          </a:p>
        </p:txBody>
      </p:sp>
      <p:pic>
        <p:nvPicPr>
          <p:cNvPr id="30725" name="Picture 5" descr="0_1c124_73ab6ed2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7129463" cy="4922838"/>
          </a:xfrm>
          <a:prstGeom prst="rect">
            <a:avLst/>
          </a:prstGeom>
          <a:noFill/>
        </p:spPr>
      </p:pic>
      <p:pic>
        <p:nvPicPr>
          <p:cNvPr id="6" name="Рисунок 5" descr="kar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88640"/>
            <a:ext cx="3343275" cy="13620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556792"/>
            <a:ext cx="2987824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wrap="square">
            <a:spAutoFit/>
          </a:bodyPr>
          <a:lstStyle/>
          <a:p>
            <a:r>
              <a:rPr lang="de-AT" sz="3600" b="1" dirty="0" smtClean="0"/>
              <a:t>Er ist </a:t>
            </a:r>
          </a:p>
          <a:p>
            <a:r>
              <a:rPr lang="de-AT" sz="3600" b="1" dirty="0" smtClean="0"/>
              <a:t>Modemacher</a:t>
            </a:r>
            <a:r>
              <a:rPr lang="de-DE" sz="3600" b="1" dirty="0" smtClean="0"/>
              <a:t>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985273" cy="4248373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13787" cy="1700213"/>
          </a:xfrm>
        </p:spPr>
        <p:txBody>
          <a:bodyPr/>
          <a:lstStyle/>
          <a:p>
            <a:r>
              <a:rPr lang="de-DE" sz="4800" b="1" dirty="0" smtClean="0">
                <a:solidFill>
                  <a:srgbClr val="002060"/>
                </a:solidFill>
              </a:rPr>
              <a:t>Wer sind diese deutschen Superstars?</a:t>
            </a:r>
            <a:endParaRPr lang="ru-RU" sz="4800" b="1" u="sng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483768" y="1772816"/>
            <a:ext cx="5544616" cy="44644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AT" sz="6600" b="1" dirty="0" smtClean="0">
                <a:solidFill>
                  <a:schemeClr val="bg1"/>
                </a:solidFill>
              </a:rPr>
              <a:t>   </a:t>
            </a:r>
            <a:r>
              <a:rPr lang="de-AT" sz="8000" b="1" dirty="0" smtClean="0">
                <a:solidFill>
                  <a:schemeClr val="bg1"/>
                </a:solidFill>
              </a:rPr>
              <a:t>Übung 3 </a:t>
            </a:r>
          </a:p>
          <a:p>
            <a:pPr>
              <a:buNone/>
            </a:pPr>
            <a:r>
              <a:rPr lang="de-AT" sz="8000" b="1" dirty="0" smtClean="0">
                <a:solidFill>
                  <a:schemeClr val="bg1"/>
                </a:solidFill>
              </a:rPr>
              <a:t>Seite 79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9" name="Picture 4" descr="weatherwoman_without_map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564904"/>
            <a:ext cx="2376488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ниг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356992"/>
            <a:ext cx="2520280" cy="222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1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985273" cy="424837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4644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Die Entwicklung </a:t>
            </a:r>
          </a:p>
          <a:p>
            <a:pPr algn="ctr">
              <a:buNone/>
            </a:pPr>
            <a:r>
              <a:rPr lang="de-DE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des Schreibens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9" name="Picture 4" descr="weatherwoman_without_map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564904"/>
            <a:ext cx="2376488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63420596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157192"/>
            <a:ext cx="2571768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880320" cy="1143000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de-AT" b="1" dirty="0" smtClean="0">
                <a:solidFill>
                  <a:srgbClr val="002060"/>
                </a:solidFill>
              </a:rPr>
              <a:t> Ratespiel </a:t>
            </a:r>
            <a:br>
              <a:rPr lang="de-AT" b="1" dirty="0" smtClean="0">
                <a:solidFill>
                  <a:srgbClr val="002060"/>
                </a:solidFill>
              </a:rPr>
            </a:br>
            <a:r>
              <a:rPr lang="de-AT" b="1" dirty="0" smtClean="0">
                <a:solidFill>
                  <a:srgbClr val="002060"/>
                </a:solidFill>
              </a:rPr>
              <a:t>„Superstar“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karl-lagerfel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2747674" cy="2088232"/>
          </a:xfrm>
          <a:prstGeom prst="rect">
            <a:avLst/>
          </a:prstGeom>
        </p:spPr>
      </p:pic>
      <p:pic>
        <p:nvPicPr>
          <p:cNvPr id="10" name="Рисунок 9" descr="u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81129"/>
            <a:ext cx="2952328" cy="2244758"/>
          </a:xfrm>
          <a:prstGeom prst="rect">
            <a:avLst/>
          </a:prstGeom>
        </p:spPr>
      </p:pic>
      <p:pic>
        <p:nvPicPr>
          <p:cNvPr id="11" name="Рисунок 10" descr="Germany_Tennis_Graf_477616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2348880"/>
            <a:ext cx="2881787" cy="2160240"/>
          </a:xfrm>
          <a:prstGeom prst="rect">
            <a:avLst/>
          </a:prstGeom>
        </p:spPr>
      </p:pic>
      <p:pic>
        <p:nvPicPr>
          <p:cNvPr id="14" name="Рисунок 13" descr="JAMAL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3789040"/>
            <a:ext cx="2520280" cy="2520280"/>
          </a:xfrm>
          <a:prstGeom prst="rect">
            <a:avLst/>
          </a:prstGeom>
        </p:spPr>
      </p:pic>
      <p:pic>
        <p:nvPicPr>
          <p:cNvPr id="16" name="Рисунок 15" descr="Prince-Damien-Glucksmomente-2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476672"/>
            <a:ext cx="2741290" cy="2741290"/>
          </a:xfrm>
          <a:prstGeom prst="rect">
            <a:avLst/>
          </a:prstGeom>
        </p:spPr>
      </p:pic>
      <p:pic>
        <p:nvPicPr>
          <p:cNvPr id="21" name="Рисунок 20" descr="костромічова 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504" y="4638970"/>
            <a:ext cx="2952328" cy="2219029"/>
          </a:xfrm>
          <a:prstGeom prst="rect">
            <a:avLst/>
          </a:prstGeom>
        </p:spPr>
      </p:pic>
      <p:pic>
        <p:nvPicPr>
          <p:cNvPr id="22" name="Рисунок 21" descr="cумська наталі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1920" y="1628800"/>
            <a:ext cx="2232248" cy="279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9" y="1"/>
            <a:ext cx="4104579" cy="1412775"/>
          </a:xfrm>
        </p:spPr>
        <p:txBody>
          <a:bodyPr>
            <a:noAutofit/>
          </a:bodyPr>
          <a:lstStyle/>
          <a:p>
            <a:r>
              <a:rPr lang="de-AT" sz="3200" b="1" u="sng" dirty="0" smtClean="0"/>
              <a:t>Übersetzung des Gedichtes </a:t>
            </a:r>
            <a:br>
              <a:rPr lang="de-AT" sz="3200" b="1" u="sng" dirty="0" smtClean="0"/>
            </a:br>
            <a:r>
              <a:rPr lang="de-AT" sz="3200" b="1" u="sng" dirty="0" smtClean="0"/>
              <a:t>ins Ukrainische</a:t>
            </a:r>
            <a:endParaRPr lang="ru-RU" sz="3200" b="1" u="sng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139952" y="0"/>
            <a:ext cx="5004048" cy="2852936"/>
          </a:xfrm>
          <a:solidFill>
            <a:schemeClr val="bg2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de-AT" sz="3600" dirty="0" smtClean="0">
                <a:solidFill>
                  <a:schemeClr val="bg1"/>
                </a:solidFill>
              </a:rPr>
              <a:t>     </a:t>
            </a:r>
            <a:r>
              <a:rPr lang="ru-RU" sz="4500" b="1" dirty="0" smtClean="0"/>
              <a:t>Не знаю, </a:t>
            </a:r>
            <a:r>
              <a:rPr lang="ru-RU" sz="4500" b="1" dirty="0" err="1" smtClean="0"/>
              <a:t>що</a:t>
            </a:r>
            <a:r>
              <a:rPr lang="ru-RU" sz="4500" b="1" dirty="0" smtClean="0"/>
              <a:t> б </a:t>
            </a:r>
            <a:r>
              <a:rPr lang="ru-RU" sz="4500" b="1" dirty="0" err="1" smtClean="0"/>
              <a:t>це</a:t>
            </a:r>
            <a:r>
              <a:rPr lang="ru-RU" sz="4500" b="1" dirty="0" smtClean="0"/>
              <a:t> означало, </a:t>
            </a:r>
            <a:br>
              <a:rPr lang="ru-RU" sz="4500" b="1" dirty="0" smtClean="0"/>
            </a:br>
            <a:r>
              <a:rPr lang="ru-RU" sz="4500" b="1" dirty="0" err="1" smtClean="0"/>
              <a:t>Чому</a:t>
            </a:r>
            <a:r>
              <a:rPr lang="ru-RU" sz="4500" b="1" dirty="0" smtClean="0"/>
              <a:t> я </a:t>
            </a:r>
            <a:r>
              <a:rPr lang="ru-RU" sz="4500" b="1" dirty="0" err="1" smtClean="0"/>
              <a:t>сумую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отак</a:t>
            </a:r>
            <a:r>
              <a:rPr lang="ru-RU" sz="4500" b="1" dirty="0" smtClean="0"/>
              <a:t>. </a:t>
            </a:r>
            <a:br>
              <a:rPr lang="ru-RU" sz="4500" b="1" dirty="0" smtClean="0"/>
            </a:br>
            <a:r>
              <a:rPr lang="ru-RU" sz="4500" b="1" dirty="0" smtClean="0"/>
              <a:t>Та </a:t>
            </a:r>
            <a:r>
              <a:rPr lang="ru-RU" sz="4500" b="1" dirty="0" err="1" smtClean="0"/>
              <a:t>казка</a:t>
            </a:r>
            <a:r>
              <a:rPr lang="ru-RU" sz="4500" b="1" dirty="0" smtClean="0"/>
              <a:t> стара в </a:t>
            </a:r>
            <a:r>
              <a:rPr lang="ru-RU" sz="4500" b="1" dirty="0" err="1" smtClean="0"/>
              <a:t>моїх</a:t>
            </a:r>
            <a:r>
              <a:rPr lang="ru-RU" sz="4500" b="1" dirty="0" smtClean="0"/>
              <a:t> думах </a:t>
            </a:r>
            <a:br>
              <a:rPr lang="ru-RU" sz="4500" b="1" dirty="0" smtClean="0"/>
            </a:br>
            <a:r>
              <a:rPr lang="ru-RU" sz="4500" b="1" dirty="0" err="1" smtClean="0"/>
              <a:t>Навіки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залишила</a:t>
            </a:r>
            <a:r>
              <a:rPr lang="ru-RU" sz="4500" b="1" dirty="0" smtClean="0"/>
              <a:t> знак… </a:t>
            </a:r>
            <a:br>
              <a:rPr lang="ru-RU" sz="4500" b="1" dirty="0" smtClean="0"/>
            </a:br>
            <a:r>
              <a:rPr lang="ru-RU" sz="4500" b="1" dirty="0" err="1" smtClean="0"/>
              <a:t>Повітря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промерзле</a:t>
            </a:r>
            <a:r>
              <a:rPr lang="ru-RU" sz="4500" b="1" dirty="0" smtClean="0"/>
              <a:t>, </a:t>
            </a:r>
            <a:r>
              <a:rPr lang="ru-RU" sz="4500" b="1" dirty="0" err="1" smtClean="0"/>
              <a:t>темніє</a:t>
            </a:r>
            <a:r>
              <a:rPr lang="ru-RU" sz="4500" b="1" dirty="0" smtClean="0"/>
              <a:t>, </a:t>
            </a:r>
            <a:br>
              <a:rPr lang="ru-RU" sz="4500" b="1" dirty="0" smtClean="0"/>
            </a:br>
            <a:r>
              <a:rPr lang="ru-RU" sz="4500" b="1" dirty="0" smtClean="0"/>
              <a:t>І Рейн </a:t>
            </a:r>
            <a:r>
              <a:rPr lang="ru-RU" sz="4500" b="1" dirty="0" err="1" smtClean="0"/>
              <a:t>тихомирно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біжить</a:t>
            </a:r>
            <a:r>
              <a:rPr lang="ru-RU" sz="4500" b="1" dirty="0" smtClean="0"/>
              <a:t>, </a:t>
            </a:r>
            <a:br>
              <a:rPr lang="ru-RU" sz="4500" b="1" dirty="0" smtClean="0"/>
            </a:br>
            <a:r>
              <a:rPr lang="ru-RU" sz="4500" b="1" dirty="0" err="1" smtClean="0"/>
              <a:t>Вершечок</a:t>
            </a:r>
            <a:r>
              <a:rPr lang="ru-RU" sz="4500" b="1" dirty="0" smtClean="0"/>
              <a:t> гори </a:t>
            </a:r>
            <a:r>
              <a:rPr lang="ru-RU" sz="4500" b="1" dirty="0" err="1" smtClean="0"/>
              <a:t>видніє</a:t>
            </a:r>
            <a:r>
              <a:rPr lang="ru-RU" sz="4500" b="1" dirty="0" smtClean="0"/>
              <a:t>, </a:t>
            </a:r>
            <a:br>
              <a:rPr lang="ru-RU" sz="4500" b="1" dirty="0" smtClean="0"/>
            </a:br>
            <a:r>
              <a:rPr lang="ru-RU" sz="4500" b="1" dirty="0" smtClean="0"/>
              <a:t>Де </a:t>
            </a:r>
            <a:r>
              <a:rPr lang="ru-RU" sz="4500" b="1" dirty="0" err="1" smtClean="0"/>
              <a:t>сонце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вечірнє</a:t>
            </a:r>
            <a:r>
              <a:rPr lang="ru-RU" sz="4500" b="1" dirty="0" smtClean="0"/>
              <a:t> </a:t>
            </a:r>
            <a:r>
              <a:rPr lang="ru-RU" sz="4500" b="1" dirty="0" err="1" smtClean="0"/>
              <a:t>горить</a:t>
            </a:r>
            <a:r>
              <a:rPr lang="ru-RU" sz="4500" b="1" dirty="0" smtClean="0"/>
              <a:t>. </a:t>
            </a:r>
            <a:endParaRPr lang="ru-RU" sz="4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8136904" cy="54006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403244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Die Entwicklung </a:t>
            </a:r>
          </a:p>
          <a:p>
            <a:pPr algn="ctr">
              <a:buNone/>
            </a:pPr>
            <a:r>
              <a:rPr lang="de-DE" sz="6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des dialogischen Sprechens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shkola.ostriv.in.ua/images/publications/4/11652/1339567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861048"/>
            <a:ext cx="2394680" cy="1514261"/>
          </a:xfrm>
          <a:prstGeom prst="rect">
            <a:avLst/>
          </a:prstGeom>
          <a:noFill/>
        </p:spPr>
      </p:pic>
      <p:pic>
        <p:nvPicPr>
          <p:cNvPr id="10" name="Picture 4" descr="weatherwoman_without_map_h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2564904"/>
            <a:ext cx="2376488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7920880" cy="518457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6166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AT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   Hörverstehen</a:t>
            </a:r>
          </a:p>
          <a:p>
            <a:pPr algn="ctr">
              <a:buNone/>
            </a:pPr>
            <a:r>
              <a:rPr lang="de-AT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    </a:t>
            </a:r>
          </a:p>
          <a:p>
            <a:pPr algn="ctr">
              <a:buNone/>
            </a:pPr>
            <a:r>
              <a:rPr lang="de-AT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Über welche Personen</a:t>
            </a:r>
          </a:p>
          <a:p>
            <a:pPr algn="ctr">
              <a:buNone/>
            </a:pPr>
            <a:r>
              <a:rPr lang="de-AT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sprechen die Leute?</a:t>
            </a:r>
            <a:endParaRPr lang="ru-RU" sz="4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6" name="LB - St. 29. Ub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44008" y="22768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68863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de-AT" sz="2400" b="1" dirty="0" smtClean="0">
                <a:solidFill>
                  <a:srgbClr val="002060"/>
                </a:solidFill>
              </a:rPr>
              <a:t>Wolfgang Amadeus Mozart </a:t>
            </a:r>
            <a:r>
              <a:rPr lang="de-DE" sz="2400" b="1" dirty="0" smtClean="0">
                <a:solidFill>
                  <a:srgbClr val="002060"/>
                </a:solidFill>
              </a:rPr>
              <a:t>ist nicht nur in Deutschland bekannt.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002060"/>
                </a:solidFill>
              </a:rPr>
              <a:t>Dieser Komponist </a:t>
            </a:r>
            <a:r>
              <a:rPr lang="de-AT" sz="2400" b="1" dirty="0" smtClean="0">
                <a:solidFill>
                  <a:srgbClr val="002060"/>
                </a:solidFill>
              </a:rPr>
              <a:t>kommt aus Österreich.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AT" sz="2400" b="1" dirty="0" smtClean="0">
                <a:solidFill>
                  <a:srgbClr val="7030A0"/>
                </a:solidFill>
              </a:rPr>
              <a:t>Marlene Dietrich hat in vielen ukrainischen Filmen gespielt.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7030A0"/>
                </a:solidFill>
              </a:rPr>
              <a:t>Diese berühmte Schauspielerin hat immer nur die Blusen und die Röcke getragen.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AT" sz="2400" b="1" dirty="0" smtClean="0">
                <a:solidFill>
                  <a:srgbClr val="0070C0"/>
                </a:solidFill>
              </a:rPr>
              <a:t>Die Musikband „Modern </a:t>
            </a:r>
            <a:r>
              <a:rPr lang="de-AT" sz="2400" b="1" dirty="0" err="1" smtClean="0">
                <a:solidFill>
                  <a:srgbClr val="0070C0"/>
                </a:solidFill>
              </a:rPr>
              <a:t>Talking</a:t>
            </a:r>
            <a:r>
              <a:rPr lang="de-AT" sz="2400" b="1" dirty="0" smtClean="0">
                <a:solidFill>
                  <a:srgbClr val="0070C0"/>
                </a:solidFill>
              </a:rPr>
              <a:t>“ war in den 80er Jahren sehr populär.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0070C0"/>
                </a:solidFill>
              </a:rPr>
              <a:t>Diese Musiker haben nur auf Deutsch gesungen.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002060"/>
                </a:solidFill>
              </a:rPr>
              <a:t>Der Modemacher Karl Lagerfeld trägt immer eine dunkle Brille.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002060"/>
                </a:solidFill>
              </a:rPr>
              <a:t>Die Haare von Karl Lagerfeld sind auch dunkel und kurz.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>
                <a:solidFill>
                  <a:srgbClr val="002060"/>
                </a:solidFill>
              </a:rPr>
              <a:t>Dieser Modemacher arbeitet meistens in Brasilien.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de-DE" sz="2400" b="1" dirty="0" smtClean="0"/>
              <a:t> </a:t>
            </a:r>
            <a:r>
              <a:rPr lang="de-DE" sz="2400" b="1" dirty="0" smtClean="0">
                <a:solidFill>
                  <a:srgbClr val="7030A0"/>
                </a:solidFill>
              </a:rPr>
              <a:t>Die Superstars aus diesen Texten sind in der ganzen Welt bekannt.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60648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AT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Die Aufgaben zum Hörverstehen 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5" descr="i?id=258681520-58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1268760"/>
            <a:ext cx="3816424" cy="2952328"/>
          </a:xfrm>
          <a:prstGeom prst="rect">
            <a:avLst/>
          </a:prstGeom>
          <a:noFill/>
        </p:spPr>
      </p:pic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" name="Заголовок 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prstGeom prst="foldedCorner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6000" b="1" spc="25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Wähle richtiges Wort!</a:t>
            </a:r>
            <a:endParaRPr lang="de-DE" sz="6000" b="1" spc="25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grpSp>
        <p:nvGrpSpPr>
          <p:cNvPr id="2" name="Группа 47"/>
          <p:cNvGrpSpPr/>
          <p:nvPr/>
        </p:nvGrpSpPr>
        <p:grpSpPr>
          <a:xfrm>
            <a:off x="566709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1979712" y="1124744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263055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Schließen</a:t>
            </a:r>
            <a:endParaRPr lang="ru-RU" b="1" dirty="0">
              <a:latin typeface="+mn-lt"/>
            </a:endParaRPr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72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Zurück</a:t>
            </a:r>
            <a:endParaRPr lang="ru-RU" b="1" dirty="0">
              <a:latin typeface="+mn-lt"/>
            </a:endParaRPr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715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Weiter</a:t>
            </a:r>
            <a:endParaRPr lang="ru-RU" b="1" dirty="0">
              <a:latin typeface="+mn-lt"/>
            </a:endParaRPr>
          </a:p>
        </p:txBody>
      </p: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971600" y="580526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>
            <a:hlinkClick r:id="" action="ppaction://noaction"/>
          </p:cNvPr>
          <p:cNvSpPr/>
          <p:nvPr/>
        </p:nvSpPr>
        <p:spPr>
          <a:xfrm>
            <a:off x="250825" y="4293096"/>
            <a:ext cx="2089150" cy="11521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Johann Sebastian Bach</a:t>
            </a:r>
            <a:endParaRPr lang="de-DE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484438" y="4293096"/>
            <a:ext cx="2087562" cy="11521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Ludwig van Beethoven</a:t>
            </a:r>
            <a:endParaRPr lang="de-DE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643438" y="4293096"/>
            <a:ext cx="2089150" cy="115212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Wolfgang Amadeus Mozart</a:t>
            </a:r>
            <a:endParaRPr lang="de-DE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804248" y="4293096"/>
            <a:ext cx="2089150" cy="115212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Josef Haydn</a:t>
            </a:r>
            <a:endParaRPr lang="de-DE" sz="2400" b="1" dirty="0"/>
          </a:p>
        </p:txBody>
      </p:sp>
      <p:sp>
        <p:nvSpPr>
          <p:cNvPr id="38" name="Лента лицом вниз 37"/>
          <p:cNvSpPr/>
          <p:nvPr/>
        </p:nvSpPr>
        <p:spPr>
          <a:xfrm rot="20864893">
            <a:off x="5058191" y="3043092"/>
            <a:ext cx="3928151" cy="931881"/>
          </a:xfrm>
          <a:prstGeom prst="ribbon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Monotype Corsiva" pitchFamily="66" charset="0"/>
              </a:rPr>
              <a:t>ASP</a:t>
            </a:r>
            <a:endParaRPr lang="de-DE" dirty="0">
              <a:latin typeface="Monotype Corsiva" pitchFamily="66" charset="0"/>
            </a:endParaRPr>
          </a:p>
        </p:txBody>
      </p:sp>
      <p:grpSp>
        <p:nvGrpSpPr>
          <p:cNvPr id="5" name="Группа 62"/>
          <p:cNvGrpSpPr/>
          <p:nvPr/>
        </p:nvGrpSpPr>
        <p:grpSpPr>
          <a:xfrm>
            <a:off x="7020272" y="306896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860032" y="1484784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4000" b="1" dirty="0" smtClean="0"/>
              <a:t>Wer ist das?</a:t>
            </a:r>
            <a:endParaRPr lang="ru-RU" sz="4000" b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75"/>
          <p:cNvSpPr txBox="1"/>
          <p:nvPr/>
        </p:nvSpPr>
        <p:spPr>
          <a:xfrm>
            <a:off x="4499992" y="188641"/>
            <a:ext cx="4392488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2800" b="1" dirty="0" smtClean="0"/>
              <a:t>Wer hat das Gedicht </a:t>
            </a:r>
            <a:r>
              <a:rPr lang="de-AT" sz="2800" b="1" smtClean="0"/>
              <a:t>„Lorelei“   </a:t>
            </a:r>
            <a:r>
              <a:rPr lang="de-AT" sz="2800" b="1" dirty="0" smtClean="0"/>
              <a:t>geschrieben?</a:t>
            </a:r>
          </a:p>
          <a:p>
            <a:pPr algn="ctr"/>
            <a:endParaRPr lang="ru-RU" sz="2800" b="1" dirty="0"/>
          </a:p>
        </p:txBody>
      </p:sp>
      <p:sp>
        <p:nvSpPr>
          <p:cNvPr id="36" name="Лента лицом вниз 35"/>
          <p:cNvSpPr/>
          <p:nvPr/>
        </p:nvSpPr>
        <p:spPr>
          <a:xfrm rot="20174631">
            <a:off x="4688609" y="2352810"/>
            <a:ext cx="3970461" cy="899021"/>
          </a:xfrm>
          <a:prstGeom prst="ribbo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6516216" y="2420888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1"/>
            <a:ext cx="1263055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AT" b="1" dirty="0" smtClean="0"/>
              <a:t>Schließen</a:t>
            </a:r>
            <a:endParaRPr lang="ru-RU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72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Zurück</a:t>
            </a:r>
            <a:endParaRPr lang="ru-RU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715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Weiter</a:t>
            </a:r>
            <a:endParaRPr lang="ru-RU" b="1" dirty="0"/>
          </a:p>
        </p:txBody>
      </p: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899592" y="6309320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68313" y="4725144"/>
            <a:ext cx="2087562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Friedrich Schiller</a:t>
            </a:r>
            <a:endParaRPr lang="de-DE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643438" y="4725144"/>
            <a:ext cx="1944687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Johann Wolfgang von Goethe</a:t>
            </a:r>
            <a:endParaRPr lang="de-DE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659563" y="4725144"/>
            <a:ext cx="2016125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Hermann Hesse</a:t>
            </a:r>
            <a:endParaRPr lang="de-DE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627313" y="4725144"/>
            <a:ext cx="1944687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Heinrich </a:t>
            </a:r>
          </a:p>
          <a:p>
            <a:pPr algn="ctr">
              <a:defRPr/>
            </a:pPr>
            <a:r>
              <a:rPr lang="de-AT" sz="2400" b="1" dirty="0" smtClean="0"/>
              <a:t>Heine</a:t>
            </a:r>
            <a:endParaRPr lang="de-DE" sz="2400" b="1" dirty="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Monotype Corsiva" pitchFamily="66" charset="0"/>
              </a:rPr>
              <a:t>ASP</a:t>
            </a:r>
            <a:endParaRPr lang="de-DE" dirty="0">
              <a:latin typeface="Monotype Corsiva" pitchFamily="66" charset="0"/>
            </a:endParaRPr>
          </a:p>
        </p:txBody>
      </p:sp>
      <p:pic>
        <p:nvPicPr>
          <p:cNvPr id="45" name="Содержимое 44" descr="лореле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3384376" cy="4337323"/>
          </a:xfrm>
        </p:spPr>
      </p:pic>
      <p:grpSp>
        <p:nvGrpSpPr>
          <p:cNvPr id="82" name="Группа 57"/>
          <p:cNvGrpSpPr/>
          <p:nvPr/>
        </p:nvGrpSpPr>
        <p:grpSpPr>
          <a:xfrm>
            <a:off x="1187624" y="260648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83" name="Прямая соединительная линия 82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Овал 83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8" grpId="0" animBg="1"/>
      <p:bldP spid="39" grpId="0" animBg="1"/>
      <p:bldP spid="3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atin typeface="+mn-lt"/>
              </a:rPr>
              <a:t>Закрити</a:t>
            </a:r>
            <a:endParaRPr lang="ru-RU" b="1" dirty="0">
              <a:latin typeface="+mn-lt"/>
            </a:endParaRPr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72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Zurück</a:t>
            </a:r>
            <a:endParaRPr lang="ru-RU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715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Weiter</a:t>
            </a:r>
            <a:endParaRPr lang="ru-RU" b="1" dirty="0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699792" y="4653136"/>
            <a:ext cx="1944216" cy="86342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Karl Lagerfeld</a:t>
            </a:r>
            <a:endParaRPr lang="de-DE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716016" y="4653136"/>
            <a:ext cx="2016224" cy="86342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Michael Schumacher</a:t>
            </a:r>
            <a:endParaRPr lang="de-DE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804248" y="4653136"/>
            <a:ext cx="2088232" cy="86342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Boris Becker</a:t>
            </a:r>
            <a:endParaRPr lang="de-DE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4653136"/>
            <a:ext cx="2304256" cy="86342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AT" sz="2400" b="1" dirty="0" smtClean="0"/>
              <a:t>Arnold Alois Schwarzenegger</a:t>
            </a:r>
            <a:endParaRPr lang="de-DE" sz="2400" b="1" dirty="0"/>
          </a:p>
        </p:txBody>
      </p:sp>
      <p:sp>
        <p:nvSpPr>
          <p:cNvPr id="43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Monotype Corsiva" pitchFamily="66" charset="0"/>
              </a:rPr>
              <a:t>ASP</a:t>
            </a:r>
            <a:endParaRPr lang="de-DE" dirty="0">
              <a:latin typeface="Monotype Corsiva" pitchFamily="66" charset="0"/>
            </a:endParaRPr>
          </a:p>
        </p:txBody>
      </p:sp>
      <p:sp>
        <p:nvSpPr>
          <p:cNvPr id="42" name="Лента лицом вниз 41"/>
          <p:cNvSpPr/>
          <p:nvPr/>
        </p:nvSpPr>
        <p:spPr>
          <a:xfrm rot="20601067">
            <a:off x="4285407" y="2900955"/>
            <a:ext cx="3970461" cy="864096"/>
          </a:xfrm>
          <a:prstGeom prst="ribb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  <p:sp>
        <p:nvSpPr>
          <p:cNvPr id="41" name="TextBox 40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263055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Schließen</a:t>
            </a:r>
            <a:endParaRPr lang="ru-RU" b="1" dirty="0">
              <a:latin typeface="+mn-lt"/>
            </a:endParaRPr>
          </a:p>
        </p:txBody>
      </p:sp>
      <p:pic>
        <p:nvPicPr>
          <p:cNvPr id="44" name="Рисунок 43" descr="арноль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2838450" cy="3400425"/>
          </a:xfrm>
          <a:prstGeom prst="rect">
            <a:avLst/>
          </a:prstGeom>
        </p:spPr>
      </p:pic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896750" y="332656"/>
            <a:ext cx="4635690" cy="14465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de-AT" sz="4400" b="1" dirty="0" smtClean="0"/>
              <a:t>Wer ist dieser  berühmte Mann?</a:t>
            </a:r>
            <a:endParaRPr lang="ru-RU" sz="4400" b="1" dirty="0"/>
          </a:p>
        </p:txBody>
      </p:sp>
      <p:grpSp>
        <p:nvGrpSpPr>
          <p:cNvPr id="5" name="Группа 62"/>
          <p:cNvGrpSpPr/>
          <p:nvPr/>
        </p:nvGrpSpPr>
        <p:grpSpPr>
          <a:xfrm>
            <a:off x="6372200" y="285293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7" name="Группа 47"/>
          <p:cNvGrpSpPr/>
          <p:nvPr/>
        </p:nvGrpSpPr>
        <p:grpSpPr>
          <a:xfrm>
            <a:off x="899592" y="54868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8" name="Прямая соединительная линия 47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Овал 52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Овал 62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35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" name="Группа 57"/>
          <p:cNvGrpSpPr/>
          <p:nvPr/>
        </p:nvGrpSpPr>
        <p:grpSpPr>
          <a:xfrm>
            <a:off x="561947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9" name="Прямая соединительная линия 5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Овал 5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8501090" y="15716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atin typeface="+mn-lt"/>
              </a:rPr>
              <a:t>Закрити</a:t>
            </a:r>
            <a:endParaRPr lang="ru-RU" b="1" dirty="0">
              <a:latin typeface="+mn-lt"/>
            </a:endParaRPr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16688" y="6021388"/>
            <a:ext cx="1071562" cy="36988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Zurück</a:t>
            </a:r>
            <a:endParaRPr lang="ru-RU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643834" y="6000768"/>
            <a:ext cx="1071563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Weiter</a:t>
            </a:r>
            <a:endParaRPr lang="ru-RU" b="1" dirty="0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51520" y="4868863"/>
            <a:ext cx="2304355" cy="6477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 smtClean="0"/>
              <a:t>auf                       Deutsch</a:t>
            </a:r>
            <a:endParaRPr lang="de-DE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643438" y="4868863"/>
            <a:ext cx="1944687" cy="6477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 smtClean="0"/>
              <a:t>auf Spanisch</a:t>
            </a:r>
            <a:endParaRPr lang="de-DE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659563" y="4868863"/>
            <a:ext cx="2016125" cy="6477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 smtClean="0"/>
              <a:t>auf Französisch</a:t>
            </a:r>
            <a:endParaRPr lang="de-DE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627313" y="4868863"/>
            <a:ext cx="1944687" cy="6477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 smtClean="0"/>
              <a:t>auf Englisch</a:t>
            </a:r>
            <a:endParaRPr lang="de-DE" sz="2400" b="1" dirty="0"/>
          </a:p>
        </p:txBody>
      </p:sp>
      <p:sp>
        <p:nvSpPr>
          <p:cNvPr id="35873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Monotype Corsiva" pitchFamily="66" charset="0"/>
              </a:rPr>
              <a:t>ASP</a:t>
            </a:r>
            <a:endParaRPr lang="de-DE">
              <a:latin typeface="Monotype Corsiva" pitchFamily="66" charset="0"/>
            </a:endParaRPr>
          </a:p>
        </p:txBody>
      </p:sp>
      <p:sp>
        <p:nvSpPr>
          <p:cNvPr id="42" name="TextBox 4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263055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Schließen</a:t>
            </a:r>
            <a:endParaRPr lang="ru-RU" b="1" dirty="0">
              <a:latin typeface="+mn-lt"/>
            </a:endParaRPr>
          </a:p>
        </p:txBody>
      </p:sp>
      <p:pic>
        <p:nvPicPr>
          <p:cNvPr id="46" name="Содержимое 45" descr="модерн токин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620688"/>
            <a:ext cx="4572000" cy="3547872"/>
          </a:xfrm>
        </p:spPr>
      </p:pic>
      <p:grpSp>
        <p:nvGrpSpPr>
          <p:cNvPr id="2" name="Группа 47"/>
          <p:cNvGrpSpPr/>
          <p:nvPr/>
        </p:nvGrpSpPr>
        <p:grpSpPr>
          <a:xfrm>
            <a:off x="2555776" y="54868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7" name="Лента лицом вниз 46"/>
          <p:cNvSpPr/>
          <p:nvPr/>
        </p:nvSpPr>
        <p:spPr>
          <a:xfrm rot="20601067">
            <a:off x="4277636" y="2847841"/>
            <a:ext cx="3970461" cy="918347"/>
          </a:xfrm>
          <a:prstGeom prst="ribbo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5076056" y="332656"/>
            <a:ext cx="3312368" cy="138499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2800" b="1" dirty="0" smtClean="0">
                <a:solidFill>
                  <a:schemeClr val="bg1"/>
                </a:solidFill>
              </a:rPr>
              <a:t>In welcher Sprache singt diese </a:t>
            </a:r>
          </a:p>
          <a:p>
            <a:r>
              <a:rPr lang="de-AT" sz="2800" b="1" dirty="0" smtClean="0">
                <a:solidFill>
                  <a:schemeClr val="bg1"/>
                </a:solidFill>
              </a:rPr>
              <a:t>Musikband?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1043608" y="580526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  <p:bldP spid="37" grpId="0" animBg="1"/>
      <p:bldP spid="4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шиф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4752528" cy="3888432"/>
          </a:xfrm>
          <a:prstGeom prst="rect">
            <a:avLst/>
          </a:prstGeom>
        </p:spPr>
      </p:pic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47"/>
          <p:cNvGrpSpPr/>
          <p:nvPr/>
        </p:nvGrpSpPr>
        <p:grpSpPr>
          <a:xfrm>
            <a:off x="755576" y="69269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7524328" y="2492896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atin typeface="+mn-lt"/>
              </a:rPr>
              <a:t>Закрити</a:t>
            </a:r>
            <a:endParaRPr lang="ru-RU" b="1" dirty="0">
              <a:latin typeface="+mn-lt"/>
            </a:endParaRPr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72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Zurück</a:t>
            </a:r>
            <a:endParaRPr lang="ru-RU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715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Weiter</a:t>
            </a:r>
            <a:endParaRPr lang="ru-RU" b="1" dirty="0"/>
          </a:p>
        </p:txBody>
      </p: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627313" y="4868863"/>
            <a:ext cx="1944687" cy="647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smtClean="0"/>
              <a:t>die Sängerin</a:t>
            </a:r>
            <a:endParaRPr lang="de-DE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643438" y="4868863"/>
            <a:ext cx="2088802" cy="647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smtClean="0"/>
              <a:t>die Schriftstellerin</a:t>
            </a:r>
            <a:endParaRPr lang="de-DE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804248" y="4868863"/>
            <a:ext cx="1871440" cy="647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smtClean="0"/>
              <a:t>die Sportlerin</a:t>
            </a:r>
            <a:endParaRPr lang="de-DE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68313" y="4868863"/>
            <a:ext cx="2087562" cy="647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dirty="0" smtClean="0"/>
              <a:t>das Model</a:t>
            </a:r>
            <a:endParaRPr lang="de-DE" sz="2400" dirty="0"/>
          </a:p>
        </p:txBody>
      </p:sp>
      <p:sp>
        <p:nvSpPr>
          <p:cNvPr id="42017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Monotype Corsiva" pitchFamily="66" charset="0"/>
              </a:rPr>
              <a:t>ASP</a:t>
            </a:r>
            <a:endParaRPr lang="de-DE">
              <a:latin typeface="Monotype Corsiva" pitchFamily="66" charset="0"/>
            </a:endParaRPr>
          </a:p>
        </p:txBody>
      </p:sp>
      <p:sp>
        <p:nvSpPr>
          <p:cNvPr id="42" name="TextBox 4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263055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>
                <a:latin typeface="+mn-lt"/>
              </a:rPr>
              <a:t>Schließen</a:t>
            </a:r>
            <a:endParaRPr lang="ru-RU" b="1" dirty="0">
              <a:latin typeface="+mn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67944" y="332656"/>
            <a:ext cx="4824536" cy="769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de-AT" sz="4400" dirty="0" smtClean="0"/>
              <a:t>Claudia Schiffer</a:t>
            </a:r>
            <a:r>
              <a:rPr lang="de-AT" sz="4400" b="1" dirty="0" smtClean="0"/>
              <a:t> ist…</a:t>
            </a:r>
            <a:endParaRPr lang="ru-RU" sz="4400" b="1" dirty="0"/>
          </a:p>
        </p:txBody>
      </p:sp>
      <p:grpSp>
        <p:nvGrpSpPr>
          <p:cNvPr id="3" name="Группа 52"/>
          <p:cNvGrpSpPr/>
          <p:nvPr/>
        </p:nvGrpSpPr>
        <p:grpSpPr>
          <a:xfrm>
            <a:off x="8477277" y="214290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54" name="Прямая соединительная линия 5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1" name="Лента лицом вниз 40"/>
          <p:cNvSpPr/>
          <p:nvPr/>
        </p:nvSpPr>
        <p:spPr>
          <a:xfrm rot="20601067">
            <a:off x="4285407" y="2900955"/>
            <a:ext cx="3970461" cy="864096"/>
          </a:xfrm>
          <a:prstGeom prst="ribbon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35" grpId="0" animBg="1"/>
      <p:bldP spid="4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42844" y="142852"/>
            <a:ext cx="8858312" cy="6572296"/>
          </a:xfrm>
          <a:prstGeom prst="roundRect">
            <a:avLst>
              <a:gd name="adj" fmla="val 460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2" name="TextBox 71">
            <a:hlinkClick r:id="" action="ppaction://hlinkshowjump?jump=endshow"/>
          </p:cNvPr>
          <p:cNvSpPr txBox="1"/>
          <p:nvPr/>
        </p:nvSpPr>
        <p:spPr>
          <a:xfrm>
            <a:off x="428625" y="6000750"/>
            <a:ext cx="1407071" cy="36933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Schließen</a:t>
            </a:r>
            <a:endParaRPr lang="ru-RU" b="1" dirty="0"/>
          </a:p>
        </p:txBody>
      </p:sp>
      <p:sp>
        <p:nvSpPr>
          <p:cNvPr id="73" name="TextBox 72">
            <a:hlinkClick r:id="" action="ppaction://hlinkshowjump?jump=previousslide"/>
          </p:cNvPr>
          <p:cNvSpPr txBox="1"/>
          <p:nvPr/>
        </p:nvSpPr>
        <p:spPr>
          <a:xfrm>
            <a:off x="6572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Zurück</a:t>
            </a:r>
            <a:endParaRPr lang="ru-RU" b="1" dirty="0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/>
        </p:nvSpPr>
        <p:spPr>
          <a:xfrm>
            <a:off x="7715250" y="6000750"/>
            <a:ext cx="1071563" cy="36988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b="1" dirty="0" smtClean="0"/>
              <a:t>Weiter</a:t>
            </a:r>
            <a:endParaRPr lang="ru-RU" b="1" dirty="0"/>
          </a:p>
        </p:txBody>
      </p:sp>
      <p:sp>
        <p:nvSpPr>
          <p:cNvPr id="68" name="Овал 67">
            <a:hlinkClick r:id="" action="ppaction://hlinkshowjump?jump=endshow"/>
          </p:cNvPr>
          <p:cNvSpPr/>
          <p:nvPr/>
        </p:nvSpPr>
        <p:spPr>
          <a:xfrm>
            <a:off x="785786" y="5786454"/>
            <a:ext cx="288000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>
            <a:hlinkClick r:id="" action="ppaction://hlinkshowjump?jump=previousslide"/>
          </p:cNvPr>
          <p:cNvSpPr/>
          <p:nvPr/>
        </p:nvSpPr>
        <p:spPr>
          <a:xfrm>
            <a:off x="6929454" y="5786454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>
            <a:hlinkClick r:id="" action="ppaction://hlinkshowjump?jump=nextslide"/>
          </p:cNvPr>
          <p:cNvSpPr/>
          <p:nvPr/>
        </p:nvSpPr>
        <p:spPr>
          <a:xfrm>
            <a:off x="8072462" y="578645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000628" y="5857892"/>
            <a:ext cx="288000" cy="288000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143240" y="6072206"/>
            <a:ext cx="288000" cy="288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68313" y="4868863"/>
            <a:ext cx="2087562" cy="6477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sz="2400" b="1" dirty="0" smtClean="0"/>
              <a:t>Günter Grass</a:t>
            </a:r>
            <a:endParaRPr lang="de-DE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627313" y="4868863"/>
            <a:ext cx="1944687" cy="6477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sz="2400" b="1" dirty="0" smtClean="0"/>
              <a:t>Udo Lindenberg</a:t>
            </a:r>
            <a:endParaRPr lang="de-DE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659563" y="4868863"/>
            <a:ext cx="2016125" cy="6477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sz="2400" b="1" dirty="0" smtClean="0"/>
              <a:t>Heinrich Heine</a:t>
            </a:r>
            <a:endParaRPr lang="de-DE" sz="24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643438" y="4868863"/>
            <a:ext cx="1944687" cy="6477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 smtClean="0"/>
              <a:t>Prince Damien</a:t>
            </a:r>
            <a:endParaRPr lang="de-DE" sz="2400" b="1" dirty="0"/>
          </a:p>
        </p:txBody>
      </p:sp>
      <p:sp>
        <p:nvSpPr>
          <p:cNvPr id="47137" name="TextBox 40"/>
          <p:cNvSpPr txBox="1">
            <a:spLocks noChangeArrowheads="1"/>
          </p:cNvSpPr>
          <p:nvPr/>
        </p:nvSpPr>
        <p:spPr bwMode="auto">
          <a:xfrm>
            <a:off x="0" y="6488113"/>
            <a:ext cx="558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Monotype Corsiva" pitchFamily="66" charset="0"/>
              </a:rPr>
              <a:t>ASP</a:t>
            </a:r>
            <a:endParaRPr lang="de-DE">
              <a:latin typeface="Monotype Corsiva" pitchFamily="66" charset="0"/>
            </a:endParaRPr>
          </a:p>
        </p:txBody>
      </p:sp>
      <p:sp>
        <p:nvSpPr>
          <p:cNvPr id="42" name="Лента лицом вниз 41"/>
          <p:cNvSpPr/>
          <p:nvPr/>
        </p:nvSpPr>
        <p:spPr>
          <a:xfrm rot="20601067">
            <a:off x="4285407" y="2900955"/>
            <a:ext cx="3970461" cy="864096"/>
          </a:xfrm>
          <a:prstGeom prst="ribb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/>
              <a:t>Sehr gut!</a:t>
            </a:r>
            <a:endParaRPr lang="de-DE" sz="3600" b="1" dirty="0"/>
          </a:p>
        </p:txBody>
      </p:sp>
      <p:pic>
        <p:nvPicPr>
          <p:cNvPr id="41" name="Содержимое 45" descr="prie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908720"/>
            <a:ext cx="3600400" cy="3600400"/>
          </a:xfrm>
        </p:spPr>
      </p:pic>
      <p:sp>
        <p:nvSpPr>
          <p:cNvPr id="44" name="Прямоугольник 43"/>
          <p:cNvSpPr/>
          <p:nvPr/>
        </p:nvSpPr>
        <p:spPr>
          <a:xfrm>
            <a:off x="4499992" y="260648"/>
            <a:ext cx="3960440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de-DE" sz="2000" b="1" dirty="0" smtClean="0"/>
              <a:t>"Deutschland sucht den Superstar" geht im Januar 2017 in die nächste Runde.</a:t>
            </a:r>
          </a:p>
          <a:p>
            <a:endParaRPr lang="de-DE" sz="800" b="1" dirty="0" smtClean="0"/>
          </a:p>
          <a:p>
            <a:r>
              <a:rPr lang="de-DE" sz="2000" b="1" dirty="0" smtClean="0"/>
              <a:t> Aber diesjähriger neuer Superstar in Deutschland ist….</a:t>
            </a:r>
            <a:r>
              <a:rPr lang="de-DE" sz="2000" dirty="0" smtClean="0"/>
              <a:t/>
            </a:r>
            <a:br>
              <a:rPr lang="de-DE" sz="2000" dirty="0" smtClean="0"/>
            </a:br>
            <a:endParaRPr lang="de-DE" sz="2000" dirty="0"/>
          </a:p>
        </p:txBody>
      </p:sp>
      <p:grpSp>
        <p:nvGrpSpPr>
          <p:cNvPr id="2" name="Группа 47"/>
          <p:cNvGrpSpPr/>
          <p:nvPr/>
        </p:nvGrpSpPr>
        <p:grpSpPr>
          <a:xfrm>
            <a:off x="3923928" y="836712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Овал 49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" name="Группа 62"/>
          <p:cNvGrpSpPr/>
          <p:nvPr/>
        </p:nvGrpSpPr>
        <p:grpSpPr>
          <a:xfrm>
            <a:off x="7956376" y="1700808"/>
            <a:ext cx="219618" cy="254137"/>
            <a:chOff x="477242" y="3048486"/>
            <a:chExt cx="219618" cy="254137"/>
          </a:xfrm>
          <a:effectLst>
            <a:outerShdw blurRad="76200" dist="12700" sy="-23000" kx="-800400" algn="bl" rotWithShape="0">
              <a:prstClr val="black">
                <a:alpha val="71000"/>
              </a:prstClr>
            </a:outerShdw>
          </a:effectLst>
        </p:grpSpPr>
        <p:cxnSp>
          <p:nvCxnSpPr>
            <p:cNvPr id="64" name="Прямая соединительная линия 63"/>
            <p:cNvCxnSpPr/>
            <p:nvPr/>
          </p:nvCxnSpPr>
          <p:spPr>
            <a:xfrm rot="10800000" flipV="1">
              <a:off x="485884" y="3226800"/>
              <a:ext cx="36000" cy="3600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Овал 64"/>
            <p:cNvSpPr/>
            <p:nvPr/>
          </p:nvSpPr>
          <p:spPr>
            <a:xfrm rot="2843613">
              <a:off x="443709" y="3126215"/>
              <a:ext cx="209941" cy="142876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3192116">
              <a:off x="565517" y="3078940"/>
              <a:ext cx="77462" cy="142876"/>
            </a:xfrm>
            <a:prstGeom prst="roundRect">
              <a:avLst>
                <a:gd name="adj" fmla="val 40001"/>
              </a:avLst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 rot="3089147">
              <a:off x="588518" y="3072508"/>
              <a:ext cx="132363" cy="84320"/>
            </a:xfrm>
            <a:prstGeom prst="ellipse">
              <a:avLst/>
            </a:prstGeom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9" grpId="0" animBg="1"/>
      <p:bldP spid="38" grpId="0" animBg="1"/>
      <p:bldP spid="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фото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rince Damien - Glьcksmomen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7584" y="620688"/>
            <a:ext cx="7704856" cy="5778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фото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хема 7"/>
          <p:cNvGraphicFramePr/>
          <p:nvPr/>
        </p:nvGraphicFramePr>
        <p:xfrm>
          <a:off x="539552" y="764704"/>
          <a:ext cx="80648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uperst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628800"/>
            <a:ext cx="7272808" cy="43225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80528" y="332656"/>
            <a:ext cx="94330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Vielen Dank für eure Arbeit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5400" b="1" dirty="0" smtClean="0">
                <a:solidFill>
                  <a:schemeClr val="tx2">
                    <a:lumMod val="50000"/>
                  </a:schemeClr>
                </a:solidFill>
              </a:rPr>
              <a:t>Kontrolle der Hausaufgabe</a:t>
            </a:r>
            <a:endParaRPr lang="ru-RU" sz="5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/>
          <a:lstStyle/>
          <a:p>
            <a:pPr>
              <a:buNone/>
            </a:pPr>
            <a:r>
              <a:rPr lang="de-DE" b="1" dirty="0" smtClean="0">
                <a:solidFill>
                  <a:srgbClr val="7030A0"/>
                </a:solidFill>
              </a:rPr>
              <a:t>         Die erste Gruppe</a:t>
            </a:r>
          </a:p>
          <a:p>
            <a:endParaRPr lang="de-DE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de-DE" sz="4000" b="1" dirty="0" smtClean="0">
                <a:solidFill>
                  <a:srgbClr val="7030A0"/>
                </a:solidFill>
              </a:rPr>
              <a:t>  Wer ist der Superstar für die Schüler unserer Schule?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3740224" cy="4176465"/>
          </a:xfrm>
        </p:spPr>
        <p:txBody>
          <a:bodyPr/>
          <a:lstStyle/>
          <a:p>
            <a:pPr>
              <a:buNone/>
            </a:pPr>
            <a:r>
              <a:rPr lang="de-AT" b="1" dirty="0" smtClean="0">
                <a:solidFill>
                  <a:srgbClr val="7030A0"/>
                </a:solidFill>
                <a:latin typeface="+mj-lt"/>
              </a:rPr>
              <a:t>      Die zweite Gruppe</a:t>
            </a:r>
          </a:p>
          <a:p>
            <a:endParaRPr lang="de-AT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de-AT" sz="4400" b="1" dirty="0" smtClean="0">
                <a:solidFill>
                  <a:srgbClr val="7030A0"/>
                </a:solidFill>
              </a:rPr>
              <a:t>Die Superstars </a:t>
            </a:r>
          </a:p>
          <a:p>
            <a:pPr algn="ctr">
              <a:buNone/>
            </a:pPr>
            <a:r>
              <a:rPr lang="de-AT" sz="4400" b="1" dirty="0" smtClean="0">
                <a:solidFill>
                  <a:srgbClr val="7030A0"/>
                </a:solidFill>
              </a:rPr>
              <a:t>in unserer Klasse</a:t>
            </a:r>
            <a:endParaRPr lang="ru-RU" sz="44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 descr="анімац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212976"/>
            <a:ext cx="33337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3618081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137897" cy="5184775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13787" cy="1700213"/>
          </a:xfrm>
        </p:spPr>
        <p:txBody>
          <a:bodyPr>
            <a:normAutofit/>
          </a:bodyPr>
          <a:lstStyle/>
          <a:p>
            <a:r>
              <a:rPr lang="de-DE" b="1" u="sng" dirty="0" smtClean="0"/>
              <a:t>Lernen wir die neuen Vokabeln. </a:t>
            </a:r>
            <a:br>
              <a:rPr lang="de-DE" b="1" u="sng" dirty="0" smtClean="0"/>
            </a:br>
            <a:r>
              <a:rPr lang="de-DE" b="1" u="sng" dirty="0" smtClean="0"/>
              <a:t>Hört zu und sprecht nach : </a:t>
            </a:r>
            <a:endParaRPr lang="ru-RU" b="1" u="sng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16013" y="1628775"/>
            <a:ext cx="6840537" cy="46799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das </a:t>
            </a:r>
            <a:r>
              <a:rPr lang="de-DE" sz="3500" b="1" dirty="0" smtClean="0">
                <a:solidFill>
                  <a:schemeClr val="bg1"/>
                </a:solidFill>
              </a:rPr>
              <a:t>Gebiet</a:t>
            </a:r>
          </a:p>
          <a:p>
            <a:pPr>
              <a:lnSpc>
                <a:spcPct val="130000"/>
              </a:lnSpc>
            </a:pPr>
            <a:r>
              <a:rPr lang="de-DE" sz="3500" b="1" dirty="0" smtClean="0">
                <a:solidFill>
                  <a:schemeClr val="bg1"/>
                </a:solidFill>
              </a:rPr>
              <a:t>auf dem Gebiet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der </a:t>
            </a:r>
            <a:r>
              <a:rPr lang="de-DE" sz="3500" b="1" dirty="0" smtClean="0">
                <a:solidFill>
                  <a:schemeClr val="bg1"/>
                </a:solidFill>
              </a:rPr>
              <a:t>Modemacher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das Model 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der Schauspieler 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der Sänger 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de-DE" sz="3500" b="1" dirty="0">
                <a:solidFill>
                  <a:schemeClr val="bg1"/>
                </a:solidFill>
              </a:rPr>
              <a:t>der Komponist </a:t>
            </a:r>
            <a:endParaRPr lang="uk-UA" sz="35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endParaRPr lang="ru-RU" dirty="0"/>
          </a:p>
        </p:txBody>
      </p:sp>
      <p:pic>
        <p:nvPicPr>
          <p:cNvPr id="5" name="Picture 4" descr="фото3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  <a:lum contrast="12000"/>
          </a:blip>
          <a:srcRect r="4247"/>
          <a:stretch>
            <a:fillRect/>
          </a:stretch>
        </p:blipFill>
        <p:spPr bwMode="auto">
          <a:xfrm>
            <a:off x="5652120" y="4149080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1"/>
            <a:ext cx="8856984" cy="59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de-DE" sz="4000" b="1" dirty="0" smtClean="0">
                <a:solidFill>
                  <a:srgbClr val="7030A0"/>
                </a:solidFill>
              </a:rPr>
              <a:t>Bedeutungen  der neuen Vokabeln!!!</a:t>
            </a:r>
            <a:endParaRPr lang="ru-RU" sz="4000" b="1" dirty="0" smtClean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07504" y="836713"/>
            <a:ext cx="6984776" cy="864096"/>
          </a:xfrm>
        </p:spPr>
        <p:txBody>
          <a:bodyPr>
            <a:noAutofit/>
          </a:bodyPr>
          <a:lstStyle/>
          <a:p>
            <a:r>
              <a:rPr lang="de-AT" sz="2800" dirty="0" smtClean="0"/>
              <a:t>Dieser Mann schreibt Musik. </a:t>
            </a:r>
          </a:p>
          <a:p>
            <a:r>
              <a:rPr lang="de-AT" sz="2800" dirty="0" smtClean="0"/>
              <a:t>Er ist</a:t>
            </a:r>
            <a:endParaRPr lang="ru-RU" sz="2800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5220072" y="1535113"/>
            <a:ext cx="3672408" cy="639762"/>
          </a:xfrm>
        </p:spPr>
        <p:txBody>
          <a:bodyPr>
            <a:noAutofit/>
          </a:bodyPr>
          <a:lstStyle/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r>
              <a:rPr lang="de-AT" sz="2800" dirty="0" smtClean="0"/>
              <a:t>                </a:t>
            </a:r>
          </a:p>
          <a:p>
            <a:r>
              <a:rPr lang="de-AT" sz="2800" dirty="0" smtClean="0"/>
              <a:t>            </a:t>
            </a:r>
          </a:p>
          <a:p>
            <a:r>
              <a:rPr lang="de-AT" sz="2800" dirty="0" smtClean="0"/>
              <a:t>Er mag Musik auch,    aber er singt  gern. </a:t>
            </a:r>
          </a:p>
          <a:p>
            <a:r>
              <a:rPr lang="de-AT" sz="2800" dirty="0" smtClean="0"/>
              <a:t> Er ist </a:t>
            </a:r>
            <a:endParaRPr lang="ru-RU" sz="2800" dirty="0"/>
          </a:p>
        </p:txBody>
      </p:sp>
      <p:pic>
        <p:nvPicPr>
          <p:cNvPr id="20" name="Содержимое 19" descr="композитор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7504" y="1772817"/>
            <a:ext cx="3786011" cy="1800200"/>
          </a:xfrm>
        </p:spPr>
      </p:pic>
      <p:sp>
        <p:nvSpPr>
          <p:cNvPr id="8" name="Прямоугольник 7"/>
          <p:cNvSpPr/>
          <p:nvPr/>
        </p:nvSpPr>
        <p:spPr>
          <a:xfrm>
            <a:off x="395536" y="1196751"/>
            <a:ext cx="36004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ein Komponist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5" y="1628800"/>
            <a:ext cx="309634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</a:t>
            </a:r>
            <a:r>
              <a:rPr lang="de-AT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ein Sänger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" name="Рисунок 9" descr="Скорик_Миросла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645024"/>
            <a:ext cx="2265040" cy="3212977"/>
          </a:xfrm>
          <a:prstGeom prst="rect">
            <a:avLst/>
          </a:prstGeom>
        </p:spPr>
      </p:pic>
      <p:pic>
        <p:nvPicPr>
          <p:cNvPr id="11" name="Содержимое 8" descr="vakarchuk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708920"/>
            <a:ext cx="4015933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76672"/>
            <a:ext cx="4040188" cy="1728191"/>
          </a:xfrm>
        </p:spPr>
        <p:txBody>
          <a:bodyPr>
            <a:noAutofit/>
          </a:bodyPr>
          <a:lstStyle/>
          <a:p>
            <a:endParaRPr lang="de-AT" dirty="0" smtClean="0"/>
          </a:p>
          <a:p>
            <a:endParaRPr lang="de-AT" dirty="0" smtClean="0"/>
          </a:p>
          <a:p>
            <a:r>
              <a:rPr lang="de-AT" sz="3200" dirty="0" smtClean="0"/>
              <a:t>Er näht die modische Kleidung.  Er ist </a:t>
            </a:r>
          </a:p>
          <a:p>
            <a:endParaRPr lang="ru-RU" sz="3200" dirty="0"/>
          </a:p>
        </p:txBody>
      </p:sp>
      <p:pic>
        <p:nvPicPr>
          <p:cNvPr id="8" name="Содержимое 7" descr="модельєр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2420888"/>
            <a:ext cx="4176464" cy="352839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332656"/>
            <a:ext cx="4104456" cy="1842219"/>
          </a:xfrm>
        </p:spPr>
        <p:txBody>
          <a:bodyPr>
            <a:normAutofit/>
          </a:bodyPr>
          <a:lstStyle/>
          <a:p>
            <a:r>
              <a:rPr lang="de-AT" sz="3200" dirty="0" smtClean="0"/>
              <a:t>Sie demonstriert diese Kleidung. </a:t>
            </a:r>
          </a:p>
          <a:p>
            <a:r>
              <a:rPr lang="de-AT" sz="3200" dirty="0" smtClean="0"/>
              <a:t>Ihr Beruf ist</a:t>
            </a:r>
            <a:endParaRPr lang="ru-RU" sz="3200" dirty="0"/>
          </a:p>
        </p:txBody>
      </p:sp>
      <p:pic>
        <p:nvPicPr>
          <p:cNvPr id="7" name="Содержимое 6" descr="костромічова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8064" y="2174875"/>
            <a:ext cx="2834121" cy="3951288"/>
          </a:xfrm>
        </p:spPr>
      </p:pic>
      <p:sp>
        <p:nvSpPr>
          <p:cNvPr id="6" name="Прямоугольник 5"/>
          <p:cNvSpPr/>
          <p:nvPr/>
        </p:nvSpPr>
        <p:spPr>
          <a:xfrm>
            <a:off x="179513" y="1412776"/>
            <a:ext cx="42484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ein Modemacher.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299695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16216" y="1412776"/>
            <a:ext cx="30243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Model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35113"/>
            <a:ext cx="4355976" cy="957784"/>
          </a:xfrm>
        </p:spPr>
        <p:txBody>
          <a:bodyPr>
            <a:normAutofit fontScale="92500"/>
          </a:bodyPr>
          <a:lstStyle/>
          <a:p>
            <a:r>
              <a:rPr lang="de-AT" sz="4400" dirty="0" smtClean="0"/>
              <a:t>Das ist ein Theater.</a:t>
            </a:r>
            <a:endParaRPr lang="ru-RU" sz="4400" dirty="0"/>
          </a:p>
        </p:txBody>
      </p:sp>
      <p:pic>
        <p:nvPicPr>
          <p:cNvPr id="7" name="Содержимое 6" descr="театр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7504" y="3429000"/>
            <a:ext cx="4040188" cy="299593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mask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9552" y="188640"/>
            <a:ext cx="2194560" cy="1371600"/>
          </a:xfrm>
        </p:spPr>
      </p:pic>
      <p:pic>
        <p:nvPicPr>
          <p:cNvPr id="11" name="Рисунок 10" descr="акто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16632"/>
            <a:ext cx="4608512" cy="331236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427984" y="4077072"/>
            <a:ext cx="47160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AT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Im Theater spielt </a:t>
            </a:r>
            <a:r>
              <a:rPr lang="de-AT" sz="4800" b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ein Schauspieler</a:t>
            </a:r>
            <a:endParaRPr lang="ru-RU" sz="4800" b="1" u="sng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597</Words>
  <Application>Microsoft Office PowerPoint</Application>
  <PresentationFormat>Экран (4:3)</PresentationFormat>
  <Paragraphs>188</Paragraphs>
  <Slides>40</Slides>
  <Notes>2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Brush Script MT</vt:lpstr>
      <vt:lpstr>Calibri</vt:lpstr>
      <vt:lpstr>Monotype Corsiva</vt:lpstr>
      <vt:lpstr>Times New Roman</vt:lpstr>
      <vt:lpstr>Тема Office</vt:lpstr>
      <vt:lpstr>Wer ist </vt:lpstr>
      <vt:lpstr>Mundgymnastik Hört zu und sprecht nach : </vt:lpstr>
      <vt:lpstr>Übersetzung des Gedichtes  ins Ukrainische</vt:lpstr>
      <vt:lpstr>Презентация PowerPoint</vt:lpstr>
      <vt:lpstr>Kontrolle der Hausaufgabe</vt:lpstr>
      <vt:lpstr>Lernen wir die neuen Vokabeln.  Hört zu und sprecht nach : </vt:lpstr>
      <vt:lpstr>Презентация PowerPoint</vt:lpstr>
      <vt:lpstr>Презентация PowerPoint</vt:lpstr>
      <vt:lpstr>Презентация PowerPoint</vt:lpstr>
      <vt:lpstr> Superstars können auf  veschiedenen Gebieten tätig sein </vt:lpstr>
      <vt:lpstr>Auf dem Gebiet Sport</vt:lpstr>
      <vt:lpstr>Auf dem Gebiet Musik</vt:lpstr>
      <vt:lpstr>Auf dem Gebiet Kunst</vt:lpstr>
      <vt:lpstr>Auf dem Gebiet Mode</vt:lpstr>
      <vt:lpstr>Arbeit mit dem Lehrbuch </vt:lpstr>
      <vt:lpstr>Презентация PowerPoint</vt:lpstr>
      <vt:lpstr>Sie waren die berühmten Komponisten….</vt:lpstr>
      <vt:lpstr>Презентация PowerPoint</vt:lpstr>
      <vt:lpstr>Sie waren die berühmten Schriftsteller</vt:lpstr>
      <vt:lpstr>Презентация PowerPoint</vt:lpstr>
      <vt:lpstr>Die berühmten  Schriftsteller</vt:lpstr>
      <vt:lpstr>Sie sind Sänger</vt:lpstr>
      <vt:lpstr>Sie sind Sportler</vt:lpstr>
      <vt:lpstr>Sie sind Schauspieler </vt:lpstr>
      <vt:lpstr>Das ist Claudia Schiffer.   Sie ist  Model und Schauspielerin</vt:lpstr>
      <vt:lpstr>                          Er heißt   </vt:lpstr>
      <vt:lpstr>Wer sind diese deutschen Superstars?</vt:lpstr>
      <vt:lpstr>Презентация PowerPoint</vt:lpstr>
      <vt:lpstr> Ratespiel  „Superstar“</vt:lpstr>
      <vt:lpstr>Презентация PowerPoint</vt:lpstr>
      <vt:lpstr>Презентация PowerPoint</vt:lpstr>
      <vt:lpstr>Презентация PowerPoint</vt:lpstr>
      <vt:lpstr>Wähle richtiges Wort!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Пользователь Windows</cp:lastModifiedBy>
  <cp:revision>127</cp:revision>
  <dcterms:created xsi:type="dcterms:W3CDTF">2016-11-27T00:08:17Z</dcterms:created>
  <dcterms:modified xsi:type="dcterms:W3CDTF">2017-01-30T22:37:06Z</dcterms:modified>
</cp:coreProperties>
</file>