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9" r:id="rId3"/>
    <p:sldId id="276" r:id="rId4"/>
    <p:sldId id="266" r:id="rId5"/>
    <p:sldId id="262" r:id="rId6"/>
    <p:sldId id="278" r:id="rId7"/>
    <p:sldId id="279" r:id="rId8"/>
    <p:sldId id="281" r:id="rId9"/>
    <p:sldId id="280" r:id="rId10"/>
    <p:sldId id="267" r:id="rId11"/>
    <p:sldId id="274" r:id="rId12"/>
    <p:sldId id="271" r:id="rId13"/>
    <p:sldId id="256" r:id="rId14"/>
    <p:sldId id="257" r:id="rId15"/>
    <p:sldId id="275" r:id="rId16"/>
    <p:sldId id="258" r:id="rId17"/>
    <p:sldId id="261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DB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P\Desktop\&#1082;&#1072;&#1088;&#1090;&#1080;&#1085;&#1082;&#1080;\Fanfary_-_vyhod_neptuna_(xMusic.me)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P\Desktop\&#1084;&#1072;&#1090;&#1077;&#1084;.1&#1082;&#1083;&#1072;&#1089;\&#1058;&#1072;&#1085;&#1077;&#1094;%20'&#1063;&#1091;&#1085;&#1075;&#1072;-&#1095;&#1072;&#1085;&#1075;&#1072;'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P\Desktop\&#1054;&#1089;&#1090;&#1072;&#1074;&#1072;&#1081;&#1089;&#1103;_&#1084;&#1072;&#1083;&#1100;&#1095;&#1080;&#1082;_&#1089;_&#1085;&#1072;&#1084;&#1080;_&#1073;&#1091;&#1076;&#1077;&#1096;&#1100;_&#1085;&#1072;&#1096;&#1080;&#1084;_&#1082;&#1086;&#1088;&#1086;&#1083;&#1077;&#1084;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clipartmania.ru/uploads/gallery/main/100/butterfly-1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975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1484784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err="1" smtClean="0"/>
              <a:t>Всі</a:t>
            </a:r>
            <a:r>
              <a:rPr lang="ru-RU" sz="3000" dirty="0" smtClean="0"/>
              <a:t> </a:t>
            </a:r>
            <a:r>
              <a:rPr lang="ru-RU" sz="3000" dirty="0" err="1" smtClean="0"/>
              <a:t>почули</a:t>
            </a:r>
            <a:r>
              <a:rPr lang="ru-RU" sz="3000" dirty="0" smtClean="0"/>
              <a:t> </a:t>
            </a:r>
            <a:r>
              <a:rPr lang="ru-RU" sz="3000" dirty="0" err="1" smtClean="0"/>
              <a:t>ви</a:t>
            </a:r>
            <a:r>
              <a:rPr lang="ru-RU" sz="3000" dirty="0" smtClean="0"/>
              <a:t> </a:t>
            </a:r>
            <a:r>
              <a:rPr lang="ru-RU" sz="3000" dirty="0" err="1" smtClean="0"/>
              <a:t>дзвінок</a:t>
            </a:r>
            <a:r>
              <a:rPr lang="ru-RU" sz="3000" dirty="0" smtClean="0"/>
              <a:t>,	</a:t>
            </a:r>
            <a:br>
              <a:rPr lang="ru-RU" sz="3000" dirty="0" smtClean="0"/>
            </a:br>
            <a:r>
              <a:rPr lang="ru-RU" sz="3000" dirty="0" err="1" smtClean="0"/>
              <a:t>Він</a:t>
            </a:r>
            <a:r>
              <a:rPr lang="ru-RU" sz="3000" dirty="0" smtClean="0"/>
              <a:t> покликав на урок.</a:t>
            </a:r>
            <a:br>
              <a:rPr lang="ru-RU" sz="3000" dirty="0" smtClean="0"/>
            </a:br>
            <a:r>
              <a:rPr lang="ru-RU" sz="3000" dirty="0" err="1" smtClean="0"/>
              <a:t>Кожен</a:t>
            </a:r>
            <a:r>
              <a:rPr lang="ru-RU" sz="3000" dirty="0" smtClean="0"/>
              <a:t> </a:t>
            </a:r>
            <a:r>
              <a:rPr lang="ru-RU" sz="3000" dirty="0" err="1" smtClean="0"/>
              <a:t>з</a:t>
            </a:r>
            <a:r>
              <a:rPr lang="ru-RU" sz="3000" dirty="0" smtClean="0"/>
              <a:t> вас </a:t>
            </a:r>
            <a:r>
              <a:rPr lang="ru-RU" sz="3000" dirty="0" err="1" smtClean="0"/>
              <a:t>приготувався</a:t>
            </a:r>
            <a:r>
              <a:rPr lang="ru-RU" sz="3000" dirty="0" smtClean="0"/>
              <a:t>,</a:t>
            </a:r>
            <a:br>
              <a:rPr lang="ru-RU" sz="3000" dirty="0" smtClean="0"/>
            </a:br>
            <a:r>
              <a:rPr lang="ru-RU" sz="3000" dirty="0" smtClean="0"/>
              <a:t>На </a:t>
            </a:r>
            <a:r>
              <a:rPr lang="ru-RU" sz="3000" dirty="0" err="1" smtClean="0"/>
              <a:t>перерві</a:t>
            </a:r>
            <a:r>
              <a:rPr lang="ru-RU" sz="3000" dirty="0" smtClean="0"/>
              <a:t> </a:t>
            </a:r>
            <a:r>
              <a:rPr lang="ru-RU" sz="3000" dirty="0" err="1" smtClean="0"/>
              <a:t>постарався</a:t>
            </a:r>
            <a:r>
              <a:rPr lang="ru-RU" sz="3000" dirty="0" smtClean="0"/>
              <a:t>.</a:t>
            </a:r>
            <a:br>
              <a:rPr lang="ru-RU" sz="3000" dirty="0" smtClean="0"/>
            </a:br>
            <a:r>
              <a:rPr lang="ru-RU" sz="3000" dirty="0" smtClean="0"/>
              <a:t>Зараз </a:t>
            </a:r>
            <a:r>
              <a:rPr lang="ru-RU" sz="3000" dirty="0" err="1" smtClean="0"/>
              <a:t>сядуть</a:t>
            </a:r>
            <a:r>
              <a:rPr lang="ru-RU" sz="3000" dirty="0" smtClean="0"/>
              <a:t> </a:t>
            </a:r>
            <a:r>
              <a:rPr lang="ru-RU" sz="3000" dirty="0" err="1" smtClean="0"/>
              <a:t>лиш</a:t>
            </a:r>
            <a:r>
              <a:rPr lang="ru-RU" sz="3000" dirty="0" smtClean="0"/>
              <a:t> </a:t>
            </a:r>
            <a:r>
              <a:rPr lang="ru-RU" sz="3000" dirty="0" err="1" smtClean="0"/>
              <a:t>дівчата</a:t>
            </a:r>
            <a:r>
              <a:rPr lang="ru-RU" sz="3000" dirty="0" smtClean="0"/>
              <a:t>,</a:t>
            </a:r>
            <a:br>
              <a:rPr lang="ru-RU" sz="3000" dirty="0" smtClean="0"/>
            </a:br>
            <a:r>
              <a:rPr lang="ru-RU" sz="3000" dirty="0" smtClean="0"/>
              <a:t>А за ними </a:t>
            </a:r>
            <a:r>
              <a:rPr lang="ru-RU" sz="3000" dirty="0" err="1" smtClean="0"/>
              <a:t>і</a:t>
            </a:r>
            <a:r>
              <a:rPr lang="ru-RU" sz="3000" dirty="0" smtClean="0"/>
              <a:t> </a:t>
            </a:r>
            <a:r>
              <a:rPr lang="ru-RU" sz="3000" dirty="0" err="1" smtClean="0"/>
              <a:t>хлоп'ята</a:t>
            </a:r>
            <a:r>
              <a:rPr lang="ru-RU" sz="3000" dirty="0" smtClean="0"/>
              <a:t>.</a:t>
            </a:r>
            <a:br>
              <a:rPr lang="ru-RU" sz="3000" dirty="0" smtClean="0"/>
            </a:br>
            <a:r>
              <a:rPr lang="ru-RU" sz="3000" dirty="0" smtClean="0"/>
              <a:t>Ми урок </a:t>
            </a:r>
            <a:r>
              <a:rPr lang="ru-RU" sz="3000" dirty="0" err="1" smtClean="0"/>
              <a:t>розпочинаєм</a:t>
            </a:r>
            <a:r>
              <a:rPr lang="ru-RU" sz="3000" dirty="0" smtClean="0"/>
              <a:t>,</a:t>
            </a:r>
            <a:br>
              <a:rPr lang="ru-RU" sz="3000" dirty="0" smtClean="0"/>
            </a:br>
            <a:r>
              <a:rPr lang="ru-RU" sz="3000" dirty="0" smtClean="0"/>
              <a:t>     Математику </a:t>
            </a:r>
            <a:r>
              <a:rPr lang="ru-RU" sz="3000" dirty="0" err="1" smtClean="0"/>
              <a:t>вивчаєм</a:t>
            </a:r>
            <a:r>
              <a:rPr lang="ru-RU" sz="3000" dirty="0" smtClean="0"/>
              <a:t>.</a:t>
            </a:r>
            <a:br>
              <a:rPr lang="ru-RU" sz="3000" dirty="0" smtClean="0"/>
            </a:b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cs308421.vk.me/v308421067/15ff/Hu0Nm6Xaz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186436" cy="3139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://www.nastol.com.ua/pic/201401/1600x900/nastol.com.ua-82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620688"/>
            <a:ext cx="3578108" cy="2012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http://laguna.ucoz.ua/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05064"/>
            <a:ext cx="260859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19672" y="5157193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/>
              <a:t>20 КГ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2132856"/>
            <a:ext cx="1109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2КГ</a:t>
            </a:r>
            <a:endParaRPr lang="ru-RU" sz="4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5949280"/>
            <a:ext cx="1375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4 КГ</a:t>
            </a:r>
            <a:endParaRPr lang="ru-RU" sz="4400" b="1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1520" y="476672"/>
            <a:ext cx="3419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</a:t>
            </a:r>
            <a:r>
              <a:rPr kumimoji="0" lang="uk-UA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вняй</a:t>
            </a:r>
            <a:r>
              <a:rPr kumimoji="0" lang="uk-UA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</a:t>
            </a:r>
            <a:endParaRPr kumimoji="0" lang="uk-UA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772400" cy="936104"/>
          </a:xfrm>
        </p:spPr>
        <p:txBody>
          <a:bodyPr/>
          <a:lstStyle/>
          <a:p>
            <a:r>
              <a:rPr lang="uk-UA" b="1" dirty="0" smtClean="0"/>
              <a:t>Гімнастика для очей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http://poradu.pp.ua/uploads/posts/2016-03/metod-20-20-20-ta-nsh-sposobi-zahistu-ochey-vd-vplivu-kompyutera_47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24744"/>
            <a:ext cx="5038725" cy="3743325"/>
          </a:xfrm>
          <a:prstGeom prst="rect">
            <a:avLst/>
          </a:prstGeom>
          <a:noFill/>
        </p:spPr>
      </p:pic>
      <p:pic>
        <p:nvPicPr>
          <p:cNvPr id="10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flatcast.web.tr/images/imported/2014/01/3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2787887" cy="3168352"/>
          </a:xfrm>
          <a:prstGeom prst="rect">
            <a:avLst/>
          </a:prstGeom>
          <a:noFill/>
        </p:spPr>
      </p:pic>
      <p:pic>
        <p:nvPicPr>
          <p:cNvPr id="8" name="Fanfary_-_vyhod_neptun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2838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918648" cy="5688631"/>
          </a:xfrm>
        </p:spPr>
        <p:txBody>
          <a:bodyPr/>
          <a:lstStyle/>
          <a:p>
            <a:pPr algn="l"/>
            <a:r>
              <a:rPr lang="ru-RU" dirty="0" smtClean="0"/>
              <a:t>               37-1=36</a:t>
            </a:r>
            <a:br>
              <a:rPr lang="ru-RU" dirty="0" smtClean="0"/>
            </a:br>
            <a:r>
              <a:rPr lang="ru-RU" dirty="0" smtClean="0"/>
              <a:t>                                  16-1=15</a:t>
            </a:r>
            <a:br>
              <a:rPr lang="ru-RU" dirty="0" smtClean="0"/>
            </a:br>
            <a:r>
              <a:rPr lang="ru-RU" dirty="0" smtClean="0"/>
              <a:t>        24+1=25</a:t>
            </a:r>
            <a:br>
              <a:rPr lang="ru-RU" dirty="0" smtClean="0"/>
            </a:br>
            <a:r>
              <a:rPr lang="ru-RU" dirty="0" smtClean="0"/>
              <a:t>                            18+1=19</a:t>
            </a:r>
            <a:br>
              <a:rPr lang="ru-RU" dirty="0" smtClean="0"/>
            </a:br>
            <a:r>
              <a:rPr lang="ru-RU" dirty="0" smtClean="0"/>
              <a:t>        36-1=35</a:t>
            </a:r>
            <a:br>
              <a:rPr lang="ru-RU" dirty="0" smtClean="0"/>
            </a:br>
            <a:r>
              <a:rPr lang="ru-RU" dirty="0" smtClean="0"/>
              <a:t>                           42+1=43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59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TB_Image" descr="http://tortenwelt-shop.com/media/images/popup/sc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36712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B_Image" descr="http://tortenwelt-shop.com/media/images/popup/sc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484784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B_Image" descr="http://tortenwelt-shop.com/media/images/popup/sc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501008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fancybox-img" descr="http://zoostar.com.ua/files/products/8866-1.1024x768w.jpg?3ff1262b85755a89d9421c8e38b3c1e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fancybox-img" descr="http://zoostar.com.ua/files/products/8866-1.1024x768w.jpg?3ff1262b85755a89d9421c8e38b3c1e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780928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fancybox-img" descr="http://zoostar.com.ua/files/products/8866-1.1024x768w.jpg?3ff1262b85755a89d9421c8e38b3c1e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77072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3" descr="http://www.playcast.ru/uploads/2015/09/16/15094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3253159" cy="2920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1969205" cy="3174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88640"/>
            <a:ext cx="1985486" cy="2448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497735"/>
            <a:ext cx="2153990" cy="2360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708920"/>
            <a:ext cx="2592288" cy="2189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797152"/>
            <a:ext cx="2710631" cy="1891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img-fotki.yandex.ru/get/6101/119528728.17ba/0_cd5ec_4d2ba9b7_ori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2564904"/>
            <a:ext cx="3013051" cy="4536504"/>
          </a:xfrm>
          <a:prstGeom prst="rect">
            <a:avLst/>
          </a:prstGeom>
          <a:noFill/>
        </p:spPr>
      </p:pic>
      <p:pic>
        <p:nvPicPr>
          <p:cNvPr id="1036" name="Picture 12" descr="http://wiki.kubg.edu.ua/images/thumb/1/1f/%D0%92%D1%83%D0%B4%D0%BA%D0%B0.png/649px-%D0%92%D1%83%D0%B4%D0%BA%D0%B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24544" y="0"/>
            <a:ext cx="4399732" cy="6087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29 -0.11355 C 0.18646 -0.12257 0.18889 -0.1346 0.19444 -0.14223 C 0.2 -0.14963 0.21337 -0.15657 0.22066 -0.16073 C 0.24132 -0.17299 0.21927 -0.1605 0.23767 -0.17299 C 0.24531 -0.17808 0.25555 -0.18085 0.26371 -0.18316 C 0.27396 -0.1901 0.28507 -0.19126 0.296 -0.19542 C 0.30416 -0.19866 0.31094 -0.20097 0.3191 -0.20375 C 0.32222 -0.2049 0.325 -0.20768 0.3283 -0.20791 C 0.33559 -0.2086 0.34271 -0.20906 0.35 -0.20976 C 0.37031 -0.21531 0.38541 -0.21485 0.40833 -0.216 C 0.42066 -0.21415 0.43125 -0.21138 0.44375 -0.20976 C 0.45399 -0.20583 0.44236 -0.20999 0.4592 -0.20583 C 0.46649 -0.20398 0.47344 -0.19981 0.48073 -0.1975 C 0.48298 -0.19288 0.48385 -0.18709 0.4868 -0.18316 C 0.49375 -0.17391 0.50295 -0.1679 0.50989 -0.15865 C 0.51354 -0.15379 0.52066 -0.14431 0.52066 -0.14431 C 0.52257 -0.13668 0.52621 -0.13136 0.5283 -0.12373 C 0.5316 -0.11147 0.53403 -0.09898 0.53767 -0.08696 C 0.53906 -0.07632 0.54166 -0.0666 0.54375 -0.0562 C 0.54514 -0.03006 0.54705 -0.00439 0.54844 0.02174 C 0.54791 0.04094 0.54774 0.05967 0.54687 0.07909 C 0.54635 0.09135 0.54375 0.10222 0.54219 0.11402 C 0.5401 0.13067 0.53975 0.14871 0.5283 0.15888 C 0.52274 0.17044 0.51007 0.17484 0.50069 0.17946 C 0.49357 0.1827 0.48646 0.1871 0.47916 0.18987 C 0.47465 0.19149 0.46979 0.19195 0.46528 0.1938 C 0.46319 0.1945 0.46128 0.19496 0.4592 0.19588 C 0.45764 0.19635 0.45607 0.19704 0.45451 0.19773 C 0.45243 0.19889 0.45052 0.2012 0.44844 0.2019 C 0.43958 0.20606 0.44288 0.20213 0.43611 0.20606 C 0.42604 0.21161 0.41753 0.21647 0.40833 0.22456 C 0.4066 0.22618 0.40416 0.22572 0.40225 0.22664 C 0.396 0.22988 0.3901 0.23196 0.38368 0.23474 C 0.37604 0.23797 0.3684 0.24168 0.36076 0.24514 C 0.34878 0.25046 0.33333 0.24977 0.32222 0.25948 C 0.31493 0.26596 0.3118 0.27197 0.30677 0.28192 C 0.30052 0.29394 0.30243 0.28677 0.296 0.29394 C 0.28923 0.3018 0.2835 0.31036 0.27604 0.31684 C 0.26371 0.34135 0.28229 0.3062 0.2684 0.32701 C 0.25746 0.34343 0.25521 0.3617 0.25295 0.38252 C 0.25347 0.39131 0.25364 0.40009 0.25451 0.40911 C 0.25469 0.41166 0.25434 0.41559 0.25607 0.41721 C 0.25833 0.41929 0.26545 0.41096 0.26684 0.40911 " pathEditMode="relative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074E-6 C -0.00955 0.01318 0.00052 0.00115 -0.0092 0.00832 C -0.01407 0.01179 -0.01754 0.01965 -0.02292 0.02058 C -0.03855 0.02359 -0.05348 0.02844 -0.0691 0.03076 C -0.07605 0.03376 -0.08143 0.04001 -0.08768 0.04509 C -0.08941 0.04648 -0.09723 0.04879 -0.09844 0.04926 C -0.10643 0.05735 -0.1158 0.0629 -0.12448 0.06984 C -0.13177 0.07562 -0.13664 0.08372 -0.14462 0.08626 C -0.15209 0.09366 -0.15105 0.09274 -0.1599 0.1006 C -0.16146 0.10199 -0.16459 0.10453 -0.16459 0.10453 C -0.17084 0.11771 -0.179 0.12928 -0.18611 0.14153 C -0.18959 0.14731 -0.19219 0.15402 -0.19532 0.16003 C -0.19636 0.16212 -0.19844 0.16605 -0.19844 0.16605 C -0.20209 0.18062 -0.20695 0.19403 -0.2092 0.20906 C -0.20834 0.25555 -0.21476 0.28099 -0.20139 0.31545 C -0.20052 0.32354 -0.19948 0.33464 -0.19688 0.34227 C -0.19566 0.34597 -0.19358 0.34921 -0.19219 0.35268 C -0.19115 0.35499 -0.19011 0.358 -0.18924 0.36077 C -0.18542 0.37234 -0.1816 0.38228 -0.17379 0.38945 C -0.16528 0.40657 -0.17639 0.38598 -0.16615 0.39963 C -0.16476 0.40148 -0.16441 0.40402 -0.16302 0.40587 C -0.15868 0.41165 -0.15295 0.41651 -0.14757 0.42021 C -0.13907 0.432 -0.12848 0.4438 -0.11841 0.45305 C -0.11736 0.45513 -0.1165 0.45744 -0.11528 0.45906 C -0.11407 0.46068 -0.11198 0.46138 -0.11077 0.46323 C -0.10174 0.47803 -0.11372 0.46646 -0.10295 0.47548 C -0.09775 0.48751 -0.09184 0.49884 -0.08611 0.5104 C -0.08403 0.51457 -0.08264 0.52544 -0.08143 0.53076 C -0.08004 0.53723 -0.0783 0.54301 -0.07691 0.54926 C -0.07622 0.55203 -0.07535 0.55735 -0.07535 0.55735 " pathEditMode="relative" ptsTypes="fffffffffffffffffffffffffffff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03515E-6 C -0.01145 0.01018 -0.01301 0.03469 -0.01839 0.05111 C -0.02013 0.0562 -0.02291 0.06036 -0.02464 0.06545 C -0.02621 0.07007 -0.02603 0.07424 -0.02916 0.07794 C -0.03194 0.08117 -0.03836 0.08603 -0.03836 0.08603 C -0.0828 0.08071 -0.06128 0.08233 -0.14461 0.08603 C -0.15086 0.08626 -0.15694 0.09228 -0.16301 0.09436 C -0.17135 0.1013 -0.18124 0.10453 -0.18923 0.11263 C -0.1986 0.12211 -0.20746 0.1309 -0.21839 0.13737 C -0.2203 0.13853 -0.22256 0.1383 -0.22464 0.13922 C -0.22725 0.14038 -0.22985 0.14177 -0.23228 0.14339 C -0.23801 0.14732 -0.24149 0.1531 -0.24774 0.15564 C -0.25346 0.16351 -0.25954 0.16767 -0.26614 0.17414 C -0.27569 0.18363 -0.26614 0.17831 -0.27534 0.18247 C -0.27777 0.19195 -0.28228 0.19241 -0.28923 0.19473 C -0.29183 0.20467 -0.30364 0.21647 -0.30919 0.22549 C -0.31249 0.2308 -0.31839 0.24191 -0.31839 0.24191 C -0.32204 0.26041 -0.31926 0.25347 -0.32464 0.26434 C -0.32638 0.27567 -0.32951 0.28631 -0.33228 0.29718 C -0.32985 0.30944 -0.32812 0.321 -0.32152 0.33002 C -0.3177 0.34482 -0.30728 0.35685 -0.29999 0.36887 C -0.29669 0.37419 -0.29374 0.37974 -0.29079 0.38529 C -0.28975 0.38737 -0.28767 0.3913 -0.28767 0.3913 C -0.28576 0.3987 -0.28315 0.40518 -0.28003 0.41189 C -0.27829 0.42137 -0.27482 0.43039 -0.27083 0.43848 C -0.27169 0.45352 -0.27187 0.46693 -0.27378 0.4815 C -0.27464 0.48867 -0.27846 0.50208 -0.27846 0.50208 C -0.27899 0.50694 -0.28003 0.51642 -0.28003 0.51642 " pathEditMode="relative" ptsTypes="fffffffffffffffffffffffffff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6115E-6 C -0.01128 -0.01503 -0.025 -0.0266 -0.0401 -0.03284 C -0.04479 -0.03469 -0.0493 -0.03677 -0.05399 -0.03885 C -0.05711 -0.04024 -0.06319 -0.04302 -0.06319 -0.04302 C -0.07951 -0.05805 -0.11215 -0.05712 -0.1309 -0.05944 C -0.15816 -0.06267 -0.18524 -0.06869 -0.21232 -0.07378 C -0.22257 -0.07563 -0.23281 -0.07956 -0.24323 -0.08002 C -0.26892 -0.08118 -0.29444 -0.08141 -0.32014 -0.0821 C -0.33941 -0.08441 -0.35677 -0.09228 -0.37552 -0.09644 C -0.38264 -0.10014 -0.38715 -0.10338 -0.39548 -0.10245 C -0.40104 -0.10176 -0.41545 -0.08603 -0.4217 -0.0821 C -0.4309 -0.06938 -0.43229 -0.05389 -0.43385 -0.037 C -0.43385 -0.03585 -0.43385 -0.00717 -0.4309 0.00208 C -0.42413 0.02289 -0.41354 0.03446 -0.4 0.04718 C -0.39704 0.04995 -0.39461 0.05597 -0.39079 0.05735 C -0.38281 0.06013 -0.3743 0.05943 -0.36614 0.06152 C -0.35208 0.06498 -0.33889 0.06961 -0.32465 0.07169 C -0.32135 0.07609 -0.31597 0.08487 -0.31076 0.08811 C -0.30573 0.09112 -0.29548 0.09621 -0.29548 0.09621 C -0.29097 0.10523 -0.28906 0.10222 -0.28316 0.10869 C -0.26996 0.12303 -0.28645 0.10731 -0.27395 0.11887 C -0.27048 0.12535 -0.27274 0.12488 -0.26927 0.12488 " pathEditMode="relative" ptsTypes="fffffffffffffffffffff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-0.14801 C -0.12343 -0.16211 -0.11875 -0.14477 -0.12447 -0.16235 C -0.12795 -0.17275 -0.12882 -0.18339 -0.13368 -0.19287 C -0.13697 -0.21045 -0.14253 -0.22386 -0.14757 -0.24005 C -0.1493 -0.24537 -0.15017 -0.25138 -0.15208 -0.25647 C -0.15382 -0.26087 -0.15833 -0.26873 -0.15833 -0.26873 C -0.15902 -0.27174 -0.16302 -0.28561 -0.16441 -0.28723 C -0.16614 -0.28931 -0.16857 -0.28977 -0.17066 -0.29139 C -0.17829 -0.29741 -0.18159 -0.30388 -0.19062 -0.30781 C -0.2 -0.3203 -0.21197 -0.324 -0.22447 -0.32816 C -0.2335 -0.33441 -0.2427 -0.33742 -0.25208 -0.3425 C -0.26996 -0.35245 -0.28836 -0.36378 -0.30746 -0.36933 C -0.32465 -0.37419 -0.34253 -0.37812 -0.35989 -0.38159 C -0.3927 -0.3802 -0.43489 -0.38529 -0.46753 -0.37118 C -0.47378 -0.3684 -0.48159 -0.36494 -0.4875 -0.361 C -0.49305 -0.3573 -0.49531 -0.35152 -0.50138 -0.34875 C -0.50555 -0.34042 -0.51145 -0.33464 -0.51527 -0.32608 C -0.52066 -0.31359 -0.52343 -0.29902 -0.52899 -0.28723 C -0.5276 -0.26526 -0.52569 -0.2493 -0.51822 -0.22988 C -0.5177 -0.22641 -0.51805 -0.22271 -0.51666 -0.2197 C -0.51302 -0.21207 -0.49947 -0.19403 -0.49218 -0.19102 C -0.47812 -0.17229 -0.4552 -0.16258 -0.4368 -0.15402 C -0.42604 -0.14916 -0.41423 -0.15171 -0.40295 -0.14986 C -0.39722 -0.14754 -0.39166 -0.14408 -0.38593 -0.14176 C -0.3809 -0.13968 -0.37569 -0.13968 -0.37066 -0.1376 C -0.36753 -0.13621 -0.36441 -0.13482 -0.36128 -0.13344 C -0.35972 -0.13274 -0.35677 -0.13159 -0.35677 -0.13159 C -0.3552 -0.12835 -0.35208 -0.12349 -0.35208 -0.1191 C -0.35208 -0.111 -0.35364 -0.08649 -0.35364 -0.09458 " pathEditMode="relative" ptsTypes="ffffffffffffffffffffffffffff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17946 C -0.02274 -0.20513 -0.01875 -0.23103 -0.01215 -0.25532 C -0.00816 -0.26966 -0.00851 -0.27497 -0.00139 -0.28608 C 0.00712 -0.29926 0.0099 -0.31128 0.02326 -0.3166 C 0.03403 -0.32655 0.05625 -0.33418 0.06927 -0.33719 C 0.09045 -0.35129 0.11007 -0.35407 0.13403 -0.35569 C 0.14358 -0.36008 0.15312 -0.36054 0.16319 -0.3617 C 0.18698 -0.36054 0.20764 -0.358 0.2309 -0.35569 C 0.29306 -0.358 0.29167 -0.35916 0.35851 -0.35569 C 0.38663 -0.3543 0.41007 -0.33302 0.43698 -0.32701 C 0.43906 -0.32562 0.44115 -0.324 0.44323 -0.32285 C 0.44462 -0.32192 0.4467 -0.32238 0.44774 -0.32077 C 0.44896 -0.31868 0.44861 -0.31522 0.44931 -0.31267 C 0.45121 -0.3062 0.45278 -0.30365 0.45556 -0.29833 C 0.45729 -0.29163 0.4599 -0.28654 0.46163 -0.27983 C 0.46111 -0.27497 0.46146 -0.26989 0.46007 -0.26549 C 0.45642 -0.253 0.43194 -0.24584 0.42326 -0.24283 C 0.40885 -0.24422 0.40417 -0.24514 0.39236 -0.24907 C 0.37153 -0.24745 0.35937 -0.24422 0.3401 -0.2389 C 0.32951 -0.23173 0.31944 -0.22571 0.30781 -0.22248 C 0.30156 -0.21808 0.29462 -0.21323 0.28785 -0.21022 C 0.28385 -0.20837 0.27552 -0.20606 0.27552 -0.20606 C 0.27031 -0.19565 0.27396 -0.2012 0.26319 -0.19172 C 0.26163 -0.19033 0.25851 -0.18756 0.25851 -0.18756 C 0.25434 -0.17923 0.25069 -0.17877 0.24479 -0.17322 C 0.24062 -0.16929 0.23958 -0.16628 0.23698 -0.16096 C 0.23542 -0.15402 0.23559 -0.1568 0.23559 -0.15287 " pathEditMode="relative" ptsTypes="ffffffffffffffffffffffffff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239" y="476672"/>
            <a:ext cx="726759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949" y="0"/>
            <a:ext cx="9186949" cy="6858000"/>
          </a:xfrm>
          <a:prstGeom prst="rect">
            <a:avLst/>
          </a:prstGeom>
          <a:noFill/>
        </p:spPr>
      </p:pic>
      <p:pic>
        <p:nvPicPr>
          <p:cNvPr id="6" name="Танец 'Чунга-чанга'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 flipV="1">
            <a:off x="8532440" y="6660232"/>
            <a:ext cx="144016" cy="108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  З  Я  А   Н    Н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16  8  89  23 54 35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69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18722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 Н   А   Н   Н   Я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8 16 23 35 54 89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949" cy="6858000"/>
          </a:xfrm>
          <a:prstGeom prst="rect">
            <a:avLst/>
          </a:prstGeom>
          <a:noFill/>
        </p:spPr>
      </p:pic>
      <p:pic>
        <p:nvPicPr>
          <p:cNvPr id="19460" name="Picture 4" descr="http://effects1.ru/png/kartinka/interer/1/sunduki/7_sunduk-3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068960"/>
            <a:ext cx="4060484" cy="286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Молодці!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949" cy="6858000"/>
          </a:xfrm>
          <a:prstGeom prst="rect">
            <a:avLst/>
          </a:prstGeom>
          <a:noFill/>
        </p:spPr>
      </p:pic>
      <p:pic>
        <p:nvPicPr>
          <p:cNvPr id="25602" name="Picture 2" descr="http://img-fotki.yandex.ru/get/6832/50114850.69a/0_f9f17_aea279c3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550" y="1"/>
            <a:ext cx="4110129" cy="1484784"/>
          </a:xfrm>
          <a:prstGeom prst="rect">
            <a:avLst/>
          </a:prstGeom>
          <a:noFill/>
        </p:spPr>
      </p:pic>
      <p:pic>
        <p:nvPicPr>
          <p:cNvPr id="10" name="Оставайся_мальчик_с_нами_будешь_нашим_короле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3351 0.00879 C -0.24306 0.00231 -0.25243 -0.00115 -0.26285 -0.00347 C -0.27188 -0.00763 -0.27049 -0.00046 -0.27813 0.00463 C -0.2849 0.00902 -0.29532 0.01249 -0.30278 0.01503 C -0.33907 0.0081 -0.33507 0.01133 -0.39514 0.01295 C -0.39983 0.0222 -0.4073 0.02845 -0.41198 0.03747 C -0.41632 0.04602 -0.41667 0.04972 -0.42275 0.05389 C -0.43073 0.05921 -0.44896 0.06013 -0.44896 0.06013 C -0.45521 0.06291 -0.45539 0.06869 -0.46129 0.07239 C -0.47275 0.07933 -0.48594 0.0791 -0.49827 0.08048 C -0.50261 0.0895 -0.50521 0.10361 -0.51042 0.11124 C -0.5158 0.1191 -0.52188 0.12627 -0.52743 0.13391 C -0.52865 0.13552 -0.53073 0.13483 -0.53212 0.13599 C -0.54289 0.14385 -0.55209 0.15125 -0.56285 0.15842 C -0.56389 0.1605 -0.56441 0.16281 -0.5658 0.16466 C -0.56719 0.16651 -0.56927 0.16675 -0.57049 0.1686 C -0.57205 0.17114 -0.5783 0.19219 -0.57969 0.19727 C -0.57917 0.20352 -0.57882 0.21323 -0.57674 0.21994 C -0.57309 0.2315 -0.57414 0.2241 -0.57205 0.23428 C -0.57101 0.23983 -0.56893 0.2507 -0.56893 0.2507 C -0.56945 0.25694 -0.56858 0.26365 -0.57049 0.2692 C -0.57414 0.27984 -0.59254 0.29371 -0.59966 0.29972 C -0.60382 0.31059 -0.61094 0.31684 -0.61667 0.32655 C -0.61893 0.33048 -0.62066 0.33465 -0.62275 0.33881 C -0.62379 0.34089 -0.62587 0.34482 -0.62587 0.34482 C -0.62535 0.35107 -0.62622 0.35777 -0.62431 0.36332 C -0.62361 0.36517 -0.6066 0.38067 -0.60434 0.38182 C -0.60052 0.38414 -0.59202 0.38599 -0.59202 0.38599 C -0.58455 0.39246 -0.57726 0.39316 -0.56893 0.39616 C -0.5658 0.39732 -0.55973 0.40033 -0.55973 0.40033 C -0.55452 0.3994 -0.54827 0.40056 -0.54427 0.39616 C -0.54098 0.39269 -0.5415 0.3883 -0.53976 0.38391 C -0.5349 0.37119 -0.52691 0.36124 -0.51667 0.35731 C -0.50313 0.34621 -0.49063 0.3328 -0.47674 0.32239 C -0.46389 0.31291 -0.46632 0.3173 -0.4566 0.30597 C -0.45105 0.29949 -0.44393 0.29533 -0.43976 0.28747 C -0.43403 0.27637 -0.42483 0.26827 -0.41511 0.26503 C -0.39861 0.26781 -0.38976 0.27498 -0.37518 0.28145 C -0.37309 0.28238 -0.37101 0.28261 -0.36893 0.28354 C -0.36632 0.28469 -0.36389 0.28631 -0.36129 0.28747 C -0.35816 0.28885 -0.35209 0.29163 -0.35209 0.29163 C -0.34775 0.28585 -0.34184 0.28169 -0.3382 0.27521 C -0.33334 0.26642 -0.3316 0.2611 -0.32431 0.25463 C -0.31684 0.24792 -0.30938 0.2463 -0.30122 0.24237 C -0.29393 0.2389 -0.28872 0.23358 -0.28125 0.23011 C -0.26129 0.23266 -0.24098 0.23428 -0.22136 0.24029 C -0.19705 0.23798 -0.17466 0.22919 -0.15052 0.22595 C -0.14514 0.22156 -0.1441 0.21624 -0.1382 0.21369 C -0.11771 0.21716 -0.09723 0.22109 -0.07674 0.2241 C -0.06441 0.23034 -0.05139 0.23428 -0.0382 0.23636 C -0.03004 0.2433 -0.02275 0.25278 -0.01667 0.26295 C -0.01372 0.27868 -0.0125 0.29464 -0.00903 0.31013 C -0.01007 0.32447 -0.01025 0.33904 -0.01198 0.35315 C -0.01233 0.35546 -0.01441 0.35685 -0.01511 0.35916 C -0.01719 0.36656 -0.01789 0.37442 -0.0198 0.38182 C -0.02066 0.38506 -0.02205 0.392 -0.02431 0.39408 C -0.03091 0.40056 -0.04132 0.40125 -0.04896 0.40426 C -0.06806 0.4031 -0.08438 0.40125 -0.10278 0.40634 C -0.11424 0.41397 -0.12709 0.41929 -0.13976 0.42276 C -0.14289 0.42553 -0.14584 0.42831 -0.14896 0.43108 C -0.15052 0.43247 -0.15365 0.43502 -0.15365 0.43502 C -0.17257 0.43247 -0.19045 0.42623 -0.20747 0.41466 C -0.21702 0.40819 -0.22344 0.39778 -0.23212 0.38992 C -0.2408 0.39778 -0.25417 0.40495 -0.26441 0.40842 C -0.27084 0.41443 -0.27483 0.4149 -0.28282 0.41675 C -0.30261 0.42947 -0.28993 0.42507 -0.32743 0.42276 C -0.33664 0.42068 -0.34618 0.42068 -0.35504 0.41675 C -0.3632 0.41328 -0.3691 0.40518 -0.37674 0.40033 C -0.38143 0.39385 -0.38507 0.39269 -0.39045 0.38784 C -0.39254 0.38853 -0.3948 0.38876 -0.3967 0.38992 C -0.39844 0.39084 -0.39948 0.39316 -0.40122 0.39408 C -0.40677 0.39686 -0.4125 0.39848 -0.41823 0.40033 C -0.43195 0.40495 -0.44601 0.40796 -0.45973 0.41258 C -0.47309 0.42993 -0.4849 0.4216 -0.50747 0.42276 C -0.52014 0.43155 -0.53056 0.44519 -0.54289 0.45352 C -0.54497 0.45629 -0.5467 0.45953 -0.54896 0.46184 C -0.5507 0.46369 -0.5533 0.46392 -0.55504 0.46577 C -0.57309 0.48636 -0.54879 0.46485 -0.56441 0.47803 C -0.57032 0.49029 -0.58386 0.49422 -0.59358 0.5007 C -0.60052 0.50532 -0.60417 0.5148 -0.61042 0.52105 C -0.6125 0.52914 -0.61355 0.53284 -0.6198 0.53562 C -0.62205 0.54394 -0.62049 0.54672 -0.61667 0.55389 C -0.61615 0.55666 -0.61598 0.55967 -0.61511 0.56221 C -0.61441 0.56453 -0.6125 0.56591 -0.61198 0.56823 C -0.60868 0.58395 -0.60973 0.59066 -0.60747 0.60523 C -0.60452 0.62442 -0.58559 0.64894 -0.57205 0.65426 C -0.56893 0.65703 -0.56598 0.65981 -0.56285 0.66258 C -0.56094 0.6642 -0.56025 0.66836 -0.55816 0.66883 C -0.54966 0.67114 -0.5408 0.66998 -0.53212 0.67068 C -0.51459 0.6753 -0.5217 0.67322 -0.51042 0.67692 C -0.50191 0.68386 -0.49879 0.68478 -0.48889 0.6871 C -0.48542 0.68247 -0.48351 0.68062 -0.48125 0.67484 C -0.48056 0.67299 -0.48073 0.67021 -0.47969 0.66883 C -0.47709 0.66536 -0.47049 0.6605 -0.47049 0.6605 C -0.46945 0.65842 -0.46927 0.65472 -0.46736 0.65426 C -0.46511 0.65379 -0.46337 0.65726 -0.46129 0.65842 C -0.45521 0.66143 -0.44896 0.66397 -0.44289 0.66675 C -0.43455 0.67045 -0.42535 0.67045 -0.41667 0.67276 C -0.40643 0.67206 -0.39601 0.67322 -0.38594 0.67068 C -0.37934 0.66906 -0.37483 0.66027 -0.36893 0.65634 C -0.35903 0.64963 -0.34584 0.65102 -0.33507 0.64824 C -0.23525 0.65102 -0.28247 0.63298 -0.25052 0.65634 C -0.23872 0.6649 -0.22865 0.67507 -0.21667 0.68317 C -0.21181 0.6864 -0.20122 0.68918 -0.20122 0.68918 C -0.17605 0.68571 -0.15278 0.67345 -0.129 0.66258 C -0.11789 0.65749 -0.10539 0.6612 -0.09358 0.6605 C -0.08959 0.65865 -0.08507 0.65888 -0.08125 0.65634 C -0.07934 0.65518 -0.07848 0.65218 -0.07674 0.65033 C -0.07275 0.64593 -0.06441 0.63807 -0.06441 0.63807 C -0.05955 0.61887 -0.05573 0.59991 -0.05209 0.58048 C -0.05278 0.54417 -0.04688 0.50347 -0.06736 0.47618 C -0.07066 0.46277 -0.08212 0.45629 -0.09202 0.45352 C -0.09705 0.44912 -0.10348 0.4445 -0.10903 0.44126 C -0.11198 0.43941 -0.11823 0.4371 -0.11823 0.4371 C -0.12969 0.42646 -0.14167 0.42438 -0.15504 0.42068 C -0.15764 0.4186 -0.16007 0.41605 -0.16285 0.41466 C -0.16684 0.41258 -0.17136 0.41281 -0.17518 0.4105 C -0.17848 0.40865 -0.18125 0.40518 -0.18438 0.40241 C -0.19202 0.3957 -0.20295 0.39038 -0.21198 0.38784 C -0.22223 0.38136 -0.23316 0.37743 -0.24427 0.37558 C -0.25382 0.37142 -0.26285 0.36471 -0.27205 0.35916 C -0.27795 0.35546 -0.28646 0.35176 -0.29202 0.3469 C -0.3 0.33973 -0.30868 0.32678 -0.31511 0.31823 C -0.31667 0.31614 -0.31945 0.31591 -0.32136 0.31406 C -0.33716 0.29949 -0.32379 0.30782 -0.34132 0.29371 C -0.34532 0.29047 -0.34983 0.28885 -0.35365 0.28539 C -0.38039 0.26203 -0.35764 0.27706 -0.37361 0.26712 C -0.37466 0.26503 -0.37535 0.26272 -0.37674 0.26087 C -0.37795 0.25902 -0.38004 0.25856 -0.38125 0.25671 C -0.38941 0.24306 -0.37448 0.2581 -0.3875 0.24653 C -0.39393 0.19959 -0.36233 0.1531 -0.329 0.14408 C -0.32032 0.13622 -0.31042 0.13021 -0.30122 0.1235 C -0.29497 0.11887 -0.28802 0.11032 -0.28125 0.10708 C -0.26823 0.10083 -0.25486 0.10107 -0.24132 0.10107 " pathEditMode="relative" ptsTypes="fffffffffffffffffffffffffffffffffffffffffffffffffffffffffffffffffffffffffffffffffffffffffffffffffffffffffffffffffffffffffffffffffffffA">
                                      <p:cBhvr>
                                        <p:cTn id="6" dur="1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211144" cy="52565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63688" y="476672"/>
            <a:ext cx="64807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уроку: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Одноцифрові та двоцифрові числа. </a:t>
            </a:r>
            <a:endParaRPr kumimoji="0" lang="uk-UA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Додавання і віднімання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одиниці.</a:t>
            </a: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69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Запрошуємо вас</a:t>
            </a:r>
            <a:b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корабель</a:t>
            </a:r>
            <a:b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“Кмітливчики”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949" cy="6858000"/>
          </a:xfrm>
          <a:prstGeom prst="rect">
            <a:avLst/>
          </a:prstGeom>
          <a:noFill/>
        </p:spPr>
      </p:pic>
      <p:pic>
        <p:nvPicPr>
          <p:cNvPr id="5" name="Picture 4" descr="http://effects1.ru/png/kartinka/interer/1/sunduki/7_sunduk-3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429000"/>
            <a:ext cx="4060484" cy="286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46085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 де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віз:</a:t>
            </a:r>
            <a:b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Міркуємо – швидко!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Відповідаємо – точно!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Рахуємо – вірно!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Пишемо – гарно!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4496544" cy="841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4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69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flatcast.web.tr/images/imported/2014/01/3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2787887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01 0.0148 C 0.17153 -0.00717 0.1717 -0.02891 0.17257 -0.05088 C 0.17344 -0.06961 0.18594 -0.10268 0.1941 -0.11841 C 0.19618 -0.1265 0.19444 -0.12488 0.20173 -0.12881 C 0.20486 -0.13043 0.21111 -0.13298 0.21111 -0.13298 C 0.22031 -0.12974 0.21684 -0.12835 0.22187 -0.11841 C 0.225 -0.10476 0.22066 -0.12049 0.22795 -0.10615 C 0.23194 -0.09829 0.22986 -0.09412 0.23715 -0.08788 C 0.24219 -0.0777 0.24601 -0.06683 0.25104 -0.05712 C 0.25521 -0.0407 0.25712 -0.02474 0.26024 -0.00786 C 0.26111 -0.0037 0.26024 0.00347 0.26337 0.0044 C 0.27222 0.00671 0.2809 0.01087 0.28941 0.0148 C 0.29861 0.0118 0.29774 0.00833 0.3033 -0.00162 C 0.30642 -0.01387 0.30798 -0.02636 0.31111 -0.03862 C 0.31198 -0.04209 0.3125 -0.04949 0.31406 -0.05296 C 0.31528 -0.05597 0.31736 -0.05828 0.31875 -0.06105 C 0.32257 -0.06915 0.32344 -0.07585 0.32795 -0.08372 C 0.33264 -0.11471 0.35 -0.142 0.36337 -0.16767 C 0.36562 -0.17692 0.37118 -0.18501 0.37726 -0.19033 C 0.38055 -0.19704 0.38472 -0.20004 0.38802 -0.20675 C 0.39097 -0.2197 0.40243 -0.21947 0.41111 -0.22294 C 0.41319 -0.22225 0.41545 -0.22248 0.41719 -0.22109 C 0.42361 -0.21623 0.4217 -0.20976 0.42483 -0.20259 C 0.42673 -0.19819 0.43108 -0.19033 0.43108 -0.19033 C 0.4342 -0.17761 0.43819 -0.16582 0.44184 -0.15333 C 0.44635 -0.1376 0.44861 -0.12234 0.45573 -0.10823 C 0.45903 -0.0747 0.44184 -0.02451 0.46337 -0.0037 C 0.46823 0.00116 0.48212 0.00278 0.48802 0.0044 C 0.49114 -0.02798 0.49983 -0.07424 0.51719 -0.09806 C 0.52066 -0.11147 0.51597 -0.09713 0.52326 -0.10823 C 0.52569 -0.11193 0.52951 -0.12049 0.52951 -0.12049 C 0.53298 -0.1346 0.54149 -0.14893 0.54948 -0.15957 C 0.55347 -0.17507 0.5691 -0.18964 0.57864 -0.20051 C 0.58333 -0.20583 0.59253 -0.21693 0.59253 -0.21693 C 0.59427 -0.22363 0.59844 -0.22872 0.60017 -0.23543 C 0.60069 -0.23751 0.60052 -0.24005 0.60173 -0.24144 C 0.60347 -0.24329 0.60798 -0.24352 0.60798 -0.24352 " pathEditMode="relative" ptsTypes="ffffffffffffffffffffffffffffffffffffA">
                                      <p:cBhvr>
                                        <p:cTn id="6" dur="5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685800" y="1295400"/>
            <a:ext cx="36576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4343400" y="1295400"/>
            <a:ext cx="35052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V="1">
            <a:off x="2514600" y="1295400"/>
            <a:ext cx="1752600" cy="1600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2590800" y="1371600"/>
            <a:ext cx="1600200" cy="3429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8" name="Oval 8"/>
          <p:cNvSpPr>
            <a:spLocks noChangeArrowheads="1"/>
          </p:cNvSpPr>
          <p:nvPr/>
        </p:nvSpPr>
        <p:spPr bwMode="auto">
          <a:xfrm rot="1392861">
            <a:off x="4572000" y="1219200"/>
            <a:ext cx="1676400" cy="3581400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Oval 22"/>
          <p:cNvSpPr>
            <a:spLocks noChangeArrowheads="1"/>
          </p:cNvSpPr>
          <p:nvPr/>
        </p:nvSpPr>
        <p:spPr bwMode="auto">
          <a:xfrm>
            <a:off x="2438400" y="2743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1730375" y="1546225"/>
            <a:ext cx="387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6324600" y="205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1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959E-6 L 0.18958 -0.228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58 -0.22803 L 0.00625 0.2826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11425 C 0.43229 -0.13414 0.42986 -0.15865 0.42569 -0.17438 C 0.42152 -0.1901 0.41545 -0.19935 0.40746 -0.20814 C 0.39948 -0.21693 0.39288 -0.22803 0.37777 -0.22687 C 0.36267 -0.22572 0.33941 -0.22549 0.31718 -0.20074 C 0.29496 -0.176 0.26284 -0.12396 0.24409 -0.07863 C 0.22534 -0.0333 0.21111 0.02683 0.20451 0.07146 C 0.19791 0.11609 0.20052 0.16119 0.20451 0.18964 C 0.2085 0.21808 0.21718 0.23057 0.22847 0.24214 C 0.23975 0.2537 0.25156 0.26966 0.27222 0.25902 C 0.29288 0.24838 0.33125 0.21184 0.35243 0.17831 C 0.37361 0.14477 0.38628 0.09713 0.39896 0.05828 C 0.41163 0.01943 0.42326 -0.02498 0.42847 -0.05435 C 0.43368 -0.08372 0.43333 -0.09436 0.43281 -0.11425 Z " pathEditMode="relative" rAng="0" ptsTypes="aaaaaaaaaaaaaa">
                                      <p:cBhvr>
                                        <p:cTn id="12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35494" y="533333"/>
            <a:ext cx="53608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дельфінарії дельфіни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Дітей забавляли -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стрибали,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співали,а 2 малювали.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Хто з вас зможе, діти,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Дельфінів полічити?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233169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чайок над морем літали,</a:t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Дружно крилами махали.</a:t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на берег приземлились,</a:t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Скільки всіх їх залишилось?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живім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куточку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сім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рибок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Іще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6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додасть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Миколка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Скільки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стане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їх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тоді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laycast.ru/uploads/2014/06/18/89752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88</Words>
  <Application>Microsoft Office PowerPoint</Application>
  <PresentationFormat>Экран (4:3)</PresentationFormat>
  <Paragraphs>24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Запрошуємо вас  на корабель “Кмітливчики”</vt:lpstr>
      <vt:lpstr>Наш девіз: Міркуємо – швидко! Відповідаємо – точно! Рахуємо – вірно! Пишемо – гарно! </vt:lpstr>
      <vt:lpstr>Слайд 5</vt:lpstr>
      <vt:lpstr>Слайд 6</vt:lpstr>
      <vt:lpstr>Слайд 7</vt:lpstr>
      <vt:lpstr>10 чайок над морем літали, Дружно крилами махали. 6 на берег приземлились, Скільки всіх їх залишилось?</vt:lpstr>
      <vt:lpstr>У живім куточку в школі Є сім рибок у воді. Іще 6 додасть Миколка, Скільки стане їх тоді?  </vt:lpstr>
      <vt:lpstr>Слайд 10</vt:lpstr>
      <vt:lpstr>Гімнастика для очей </vt:lpstr>
      <vt:lpstr>Слайд 12</vt:lpstr>
      <vt:lpstr>               37-1=36                                   16-1=15         24+1=25                             18+1=19         36-1=35                            42+1=43 </vt:lpstr>
      <vt:lpstr>Слайд 14</vt:lpstr>
      <vt:lpstr>Слайд 15</vt:lpstr>
      <vt:lpstr>Н  З  Я  А   Н    Н 16  8  89  23 54 35</vt:lpstr>
      <vt:lpstr>З  Н   А   Н   Н   Я   8 16 23 35 54 89 </vt:lpstr>
      <vt:lpstr>Молодці!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37-1=36                                         16-1=15         24+1=25                              18+1=19 36-1=35                                        42+1=43                    54-1=53</dc:title>
  <dc:creator>HP</dc:creator>
  <cp:lastModifiedBy>HP</cp:lastModifiedBy>
  <cp:revision>82</cp:revision>
  <dcterms:created xsi:type="dcterms:W3CDTF">2016-04-10T11:29:45Z</dcterms:created>
  <dcterms:modified xsi:type="dcterms:W3CDTF">2017-01-19T11:09:19Z</dcterms:modified>
</cp:coreProperties>
</file>