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8" r:id="rId8"/>
    <p:sldId id="266" r:id="rId9"/>
    <p:sldId id="269" r:id="rId10"/>
    <p:sldId id="270" r:id="rId11"/>
    <p:sldId id="272" r:id="rId12"/>
    <p:sldId id="264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66"/>
    <a:srgbClr val="006600"/>
    <a:srgbClr val="0000FF"/>
    <a:srgbClr val="60811D"/>
    <a:srgbClr val="008000"/>
    <a:srgbClr val="9900FF"/>
    <a:srgbClr val="333300"/>
    <a:srgbClr val="FF3300"/>
    <a:srgbClr val="5C2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CCED1-6340-4E4C-82AC-F17D1ECDBA0A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D11709C-DBB7-42BC-BF51-D9BF712A4101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err="1" smtClean="0">
              <a:solidFill>
                <a:srgbClr val="FFFF00"/>
              </a:solidFill>
            </a:rPr>
            <a:t>Прізвище</a:t>
          </a:r>
          <a:r>
            <a:rPr lang="ru-RU" b="1" dirty="0" smtClean="0">
              <a:solidFill>
                <a:srgbClr val="FFFF00"/>
              </a:solidFill>
            </a:rPr>
            <a:t>, </a:t>
          </a:r>
          <a:r>
            <a:rPr lang="ru-RU" b="1" dirty="0" err="1" smtClean="0">
              <a:solidFill>
                <a:srgbClr val="FFFF00"/>
              </a:solidFill>
            </a:rPr>
            <a:t>ім’я</a:t>
          </a:r>
          <a:r>
            <a:rPr lang="ru-RU" b="1" dirty="0" smtClean="0">
              <a:solidFill>
                <a:srgbClr val="FFFF00"/>
              </a:solidFill>
            </a:rPr>
            <a:t> та по </a:t>
          </a:r>
          <a:r>
            <a:rPr lang="ru-RU" b="1" dirty="0" err="1" smtClean="0">
              <a:solidFill>
                <a:srgbClr val="FFFF00"/>
              </a:solidFill>
            </a:rPr>
            <a:t>батькові</a:t>
          </a:r>
          <a:endParaRPr lang="ru-RU" b="1" dirty="0">
            <a:solidFill>
              <a:srgbClr val="FFFF00"/>
            </a:solidFill>
          </a:endParaRPr>
        </a:p>
      </dgm:t>
    </dgm:pt>
    <dgm:pt modelId="{E76D7FE5-939D-4DB5-B151-52B744EDDF17}" type="parTrans" cxnId="{763D585E-037D-423B-B901-C938C49B52B4}">
      <dgm:prSet/>
      <dgm:spPr/>
      <dgm:t>
        <a:bodyPr/>
        <a:lstStyle/>
        <a:p>
          <a:endParaRPr lang="ru-RU"/>
        </a:p>
      </dgm:t>
    </dgm:pt>
    <dgm:pt modelId="{661D7DF0-C223-4EC0-A820-DAAEA226586B}" type="sibTrans" cxnId="{763D585E-037D-423B-B901-C938C49B52B4}">
      <dgm:prSet/>
      <dgm:spPr/>
      <dgm:t>
        <a:bodyPr/>
        <a:lstStyle/>
        <a:p>
          <a:endParaRPr lang="ru-RU"/>
        </a:p>
      </dgm:t>
    </dgm:pt>
    <dgm:pt modelId="{77D551EA-7925-4E37-8028-75316BB5381C}">
      <dgm:prSet phldrT="[Текст]"/>
      <dgm:spPr>
        <a:solidFill>
          <a:srgbClr val="5C2C04"/>
        </a:solidFill>
      </dgm:spPr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Який навчальний заклад закінчив (закінчила)</a:t>
          </a:r>
          <a:endParaRPr lang="ru-RU" b="1" dirty="0">
            <a:solidFill>
              <a:srgbClr val="FFFF00"/>
            </a:solidFill>
          </a:endParaRPr>
        </a:p>
      </dgm:t>
    </dgm:pt>
    <dgm:pt modelId="{05288E3B-93A1-42F2-A74C-6CD3A052BEA9}" type="parTrans" cxnId="{CCCD175F-3E77-4747-AD09-EE9702F591BF}">
      <dgm:prSet/>
      <dgm:spPr/>
      <dgm:t>
        <a:bodyPr/>
        <a:lstStyle/>
        <a:p>
          <a:endParaRPr lang="ru-RU"/>
        </a:p>
      </dgm:t>
    </dgm:pt>
    <dgm:pt modelId="{FAABDA55-6E0F-43B8-8F75-B03DCA5962D2}" type="sibTrans" cxnId="{CCCD175F-3E77-4747-AD09-EE9702F591BF}">
      <dgm:prSet/>
      <dgm:spPr/>
      <dgm:t>
        <a:bodyPr/>
        <a:lstStyle/>
        <a:p>
          <a:endParaRPr lang="ru-RU"/>
        </a:p>
      </dgm:t>
    </dgm:pt>
    <dgm:pt modelId="{22EFA35B-AC9A-4DEF-89F2-E3CE8805E0A8}">
      <dgm:prSet phldrT="[Текст]"/>
      <dgm:spPr>
        <a:solidFill>
          <a:srgbClr val="333300"/>
        </a:solidFill>
      </dgm:spPr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Які предмети викладає</a:t>
          </a:r>
          <a:endParaRPr lang="ru-RU" b="1" dirty="0">
            <a:solidFill>
              <a:srgbClr val="FFFF00"/>
            </a:solidFill>
          </a:endParaRPr>
        </a:p>
      </dgm:t>
    </dgm:pt>
    <dgm:pt modelId="{6B2942FA-1F49-4E22-A366-6E14AE6B11BB}" type="parTrans" cxnId="{A6A77A46-2721-433E-9F02-4FF77346735F}">
      <dgm:prSet/>
      <dgm:spPr/>
      <dgm:t>
        <a:bodyPr/>
        <a:lstStyle/>
        <a:p>
          <a:endParaRPr lang="ru-RU"/>
        </a:p>
      </dgm:t>
    </dgm:pt>
    <dgm:pt modelId="{C75BF9A2-7D9F-4237-B5A8-A982F5A4F85C}" type="sibTrans" cxnId="{A6A77A46-2721-433E-9F02-4FF77346735F}">
      <dgm:prSet/>
      <dgm:spPr/>
      <dgm:t>
        <a:bodyPr/>
        <a:lstStyle/>
        <a:p>
          <a:endParaRPr lang="ru-RU"/>
        </a:p>
      </dgm:t>
    </dgm:pt>
    <dgm:pt modelId="{8C512855-7A95-45E3-A5CF-18EA33A9688F}">
      <dgm:prSet phldrT="[Текст]"/>
      <dgm:spPr>
        <a:solidFill>
          <a:srgbClr val="FF3300"/>
        </a:solidFill>
      </dgm:spPr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Проблема, над якою працює</a:t>
          </a:r>
          <a:endParaRPr lang="ru-RU" b="1" dirty="0">
            <a:solidFill>
              <a:srgbClr val="FFFF00"/>
            </a:solidFill>
          </a:endParaRPr>
        </a:p>
      </dgm:t>
    </dgm:pt>
    <dgm:pt modelId="{58CBD939-9E06-46E0-B37D-B779274896E7}" type="parTrans" cxnId="{242E4AE2-D027-43C9-B6C7-091575554D2E}">
      <dgm:prSet/>
      <dgm:spPr/>
      <dgm:t>
        <a:bodyPr/>
        <a:lstStyle/>
        <a:p>
          <a:endParaRPr lang="ru-RU"/>
        </a:p>
      </dgm:t>
    </dgm:pt>
    <dgm:pt modelId="{382DE441-3D12-4F13-BEAE-EF9A90440903}" type="sibTrans" cxnId="{242E4AE2-D027-43C9-B6C7-091575554D2E}">
      <dgm:prSet/>
      <dgm:spPr/>
      <dgm:t>
        <a:bodyPr/>
        <a:lstStyle/>
        <a:p>
          <a:endParaRPr lang="ru-RU"/>
        </a:p>
      </dgm:t>
    </dgm:pt>
    <dgm:pt modelId="{853ECA6A-153E-4124-920A-398B102179C0}">
      <dgm:prSet/>
      <dgm:spPr>
        <a:solidFill>
          <a:srgbClr val="9900FF"/>
        </a:solidFill>
      </dgm:spPr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Педагогічне звання, категорія</a:t>
          </a:r>
        </a:p>
      </dgm:t>
    </dgm:pt>
    <dgm:pt modelId="{FC2FCEF7-24F7-41BD-A46F-49D19CB1F7AB}" type="parTrans" cxnId="{5FAF3055-80B3-48C4-B163-73444DAD4233}">
      <dgm:prSet/>
      <dgm:spPr/>
      <dgm:t>
        <a:bodyPr/>
        <a:lstStyle/>
        <a:p>
          <a:endParaRPr lang="ru-RU"/>
        </a:p>
      </dgm:t>
    </dgm:pt>
    <dgm:pt modelId="{44A8594D-7D3A-406E-8574-500C7D53F1C8}" type="sibTrans" cxnId="{5FAF3055-80B3-48C4-B163-73444DAD4233}">
      <dgm:prSet/>
      <dgm:spPr/>
      <dgm:t>
        <a:bodyPr/>
        <a:lstStyle/>
        <a:p>
          <a:endParaRPr lang="ru-RU"/>
        </a:p>
      </dgm:t>
    </dgm:pt>
    <dgm:pt modelId="{084F8A88-D7D2-40E2-A79E-FB23D274D08F}" type="pres">
      <dgm:prSet presAssocID="{C80CCED1-6340-4E4C-82AC-F17D1ECDBA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2D4A2A-F612-4183-8C59-23D75B5CFE6C}" type="pres">
      <dgm:prSet presAssocID="{0D11709C-DBB7-42BC-BF51-D9BF712A4101}" presName="node" presStyleLbl="node1" presStyleIdx="0" presStyleCnt="5" custLinFactNeighborX="5664" custLinFactNeighborY="-37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BAC73-E6DC-445C-BC4B-FDDE5D54D80E}" type="pres">
      <dgm:prSet presAssocID="{661D7DF0-C223-4EC0-A820-DAAEA226586B}" presName="sibTrans" presStyleCnt="0"/>
      <dgm:spPr/>
    </dgm:pt>
    <dgm:pt modelId="{BF1409DB-DF0E-4830-8413-54D9A28DC36C}" type="pres">
      <dgm:prSet presAssocID="{853ECA6A-153E-4124-920A-398B102179C0}" presName="node" presStyleLbl="node1" presStyleIdx="1" presStyleCnt="5" custLinFactX="-1504" custLinFactNeighborX="-100000" custLinFactNeighborY="94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D4D34-5B53-4602-82F7-685DEB8AD141}" type="pres">
      <dgm:prSet presAssocID="{44A8594D-7D3A-406E-8574-500C7D53F1C8}" presName="sibTrans" presStyleCnt="0"/>
      <dgm:spPr/>
    </dgm:pt>
    <dgm:pt modelId="{7DEA2AC7-66F2-4634-8ECB-AC812B1FB21A}" type="pres">
      <dgm:prSet presAssocID="{77D551EA-7925-4E37-8028-75316BB5381C}" presName="node" presStyleLbl="node1" presStyleIdx="2" presStyleCnt="5" custLinFactX="-9558" custLinFactNeighborX="-100000" custLinFactNeighborY="-9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FEF23-94C6-4F56-8F2B-3E9A271B3D33}" type="pres">
      <dgm:prSet presAssocID="{FAABDA55-6E0F-43B8-8F75-B03DCA5962D2}" presName="sibTrans" presStyleCnt="0"/>
      <dgm:spPr/>
    </dgm:pt>
    <dgm:pt modelId="{AB9471F7-EF52-45C9-B6FA-82AD40AE18A0}" type="pres">
      <dgm:prSet presAssocID="{22EFA35B-AC9A-4DEF-89F2-E3CE8805E0A8}" presName="node" presStyleLbl="node1" presStyleIdx="3" presStyleCnt="5" custLinFactX="60221" custLinFactY="-5358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BE3B9-5C56-4CBB-BEEF-A32D8A3A2314}" type="pres">
      <dgm:prSet presAssocID="{C75BF9A2-7D9F-4237-B5A8-A982F5A4F85C}" presName="sibTrans" presStyleCnt="0"/>
      <dgm:spPr/>
    </dgm:pt>
    <dgm:pt modelId="{68C1991F-3C27-430B-AEF9-1F1D7DF9C0F7}" type="pres">
      <dgm:prSet presAssocID="{8C512855-7A95-45E3-A5CF-18EA33A9688F}" presName="node" presStyleLbl="node1" presStyleIdx="4" presStyleCnt="5" custLinFactNeighborX="47389" custLinFactNeighborY="-17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C56AF7-DEBC-4088-B3CA-683C29205624}" type="presOf" srcId="{0D11709C-DBB7-42BC-BF51-D9BF712A4101}" destId="{C22D4A2A-F612-4183-8C59-23D75B5CFE6C}" srcOrd="0" destOrd="0" presId="urn:microsoft.com/office/officeart/2005/8/layout/default"/>
    <dgm:cxn modelId="{CCCD175F-3E77-4747-AD09-EE9702F591BF}" srcId="{C80CCED1-6340-4E4C-82AC-F17D1ECDBA0A}" destId="{77D551EA-7925-4E37-8028-75316BB5381C}" srcOrd="2" destOrd="0" parTransId="{05288E3B-93A1-42F2-A74C-6CD3A052BEA9}" sibTransId="{FAABDA55-6E0F-43B8-8F75-B03DCA5962D2}"/>
    <dgm:cxn modelId="{3558799B-3247-4654-B837-52E7FE4CA003}" type="presOf" srcId="{853ECA6A-153E-4124-920A-398B102179C0}" destId="{BF1409DB-DF0E-4830-8413-54D9A28DC36C}" srcOrd="0" destOrd="0" presId="urn:microsoft.com/office/officeart/2005/8/layout/default"/>
    <dgm:cxn modelId="{5FAF3055-80B3-48C4-B163-73444DAD4233}" srcId="{C80CCED1-6340-4E4C-82AC-F17D1ECDBA0A}" destId="{853ECA6A-153E-4124-920A-398B102179C0}" srcOrd="1" destOrd="0" parTransId="{FC2FCEF7-24F7-41BD-A46F-49D19CB1F7AB}" sibTransId="{44A8594D-7D3A-406E-8574-500C7D53F1C8}"/>
    <dgm:cxn modelId="{242E4AE2-D027-43C9-B6C7-091575554D2E}" srcId="{C80CCED1-6340-4E4C-82AC-F17D1ECDBA0A}" destId="{8C512855-7A95-45E3-A5CF-18EA33A9688F}" srcOrd="4" destOrd="0" parTransId="{58CBD939-9E06-46E0-B37D-B779274896E7}" sibTransId="{382DE441-3D12-4F13-BEAE-EF9A90440903}"/>
    <dgm:cxn modelId="{F0CBE251-AD10-42EE-B00E-AF5EB877700B}" type="presOf" srcId="{C80CCED1-6340-4E4C-82AC-F17D1ECDBA0A}" destId="{084F8A88-D7D2-40E2-A79E-FB23D274D08F}" srcOrd="0" destOrd="0" presId="urn:microsoft.com/office/officeart/2005/8/layout/default"/>
    <dgm:cxn modelId="{A6A77A46-2721-433E-9F02-4FF77346735F}" srcId="{C80CCED1-6340-4E4C-82AC-F17D1ECDBA0A}" destId="{22EFA35B-AC9A-4DEF-89F2-E3CE8805E0A8}" srcOrd="3" destOrd="0" parTransId="{6B2942FA-1F49-4E22-A366-6E14AE6B11BB}" sibTransId="{C75BF9A2-7D9F-4237-B5A8-A982F5A4F85C}"/>
    <dgm:cxn modelId="{930225C2-A74C-4F67-910F-455E97CFE8A9}" type="presOf" srcId="{77D551EA-7925-4E37-8028-75316BB5381C}" destId="{7DEA2AC7-66F2-4634-8ECB-AC812B1FB21A}" srcOrd="0" destOrd="0" presId="urn:microsoft.com/office/officeart/2005/8/layout/default"/>
    <dgm:cxn modelId="{763D585E-037D-423B-B901-C938C49B52B4}" srcId="{C80CCED1-6340-4E4C-82AC-F17D1ECDBA0A}" destId="{0D11709C-DBB7-42BC-BF51-D9BF712A4101}" srcOrd="0" destOrd="0" parTransId="{E76D7FE5-939D-4DB5-B151-52B744EDDF17}" sibTransId="{661D7DF0-C223-4EC0-A820-DAAEA226586B}"/>
    <dgm:cxn modelId="{3DE546B5-7990-4A39-B74C-F5E027C04722}" type="presOf" srcId="{22EFA35B-AC9A-4DEF-89F2-E3CE8805E0A8}" destId="{AB9471F7-EF52-45C9-B6FA-82AD40AE18A0}" srcOrd="0" destOrd="0" presId="urn:microsoft.com/office/officeart/2005/8/layout/default"/>
    <dgm:cxn modelId="{7857CF4F-147C-45F0-8ED2-B6376208AA93}" type="presOf" srcId="{8C512855-7A95-45E3-A5CF-18EA33A9688F}" destId="{68C1991F-3C27-430B-AEF9-1F1D7DF9C0F7}" srcOrd="0" destOrd="0" presId="urn:microsoft.com/office/officeart/2005/8/layout/default"/>
    <dgm:cxn modelId="{08A899E1-0380-46CA-8BB5-0BE36DF38DDA}" type="presParOf" srcId="{084F8A88-D7D2-40E2-A79E-FB23D274D08F}" destId="{C22D4A2A-F612-4183-8C59-23D75B5CFE6C}" srcOrd="0" destOrd="0" presId="urn:microsoft.com/office/officeart/2005/8/layout/default"/>
    <dgm:cxn modelId="{C8F22CC0-55BF-4B19-9BA7-98B019BB0E99}" type="presParOf" srcId="{084F8A88-D7D2-40E2-A79E-FB23D274D08F}" destId="{7ABBAC73-E6DC-445C-BC4B-FDDE5D54D80E}" srcOrd="1" destOrd="0" presId="urn:microsoft.com/office/officeart/2005/8/layout/default"/>
    <dgm:cxn modelId="{C3B0A70A-1B60-4BF5-B6A2-3D2C4761C7AE}" type="presParOf" srcId="{084F8A88-D7D2-40E2-A79E-FB23D274D08F}" destId="{BF1409DB-DF0E-4830-8413-54D9A28DC36C}" srcOrd="2" destOrd="0" presId="urn:microsoft.com/office/officeart/2005/8/layout/default"/>
    <dgm:cxn modelId="{BCE01D25-006D-49A3-BDDB-C32B30D3B7E4}" type="presParOf" srcId="{084F8A88-D7D2-40E2-A79E-FB23D274D08F}" destId="{C7ED4D34-5B53-4602-82F7-685DEB8AD141}" srcOrd="3" destOrd="0" presId="urn:microsoft.com/office/officeart/2005/8/layout/default"/>
    <dgm:cxn modelId="{19CC82AE-9E2F-43D4-B015-88F20ADAD26F}" type="presParOf" srcId="{084F8A88-D7D2-40E2-A79E-FB23D274D08F}" destId="{7DEA2AC7-66F2-4634-8ECB-AC812B1FB21A}" srcOrd="4" destOrd="0" presId="urn:microsoft.com/office/officeart/2005/8/layout/default"/>
    <dgm:cxn modelId="{17937B2C-3ED1-45C3-86FB-8CE3BD436A4C}" type="presParOf" srcId="{084F8A88-D7D2-40E2-A79E-FB23D274D08F}" destId="{988FEF23-94C6-4F56-8F2B-3E9A271B3D33}" srcOrd="5" destOrd="0" presId="urn:microsoft.com/office/officeart/2005/8/layout/default"/>
    <dgm:cxn modelId="{962215F7-C23B-4987-AA18-B3CCCE3394C0}" type="presParOf" srcId="{084F8A88-D7D2-40E2-A79E-FB23D274D08F}" destId="{AB9471F7-EF52-45C9-B6FA-82AD40AE18A0}" srcOrd="6" destOrd="0" presId="urn:microsoft.com/office/officeart/2005/8/layout/default"/>
    <dgm:cxn modelId="{6784450F-F98E-4318-80F1-F9F93A61B4EA}" type="presParOf" srcId="{084F8A88-D7D2-40E2-A79E-FB23D274D08F}" destId="{701BE3B9-5C56-4CBB-BEEF-A32D8A3A2314}" srcOrd="7" destOrd="0" presId="urn:microsoft.com/office/officeart/2005/8/layout/default"/>
    <dgm:cxn modelId="{C68D5D4F-89A8-4727-A072-6C5C10BD9259}" type="presParOf" srcId="{084F8A88-D7D2-40E2-A79E-FB23D274D08F}" destId="{68C1991F-3C27-430B-AEF9-1F1D7DF9C0F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527C1-66A3-410D-A78D-F559740DFB79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A259F-8C4C-4779-94D6-3AC6E30754BF}">
      <dgm:prSet phldrT="[Текст]" custT="1"/>
      <dgm:spPr/>
      <dgm:t>
        <a:bodyPr/>
        <a:lstStyle/>
        <a:p>
          <a:r>
            <a:rPr lang="ru-RU" sz="1800" smtClean="0"/>
            <a:t>Вивчення нормативних документів і законів України про освіту</a:t>
          </a:r>
          <a:endParaRPr lang="ru-RU" sz="1800" dirty="0"/>
        </a:p>
      </dgm:t>
    </dgm:pt>
    <dgm:pt modelId="{475381FE-C2AF-4D80-B9D2-1B37E019CCEC}" type="parTrans" cxnId="{F15E7FDF-BE70-46B5-8C2E-C50C130DB170}">
      <dgm:prSet/>
      <dgm:spPr/>
      <dgm:t>
        <a:bodyPr vert="vert"/>
        <a:lstStyle/>
        <a:p>
          <a:r>
            <a:rPr lang="uk-UA" dirty="0" smtClean="0"/>
            <a:t>1</a:t>
          </a:r>
          <a:endParaRPr lang="ru-RU" dirty="0"/>
        </a:p>
      </dgm:t>
    </dgm:pt>
    <dgm:pt modelId="{CEA4AA01-2193-47F6-B3C3-274BB2C452EB}" type="sibTrans" cxnId="{F15E7FDF-BE70-46B5-8C2E-C50C130DB170}">
      <dgm:prSet/>
      <dgm:spPr/>
      <dgm:t>
        <a:bodyPr/>
        <a:lstStyle/>
        <a:p>
          <a:endParaRPr lang="ru-RU"/>
        </a:p>
      </dgm:t>
    </dgm:pt>
    <dgm:pt modelId="{EC386843-DE0A-43EF-8D2B-9236481C8572}">
      <dgm:prSet phldrT="[Текст]" custT="1"/>
      <dgm:spPr/>
      <dgm:t>
        <a:bodyPr/>
        <a:lstStyle/>
        <a:p>
          <a:r>
            <a:rPr lang="ru-RU" sz="1800" dirty="0" err="1" smtClean="0"/>
            <a:t>Розширення</a:t>
          </a:r>
          <a:r>
            <a:rPr lang="ru-RU" sz="1800" dirty="0" smtClean="0"/>
            <a:t> і </a:t>
          </a:r>
          <a:r>
            <a:rPr lang="ru-RU" sz="1800" dirty="0" err="1" smtClean="0"/>
            <a:t>вдосконалення</a:t>
          </a:r>
          <a:r>
            <a:rPr lang="ru-RU" sz="1800" dirty="0" smtClean="0"/>
            <a:t> </a:t>
          </a:r>
          <a:r>
            <a:rPr lang="ru-RU" sz="1800" dirty="0" err="1" smtClean="0"/>
            <a:t>знань</a:t>
          </a:r>
          <a:r>
            <a:rPr lang="ru-RU" sz="1800" dirty="0" smtClean="0"/>
            <a:t> з </a:t>
          </a:r>
          <a:r>
            <a:rPr lang="ru-RU" sz="1800" dirty="0" err="1" smtClean="0"/>
            <a:t>педагогіки</a:t>
          </a:r>
          <a:r>
            <a:rPr lang="ru-RU" sz="1800" dirty="0" smtClean="0"/>
            <a:t> та методики</a:t>
          </a:r>
          <a:endParaRPr lang="ru-RU" sz="1800" dirty="0"/>
        </a:p>
      </dgm:t>
    </dgm:pt>
    <dgm:pt modelId="{B9002F2B-9729-4FE9-9DBD-73B2DB86EF5D}" type="parTrans" cxnId="{EFAA84B0-209C-463C-AB5A-60F29A3E9E8B}">
      <dgm:prSet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55BEF747-FAF3-48C9-8079-856843737340}" type="sibTrans" cxnId="{EFAA84B0-209C-463C-AB5A-60F29A3E9E8B}">
      <dgm:prSet/>
      <dgm:spPr/>
      <dgm:t>
        <a:bodyPr/>
        <a:lstStyle/>
        <a:p>
          <a:endParaRPr lang="ru-RU"/>
        </a:p>
      </dgm:t>
    </dgm:pt>
    <dgm:pt modelId="{4C7A5223-C6F2-4C7B-B96D-AB6F00F8170A}">
      <dgm:prSet phldrT="[Текст]" custT="1"/>
      <dgm:spPr/>
      <dgm:t>
        <a:bodyPr/>
        <a:lstStyle/>
        <a:p>
          <a:r>
            <a:rPr lang="ru-RU" sz="1800" dirty="0" err="1" smtClean="0"/>
            <a:t>Розширення</a:t>
          </a:r>
          <a:r>
            <a:rPr lang="ru-RU" sz="1800" dirty="0" smtClean="0"/>
            <a:t> </a:t>
          </a:r>
          <a:r>
            <a:rPr lang="ru-RU" sz="1800" dirty="0" err="1" smtClean="0"/>
            <a:t>знань</a:t>
          </a:r>
          <a:r>
            <a:rPr lang="ru-RU" sz="1800" dirty="0" smtClean="0"/>
            <a:t> </a:t>
          </a:r>
          <a:r>
            <a:rPr lang="ru-RU" sz="1800" dirty="0" err="1" smtClean="0"/>
            <a:t>зі</a:t>
          </a:r>
          <a:r>
            <a:rPr lang="ru-RU" sz="1800" dirty="0" smtClean="0"/>
            <a:t> </a:t>
          </a:r>
          <a:r>
            <a:rPr lang="ru-RU" sz="1800" dirty="0" err="1" smtClean="0"/>
            <a:t>спеціальності</a:t>
          </a:r>
          <a:r>
            <a:rPr lang="ru-RU" sz="1800" dirty="0" smtClean="0"/>
            <a:t>. </a:t>
          </a:r>
          <a:r>
            <a:rPr lang="ru-RU" sz="1800" dirty="0" err="1" smtClean="0"/>
            <a:t>Вивчення</a:t>
          </a:r>
          <a:r>
            <a:rPr lang="ru-RU" sz="1800" dirty="0" smtClean="0"/>
            <a:t> </a:t>
          </a:r>
          <a:r>
            <a:rPr lang="ru-RU" sz="1800" dirty="0" err="1" smtClean="0"/>
            <a:t>нових</a:t>
          </a:r>
          <a:r>
            <a:rPr lang="ru-RU" sz="1800" dirty="0" smtClean="0"/>
            <a:t> </a:t>
          </a:r>
          <a:r>
            <a:rPr lang="ru-RU" sz="1800" dirty="0" err="1" smtClean="0"/>
            <a:t>технологій</a:t>
          </a:r>
          <a:r>
            <a:rPr lang="ru-RU" sz="1800" dirty="0" smtClean="0"/>
            <a:t>, </a:t>
          </a:r>
          <a:r>
            <a:rPr lang="ru-RU" sz="1800" dirty="0" err="1" smtClean="0"/>
            <a:t>досвіду</a:t>
          </a:r>
          <a:r>
            <a:rPr lang="ru-RU" sz="1800" dirty="0" smtClean="0"/>
            <a:t> </a:t>
          </a:r>
          <a:r>
            <a:rPr lang="ru-RU" sz="1800" dirty="0" err="1" smtClean="0"/>
            <a:t>новаторів</a:t>
          </a:r>
          <a:endParaRPr lang="ru-RU" sz="1800" dirty="0"/>
        </a:p>
      </dgm:t>
    </dgm:pt>
    <dgm:pt modelId="{01D05D11-F449-4BC9-A73A-50E0E29DA13B}" type="parTrans" cxnId="{EE6FC925-239B-4DFF-9FDD-E0477802BC1A}">
      <dgm:prSet/>
      <dgm:spPr/>
      <dgm:t>
        <a:bodyPr vert="vert270"/>
        <a:lstStyle/>
        <a:p>
          <a:r>
            <a:rPr lang="uk-UA" dirty="0" smtClean="0"/>
            <a:t>3</a:t>
          </a:r>
          <a:endParaRPr lang="ru-RU" dirty="0"/>
        </a:p>
      </dgm:t>
    </dgm:pt>
    <dgm:pt modelId="{A1C0355D-5DF5-4BA4-A64A-B3500A9C553F}" type="sibTrans" cxnId="{EE6FC925-239B-4DFF-9FDD-E0477802BC1A}">
      <dgm:prSet/>
      <dgm:spPr/>
      <dgm:t>
        <a:bodyPr/>
        <a:lstStyle/>
        <a:p>
          <a:endParaRPr lang="ru-RU"/>
        </a:p>
      </dgm:t>
    </dgm:pt>
    <dgm:pt modelId="{0CE0B279-820E-4E01-B21D-565CD11ED3D7}">
      <dgm:prSet phldrT="[Текст]" custT="1"/>
      <dgm:spPr/>
      <dgm:t>
        <a:bodyPr/>
        <a:lstStyle/>
        <a:p>
          <a:r>
            <a:rPr lang="ru-RU" sz="1800" dirty="0" err="1" smtClean="0"/>
            <a:t>Творча</a:t>
          </a:r>
          <a:r>
            <a:rPr lang="ru-RU" sz="1800" dirty="0" smtClean="0"/>
            <a:t> робота з </a:t>
          </a:r>
          <a:r>
            <a:rPr lang="ru-RU" sz="1800" dirty="0" err="1" smtClean="0"/>
            <a:t>удосконалення</a:t>
          </a:r>
          <a:r>
            <a:rPr lang="ru-RU" sz="1800" dirty="0" smtClean="0"/>
            <a:t> </a:t>
          </a:r>
          <a:r>
            <a:rPr lang="ru-RU" sz="1800" dirty="0" err="1" smtClean="0"/>
            <a:t>навчального</a:t>
          </a:r>
          <a:r>
            <a:rPr lang="ru-RU" sz="1800" dirty="0" smtClean="0"/>
            <a:t> </a:t>
          </a:r>
          <a:r>
            <a:rPr lang="ru-RU" sz="1800" dirty="0" err="1" smtClean="0"/>
            <a:t>процесу</a:t>
          </a:r>
          <a:endParaRPr lang="ru-RU" sz="1800" dirty="0"/>
        </a:p>
      </dgm:t>
    </dgm:pt>
    <dgm:pt modelId="{9D4C6128-9F8E-4208-A07C-8FC7A3706E31}" type="parTrans" cxnId="{C2380F51-E919-4AE9-83B1-93D2FB34A8D5}">
      <dgm:prSet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7702FB85-8366-48DB-B388-B8880B4955FE}" type="sibTrans" cxnId="{C2380F51-E919-4AE9-83B1-93D2FB34A8D5}">
      <dgm:prSet/>
      <dgm:spPr/>
      <dgm:t>
        <a:bodyPr/>
        <a:lstStyle/>
        <a:p>
          <a:endParaRPr lang="ru-RU"/>
        </a:p>
      </dgm:t>
    </dgm:pt>
    <dgm:pt modelId="{0670C0BB-F58E-441C-949C-38C8A0B81C08}">
      <dgm:prSet/>
      <dgm:spPr/>
      <dgm:t>
        <a:bodyPr/>
        <a:lstStyle/>
        <a:p>
          <a:endParaRPr lang="ru-RU" b="1" cap="all" dirty="0" smtClean="0">
            <a:ln w="1905"/>
            <a:solidFill>
              <a:srgbClr val="0066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78E4E80-045F-4F2C-8D99-FA13BDDAFA05}" type="parTrans" cxnId="{497A4571-028C-424F-A1D0-467B62270AC5}">
      <dgm:prSet/>
      <dgm:spPr/>
      <dgm:t>
        <a:bodyPr/>
        <a:lstStyle/>
        <a:p>
          <a:endParaRPr lang="ru-RU"/>
        </a:p>
      </dgm:t>
    </dgm:pt>
    <dgm:pt modelId="{9F46F560-FDB6-48CC-8233-50057D9DF1CE}" type="sibTrans" cxnId="{497A4571-028C-424F-A1D0-467B62270AC5}">
      <dgm:prSet/>
      <dgm:spPr/>
      <dgm:t>
        <a:bodyPr/>
        <a:lstStyle/>
        <a:p>
          <a:endParaRPr lang="ru-RU"/>
        </a:p>
      </dgm:t>
    </dgm:pt>
    <dgm:pt modelId="{0EEE143E-52F7-464A-9850-5BCD6AE51592}">
      <dgm:prSet phldrT="[Текст]"/>
      <dgm:spPr/>
      <dgm:t>
        <a:bodyPr/>
        <a:lstStyle/>
        <a:p>
          <a:r>
            <a:rPr lang="ru-RU" b="1" cap="all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ПЛАН </a:t>
          </a:r>
          <a:r>
            <a:rPr lang="ru-RU" b="1" cap="all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самостійної</a:t>
          </a:r>
          <a:r>
            <a:rPr lang="ru-RU" b="1" cap="all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cap="all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методичної</a:t>
          </a:r>
          <a:r>
            <a:rPr lang="ru-RU" b="1" cap="all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</a:p>
        <a:p>
          <a:r>
            <a:rPr lang="ru-RU" b="1" cap="all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роботи</a:t>
          </a:r>
          <a:r>
            <a:rPr lang="ru-RU" b="1" cap="all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cap="all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викладача</a:t>
          </a:r>
          <a:r>
            <a:rPr lang="ru-RU" b="1" cap="all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endParaRPr lang="ru-RU" dirty="0"/>
        </a:p>
      </dgm:t>
    </dgm:pt>
    <dgm:pt modelId="{CEF1B6A4-C0C3-45BB-977A-B55721272A2A}" type="sibTrans" cxnId="{FDBD49B2-4E40-4A93-9129-0D2ED786678D}">
      <dgm:prSet/>
      <dgm:spPr/>
      <dgm:t>
        <a:bodyPr/>
        <a:lstStyle/>
        <a:p>
          <a:endParaRPr lang="ru-RU"/>
        </a:p>
      </dgm:t>
    </dgm:pt>
    <dgm:pt modelId="{53928C27-F793-46AE-987C-427F8C26BBF5}" type="parTrans" cxnId="{FDBD49B2-4E40-4A93-9129-0D2ED786678D}">
      <dgm:prSet/>
      <dgm:spPr/>
      <dgm:t>
        <a:bodyPr/>
        <a:lstStyle/>
        <a:p>
          <a:endParaRPr lang="ru-RU"/>
        </a:p>
      </dgm:t>
    </dgm:pt>
    <dgm:pt modelId="{7CE07CD8-AB03-4748-88A7-382F08E7D4BF}" type="pres">
      <dgm:prSet presAssocID="{156527C1-66A3-410D-A78D-F559740DFB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E4F22B-0AC8-46A6-82F6-6E9C2351E64D}" type="pres">
      <dgm:prSet presAssocID="{0EEE143E-52F7-464A-9850-5BCD6AE51592}" presName="centerShape" presStyleLbl="node0" presStyleIdx="0" presStyleCnt="1" custScaleX="218847" custScaleY="215567"/>
      <dgm:spPr/>
      <dgm:t>
        <a:bodyPr/>
        <a:lstStyle/>
        <a:p>
          <a:endParaRPr lang="ru-RU"/>
        </a:p>
      </dgm:t>
    </dgm:pt>
    <dgm:pt modelId="{DB268323-9CD7-4A08-82F1-0E13312D6BEF}" type="pres">
      <dgm:prSet presAssocID="{475381FE-C2AF-4D80-B9D2-1B37E019CCEC}" presName="parTrans" presStyleLbl="sibTrans2D1" presStyleIdx="0" presStyleCnt="4"/>
      <dgm:spPr/>
      <dgm:t>
        <a:bodyPr/>
        <a:lstStyle/>
        <a:p>
          <a:endParaRPr lang="ru-RU"/>
        </a:p>
      </dgm:t>
    </dgm:pt>
    <dgm:pt modelId="{C18D70E6-C516-468E-853D-C78A9EA7AC21}" type="pres">
      <dgm:prSet presAssocID="{475381FE-C2AF-4D80-B9D2-1B37E019CCE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55318ED-3A5A-44B9-9D7B-63F1A9263684}" type="pres">
      <dgm:prSet presAssocID="{791A259F-8C4C-4779-94D6-3AC6E30754BF}" presName="node" presStyleLbl="node1" presStyleIdx="0" presStyleCnt="4" custScaleX="286093" custScaleY="54505" custRadScaleRad="110009" custRadScaleInc="2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711DA-3D71-46D1-98E0-F858AD7E28E2}" type="pres">
      <dgm:prSet presAssocID="{B9002F2B-9729-4FE9-9DBD-73B2DB86EF5D}" presName="parTrans" presStyleLbl="sibTrans2D1" presStyleIdx="1" presStyleCnt="4"/>
      <dgm:spPr/>
      <dgm:t>
        <a:bodyPr/>
        <a:lstStyle/>
        <a:p>
          <a:endParaRPr lang="ru-RU"/>
        </a:p>
      </dgm:t>
    </dgm:pt>
    <dgm:pt modelId="{3EC0C314-4910-4E4F-A82E-66CA8118E8D7}" type="pres">
      <dgm:prSet presAssocID="{B9002F2B-9729-4FE9-9DBD-73B2DB86EF5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BBF7CF8-CF36-47B9-9D64-4C7357B8B789}" type="pres">
      <dgm:prSet presAssocID="{EC386843-DE0A-43EF-8D2B-9236481C8572}" presName="node" presStyleLbl="node1" presStyleIdx="1" presStyleCnt="4" custScaleX="131947" custScaleY="166964" custRadScaleRad="140753" custRadScaleInc="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67983-03A8-4DAF-91ED-5EEC56EBF7EF}" type="pres">
      <dgm:prSet presAssocID="{01D05D11-F449-4BC9-A73A-50E0E29DA13B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8ECDF5E-C805-49AE-95BF-328FE1509C60}" type="pres">
      <dgm:prSet presAssocID="{01D05D11-F449-4BC9-A73A-50E0E29DA13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CD9950C-1D67-4A1A-9A9A-F9B1398A5A8E}" type="pres">
      <dgm:prSet presAssocID="{4C7A5223-C6F2-4C7B-B96D-AB6F00F8170A}" presName="node" presStyleLbl="node1" presStyleIdx="2" presStyleCnt="4" custScaleX="262132" custScaleY="61811" custRadScaleRad="113182" custRadScaleInc="-2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9F1CE-76C9-4360-9FE0-C7E4356F2C7F}" type="pres">
      <dgm:prSet presAssocID="{9D4C6128-9F8E-4208-A07C-8FC7A3706E3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FFFF6289-A9E5-474F-A5E6-536C96271F09}" type="pres">
      <dgm:prSet presAssocID="{9D4C6128-9F8E-4208-A07C-8FC7A3706E3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B5EDF4E-FE04-4855-BD41-D85C9E66BE62}" type="pres">
      <dgm:prSet presAssocID="{0CE0B279-820E-4E01-B21D-565CD11ED3D7}" presName="node" presStyleLbl="node1" presStyleIdx="3" presStyleCnt="4" custScaleX="123274" custScaleY="168491" custRadScaleRad="138812" custRadScaleInc="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2F00F-E25F-41D1-80B1-BD7966C97739}" type="presOf" srcId="{9D4C6128-9F8E-4208-A07C-8FC7A3706E31}" destId="{0279F1CE-76C9-4360-9FE0-C7E4356F2C7F}" srcOrd="0" destOrd="0" presId="urn:microsoft.com/office/officeart/2005/8/layout/radial5"/>
    <dgm:cxn modelId="{F15E7FDF-BE70-46B5-8C2E-C50C130DB170}" srcId="{0EEE143E-52F7-464A-9850-5BCD6AE51592}" destId="{791A259F-8C4C-4779-94D6-3AC6E30754BF}" srcOrd="0" destOrd="0" parTransId="{475381FE-C2AF-4D80-B9D2-1B37E019CCEC}" sibTransId="{CEA4AA01-2193-47F6-B3C3-274BB2C452EB}"/>
    <dgm:cxn modelId="{90BA3EC4-BF99-4D4C-8D64-99BB390BEDF8}" type="presOf" srcId="{01D05D11-F449-4BC9-A73A-50E0E29DA13B}" destId="{F8ECDF5E-C805-49AE-95BF-328FE1509C60}" srcOrd="1" destOrd="0" presId="urn:microsoft.com/office/officeart/2005/8/layout/radial5"/>
    <dgm:cxn modelId="{497A4571-028C-424F-A1D0-467B62270AC5}" srcId="{156527C1-66A3-410D-A78D-F559740DFB79}" destId="{0670C0BB-F58E-441C-949C-38C8A0B81C08}" srcOrd="1" destOrd="0" parTransId="{A78E4E80-045F-4F2C-8D99-FA13BDDAFA05}" sibTransId="{9F46F560-FDB6-48CC-8233-50057D9DF1CE}"/>
    <dgm:cxn modelId="{735C5EE8-0535-4CF9-BE02-DD48CE65FC26}" type="presOf" srcId="{0EEE143E-52F7-464A-9850-5BCD6AE51592}" destId="{F0E4F22B-0AC8-46A6-82F6-6E9C2351E64D}" srcOrd="0" destOrd="0" presId="urn:microsoft.com/office/officeart/2005/8/layout/radial5"/>
    <dgm:cxn modelId="{0B03E3C3-20C1-48CB-AEEC-4CDE0C4D0974}" type="presOf" srcId="{791A259F-8C4C-4779-94D6-3AC6E30754BF}" destId="{F55318ED-3A5A-44B9-9D7B-63F1A9263684}" srcOrd="0" destOrd="0" presId="urn:microsoft.com/office/officeart/2005/8/layout/radial5"/>
    <dgm:cxn modelId="{FDBD49B2-4E40-4A93-9129-0D2ED786678D}" srcId="{156527C1-66A3-410D-A78D-F559740DFB79}" destId="{0EEE143E-52F7-464A-9850-5BCD6AE51592}" srcOrd="0" destOrd="0" parTransId="{53928C27-F793-46AE-987C-427F8C26BBF5}" sibTransId="{CEF1B6A4-C0C3-45BB-977A-B55721272A2A}"/>
    <dgm:cxn modelId="{F637EE56-3E55-4024-95CB-6A4BAB676955}" type="presOf" srcId="{9D4C6128-9F8E-4208-A07C-8FC7A3706E31}" destId="{FFFF6289-A9E5-474F-A5E6-536C96271F09}" srcOrd="1" destOrd="0" presId="urn:microsoft.com/office/officeart/2005/8/layout/radial5"/>
    <dgm:cxn modelId="{C2380F51-E919-4AE9-83B1-93D2FB34A8D5}" srcId="{0EEE143E-52F7-464A-9850-5BCD6AE51592}" destId="{0CE0B279-820E-4E01-B21D-565CD11ED3D7}" srcOrd="3" destOrd="0" parTransId="{9D4C6128-9F8E-4208-A07C-8FC7A3706E31}" sibTransId="{7702FB85-8366-48DB-B388-B8880B4955FE}"/>
    <dgm:cxn modelId="{EFAA84B0-209C-463C-AB5A-60F29A3E9E8B}" srcId="{0EEE143E-52F7-464A-9850-5BCD6AE51592}" destId="{EC386843-DE0A-43EF-8D2B-9236481C8572}" srcOrd="1" destOrd="0" parTransId="{B9002F2B-9729-4FE9-9DBD-73B2DB86EF5D}" sibTransId="{55BEF747-FAF3-48C9-8079-856843737340}"/>
    <dgm:cxn modelId="{AF56E395-7999-423A-95F5-169F8B219F67}" type="presOf" srcId="{475381FE-C2AF-4D80-B9D2-1B37E019CCEC}" destId="{DB268323-9CD7-4A08-82F1-0E13312D6BEF}" srcOrd="0" destOrd="0" presId="urn:microsoft.com/office/officeart/2005/8/layout/radial5"/>
    <dgm:cxn modelId="{845FC005-43D1-4F2B-B8C6-662E4014933D}" type="presOf" srcId="{B9002F2B-9729-4FE9-9DBD-73B2DB86EF5D}" destId="{3EC0C314-4910-4E4F-A82E-66CA8118E8D7}" srcOrd="1" destOrd="0" presId="urn:microsoft.com/office/officeart/2005/8/layout/radial5"/>
    <dgm:cxn modelId="{2649A8C6-317A-4B04-815F-EC8F71FD2D16}" type="presOf" srcId="{156527C1-66A3-410D-A78D-F559740DFB79}" destId="{7CE07CD8-AB03-4748-88A7-382F08E7D4BF}" srcOrd="0" destOrd="0" presId="urn:microsoft.com/office/officeart/2005/8/layout/radial5"/>
    <dgm:cxn modelId="{EE6FC925-239B-4DFF-9FDD-E0477802BC1A}" srcId="{0EEE143E-52F7-464A-9850-5BCD6AE51592}" destId="{4C7A5223-C6F2-4C7B-B96D-AB6F00F8170A}" srcOrd="2" destOrd="0" parTransId="{01D05D11-F449-4BC9-A73A-50E0E29DA13B}" sibTransId="{A1C0355D-5DF5-4BA4-A64A-B3500A9C553F}"/>
    <dgm:cxn modelId="{EB323864-163E-4095-803D-845CB0EBD917}" type="presOf" srcId="{475381FE-C2AF-4D80-B9D2-1B37E019CCEC}" destId="{C18D70E6-C516-468E-853D-C78A9EA7AC21}" srcOrd="1" destOrd="0" presId="urn:microsoft.com/office/officeart/2005/8/layout/radial5"/>
    <dgm:cxn modelId="{C25F4D97-74FC-476F-B3ED-63EA12836297}" type="presOf" srcId="{0CE0B279-820E-4E01-B21D-565CD11ED3D7}" destId="{7B5EDF4E-FE04-4855-BD41-D85C9E66BE62}" srcOrd="0" destOrd="0" presId="urn:microsoft.com/office/officeart/2005/8/layout/radial5"/>
    <dgm:cxn modelId="{53B54115-4B8B-4627-8BA2-CDDCBA5EABEC}" type="presOf" srcId="{EC386843-DE0A-43EF-8D2B-9236481C8572}" destId="{BBBF7CF8-CF36-47B9-9D64-4C7357B8B789}" srcOrd="0" destOrd="0" presId="urn:microsoft.com/office/officeart/2005/8/layout/radial5"/>
    <dgm:cxn modelId="{CBC6CB9F-C948-4536-A8B2-C8F0365960D4}" type="presOf" srcId="{4C7A5223-C6F2-4C7B-B96D-AB6F00F8170A}" destId="{7CD9950C-1D67-4A1A-9A9A-F9B1398A5A8E}" srcOrd="0" destOrd="0" presId="urn:microsoft.com/office/officeart/2005/8/layout/radial5"/>
    <dgm:cxn modelId="{1F6DE589-C5DB-4A28-B21A-2C3168093181}" type="presOf" srcId="{01D05D11-F449-4BC9-A73A-50E0E29DA13B}" destId="{55167983-03A8-4DAF-91ED-5EEC56EBF7EF}" srcOrd="0" destOrd="0" presId="urn:microsoft.com/office/officeart/2005/8/layout/radial5"/>
    <dgm:cxn modelId="{0C8FEF00-026A-414E-A9EB-DC206429EB68}" type="presOf" srcId="{B9002F2B-9729-4FE9-9DBD-73B2DB86EF5D}" destId="{C57711DA-3D71-46D1-98E0-F858AD7E28E2}" srcOrd="0" destOrd="0" presId="urn:microsoft.com/office/officeart/2005/8/layout/radial5"/>
    <dgm:cxn modelId="{ED1F3EA1-79AF-4557-8FA5-1241771C8A4F}" type="presParOf" srcId="{7CE07CD8-AB03-4748-88A7-382F08E7D4BF}" destId="{F0E4F22B-0AC8-46A6-82F6-6E9C2351E64D}" srcOrd="0" destOrd="0" presId="urn:microsoft.com/office/officeart/2005/8/layout/radial5"/>
    <dgm:cxn modelId="{6CFE4EAD-265A-496D-A8FD-078F3BBDCE96}" type="presParOf" srcId="{7CE07CD8-AB03-4748-88A7-382F08E7D4BF}" destId="{DB268323-9CD7-4A08-82F1-0E13312D6BEF}" srcOrd="1" destOrd="0" presId="urn:microsoft.com/office/officeart/2005/8/layout/radial5"/>
    <dgm:cxn modelId="{E6560EDD-7AF6-4170-88D0-8A7ACE3F38C2}" type="presParOf" srcId="{DB268323-9CD7-4A08-82F1-0E13312D6BEF}" destId="{C18D70E6-C516-468E-853D-C78A9EA7AC21}" srcOrd="0" destOrd="0" presId="urn:microsoft.com/office/officeart/2005/8/layout/radial5"/>
    <dgm:cxn modelId="{BD3E31F5-18AB-402D-B873-1C3A4ABB9060}" type="presParOf" srcId="{7CE07CD8-AB03-4748-88A7-382F08E7D4BF}" destId="{F55318ED-3A5A-44B9-9D7B-63F1A9263684}" srcOrd="2" destOrd="0" presId="urn:microsoft.com/office/officeart/2005/8/layout/radial5"/>
    <dgm:cxn modelId="{36A0DE18-DA12-46CA-83EF-DBCDEF63588D}" type="presParOf" srcId="{7CE07CD8-AB03-4748-88A7-382F08E7D4BF}" destId="{C57711DA-3D71-46D1-98E0-F858AD7E28E2}" srcOrd="3" destOrd="0" presId="urn:microsoft.com/office/officeart/2005/8/layout/radial5"/>
    <dgm:cxn modelId="{A88538D7-6A6E-4B38-ABF5-70AE242FBFA2}" type="presParOf" srcId="{C57711DA-3D71-46D1-98E0-F858AD7E28E2}" destId="{3EC0C314-4910-4E4F-A82E-66CA8118E8D7}" srcOrd="0" destOrd="0" presId="urn:microsoft.com/office/officeart/2005/8/layout/radial5"/>
    <dgm:cxn modelId="{C83E6C90-512F-4985-B7D4-6319EE5EFCC6}" type="presParOf" srcId="{7CE07CD8-AB03-4748-88A7-382F08E7D4BF}" destId="{BBBF7CF8-CF36-47B9-9D64-4C7357B8B789}" srcOrd="4" destOrd="0" presId="urn:microsoft.com/office/officeart/2005/8/layout/radial5"/>
    <dgm:cxn modelId="{BA190CEE-53FD-45E7-B527-6C180C3BACA2}" type="presParOf" srcId="{7CE07CD8-AB03-4748-88A7-382F08E7D4BF}" destId="{55167983-03A8-4DAF-91ED-5EEC56EBF7EF}" srcOrd="5" destOrd="0" presId="urn:microsoft.com/office/officeart/2005/8/layout/radial5"/>
    <dgm:cxn modelId="{6D19E83C-1CA7-43F2-A496-0D009DE18277}" type="presParOf" srcId="{55167983-03A8-4DAF-91ED-5EEC56EBF7EF}" destId="{F8ECDF5E-C805-49AE-95BF-328FE1509C60}" srcOrd="0" destOrd="0" presId="urn:microsoft.com/office/officeart/2005/8/layout/radial5"/>
    <dgm:cxn modelId="{C9B24A20-2BC5-46AA-AE7A-4CD81C3C470F}" type="presParOf" srcId="{7CE07CD8-AB03-4748-88A7-382F08E7D4BF}" destId="{7CD9950C-1D67-4A1A-9A9A-F9B1398A5A8E}" srcOrd="6" destOrd="0" presId="urn:microsoft.com/office/officeart/2005/8/layout/radial5"/>
    <dgm:cxn modelId="{FEB1B9B7-4470-4CB3-9E06-E1D00D1BF597}" type="presParOf" srcId="{7CE07CD8-AB03-4748-88A7-382F08E7D4BF}" destId="{0279F1CE-76C9-4360-9FE0-C7E4356F2C7F}" srcOrd="7" destOrd="0" presId="urn:microsoft.com/office/officeart/2005/8/layout/radial5"/>
    <dgm:cxn modelId="{0495774B-5844-42A6-806A-2266706660CF}" type="presParOf" srcId="{0279F1CE-76C9-4360-9FE0-C7E4356F2C7F}" destId="{FFFF6289-A9E5-474F-A5E6-536C96271F09}" srcOrd="0" destOrd="0" presId="urn:microsoft.com/office/officeart/2005/8/layout/radial5"/>
    <dgm:cxn modelId="{97B2F95C-0471-4FA0-814A-1DCF4D800C7C}" type="presParOf" srcId="{7CE07CD8-AB03-4748-88A7-382F08E7D4BF}" destId="{7B5EDF4E-FE04-4855-BD41-D85C9E66BE6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D4A2A-F612-4183-8C59-23D75B5CFE6C}">
      <dsp:nvSpPr>
        <dsp:cNvPr id="0" name=""/>
        <dsp:cNvSpPr/>
      </dsp:nvSpPr>
      <dsp:spPr>
        <a:xfrm>
          <a:off x="144023" y="144021"/>
          <a:ext cx="2542782" cy="1525669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rgbClr val="FFFF00"/>
              </a:solidFill>
            </a:rPr>
            <a:t>Прізвище</a:t>
          </a:r>
          <a:r>
            <a:rPr lang="ru-RU" sz="2500" b="1" kern="1200" dirty="0" smtClean="0">
              <a:solidFill>
                <a:srgbClr val="FFFF00"/>
              </a:solidFill>
            </a:rPr>
            <a:t>, </a:t>
          </a:r>
          <a:r>
            <a:rPr lang="ru-RU" sz="2500" b="1" kern="1200" dirty="0" err="1" smtClean="0">
              <a:solidFill>
                <a:srgbClr val="FFFF00"/>
              </a:solidFill>
            </a:rPr>
            <a:t>ім’я</a:t>
          </a:r>
          <a:r>
            <a:rPr lang="ru-RU" sz="2500" b="1" kern="1200" dirty="0" smtClean="0">
              <a:solidFill>
                <a:srgbClr val="FFFF00"/>
              </a:solidFill>
            </a:rPr>
            <a:t> та по </a:t>
          </a:r>
          <a:r>
            <a:rPr lang="ru-RU" sz="2500" b="1" kern="1200" dirty="0" err="1" smtClean="0">
              <a:solidFill>
                <a:srgbClr val="FFFF00"/>
              </a:solidFill>
            </a:rPr>
            <a:t>батькові</a:t>
          </a:r>
          <a:endParaRPr lang="ru-RU" sz="2500" b="1" kern="1200" dirty="0">
            <a:solidFill>
              <a:srgbClr val="FFFF00"/>
            </a:solidFill>
          </a:endParaRPr>
        </a:p>
      </dsp:txBody>
      <dsp:txXfrm>
        <a:off x="144023" y="144021"/>
        <a:ext cx="2542782" cy="1525669"/>
      </dsp:txXfrm>
    </dsp:sp>
    <dsp:sp modelId="{BF1409DB-DF0E-4830-8413-54D9A28DC36C}">
      <dsp:nvSpPr>
        <dsp:cNvPr id="0" name=""/>
        <dsp:cNvSpPr/>
      </dsp:nvSpPr>
      <dsp:spPr>
        <a:xfrm>
          <a:off x="216034" y="2160239"/>
          <a:ext cx="2542782" cy="1525669"/>
        </a:xfrm>
        <a:prstGeom prst="rect">
          <a:avLst/>
        </a:prstGeom>
        <a:solidFill>
          <a:srgbClr val="9900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rgbClr val="FFFF00"/>
              </a:solidFill>
            </a:rPr>
            <a:t>Педагогічне звання, категорія</a:t>
          </a:r>
        </a:p>
      </dsp:txBody>
      <dsp:txXfrm>
        <a:off x="216034" y="2160239"/>
        <a:ext cx="2542782" cy="1525669"/>
      </dsp:txXfrm>
    </dsp:sp>
    <dsp:sp modelId="{7DEA2AC7-66F2-4634-8ECB-AC812B1FB21A}">
      <dsp:nvSpPr>
        <dsp:cNvPr id="0" name=""/>
        <dsp:cNvSpPr/>
      </dsp:nvSpPr>
      <dsp:spPr>
        <a:xfrm>
          <a:off x="2808299" y="576060"/>
          <a:ext cx="2542782" cy="1525669"/>
        </a:xfrm>
        <a:prstGeom prst="rect">
          <a:avLst/>
        </a:prstGeom>
        <a:solidFill>
          <a:srgbClr val="5C2C04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rgbClr val="FFFF00"/>
              </a:solidFill>
            </a:rPr>
            <a:t>Який навчальний заклад закінчив (закінчила)</a:t>
          </a:r>
          <a:endParaRPr lang="ru-RU" sz="2500" b="1" kern="1200" dirty="0">
            <a:solidFill>
              <a:srgbClr val="FFFF00"/>
            </a:solidFill>
          </a:endParaRPr>
        </a:p>
      </dsp:txBody>
      <dsp:txXfrm>
        <a:off x="2808299" y="576060"/>
        <a:ext cx="2542782" cy="1525669"/>
      </dsp:txXfrm>
    </dsp:sp>
    <dsp:sp modelId="{AB9471F7-EF52-45C9-B6FA-82AD40AE18A0}">
      <dsp:nvSpPr>
        <dsp:cNvPr id="0" name=""/>
        <dsp:cNvSpPr/>
      </dsp:nvSpPr>
      <dsp:spPr>
        <a:xfrm>
          <a:off x="5472601" y="160142"/>
          <a:ext cx="2542782" cy="1525669"/>
        </a:xfrm>
        <a:prstGeom prst="rect">
          <a:avLst/>
        </a:prstGeom>
        <a:solidFill>
          <a:srgbClr val="3333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rgbClr val="FFFF00"/>
              </a:solidFill>
            </a:rPr>
            <a:t>Які предмети викладає</a:t>
          </a:r>
          <a:endParaRPr lang="ru-RU" sz="2500" b="1" kern="1200" dirty="0">
            <a:solidFill>
              <a:srgbClr val="FFFF00"/>
            </a:solidFill>
          </a:endParaRPr>
        </a:p>
      </dsp:txBody>
      <dsp:txXfrm>
        <a:off x="5472601" y="160142"/>
        <a:ext cx="2542782" cy="1525669"/>
      </dsp:txXfrm>
    </dsp:sp>
    <dsp:sp modelId="{68C1991F-3C27-430B-AEF9-1F1D7DF9C0F7}">
      <dsp:nvSpPr>
        <dsp:cNvPr id="0" name=""/>
        <dsp:cNvSpPr/>
      </dsp:nvSpPr>
      <dsp:spPr>
        <a:xfrm>
          <a:off x="5400590" y="2232245"/>
          <a:ext cx="2542782" cy="1525669"/>
        </a:xfrm>
        <a:prstGeom prst="rect">
          <a:avLst/>
        </a:prstGeom>
        <a:solidFill>
          <a:srgbClr val="FF33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rgbClr val="FFFF00"/>
              </a:solidFill>
            </a:rPr>
            <a:t>Проблема, над якою працює</a:t>
          </a:r>
          <a:endParaRPr lang="ru-RU" sz="2500" b="1" kern="1200" dirty="0">
            <a:solidFill>
              <a:srgbClr val="FFFF00"/>
            </a:solidFill>
          </a:endParaRPr>
        </a:p>
      </dsp:txBody>
      <dsp:txXfrm>
        <a:off x="5400590" y="2232245"/>
        <a:ext cx="2542782" cy="152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4F22B-0AC8-46A6-82F6-6E9C2351E64D}">
      <dsp:nvSpPr>
        <dsp:cNvPr id="0" name=""/>
        <dsp:cNvSpPr/>
      </dsp:nvSpPr>
      <dsp:spPr>
        <a:xfrm>
          <a:off x="2621594" y="1526185"/>
          <a:ext cx="3796663" cy="37397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cap="all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ПЛАН </a:t>
          </a:r>
          <a:r>
            <a:rPr lang="ru-RU" sz="3300" b="1" kern="1200" cap="all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самостійної</a:t>
          </a:r>
          <a:r>
            <a:rPr lang="ru-RU" sz="3300" b="1" kern="1200" cap="all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sz="3300" b="1" kern="1200" cap="all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методичної</a:t>
          </a:r>
          <a:r>
            <a:rPr lang="ru-RU" sz="3300" b="1" kern="1200" cap="all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cap="all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роботи</a:t>
          </a:r>
          <a:r>
            <a:rPr lang="ru-RU" sz="3300" b="1" kern="1200" cap="all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sz="3300" b="1" kern="1200" cap="all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викладача</a:t>
          </a:r>
          <a:r>
            <a:rPr lang="ru-RU" sz="3300" b="1" kern="1200" cap="all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endParaRPr lang="ru-RU" sz="3300" kern="1200" dirty="0"/>
        </a:p>
      </dsp:txBody>
      <dsp:txXfrm>
        <a:off x="3177602" y="2073860"/>
        <a:ext cx="2684647" cy="2644410"/>
      </dsp:txXfrm>
    </dsp:sp>
    <dsp:sp modelId="{DB268323-9CD7-4A08-82F1-0E13312D6BEF}">
      <dsp:nvSpPr>
        <dsp:cNvPr id="0" name=""/>
        <dsp:cNvSpPr/>
      </dsp:nvSpPr>
      <dsp:spPr>
        <a:xfrm rot="16257024">
          <a:off x="4444140" y="1018346"/>
          <a:ext cx="220288" cy="6130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1</a:t>
          </a:r>
          <a:endParaRPr lang="ru-RU" sz="1100" kern="1200" dirty="0"/>
        </a:p>
      </dsp:txBody>
      <dsp:txXfrm>
        <a:off x="4476635" y="1173997"/>
        <a:ext cx="154202" cy="367837"/>
      </dsp:txXfrm>
    </dsp:sp>
    <dsp:sp modelId="{F55318ED-3A5A-44B9-9D7B-63F1A9263684}">
      <dsp:nvSpPr>
        <dsp:cNvPr id="0" name=""/>
        <dsp:cNvSpPr/>
      </dsp:nvSpPr>
      <dsp:spPr>
        <a:xfrm>
          <a:off x="1986674" y="128060"/>
          <a:ext cx="5158625" cy="982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Вивчення нормативних документів і законів України про освіту</a:t>
          </a:r>
          <a:endParaRPr lang="ru-RU" sz="1800" kern="1200" dirty="0"/>
        </a:p>
      </dsp:txBody>
      <dsp:txXfrm>
        <a:off x="2742137" y="271987"/>
        <a:ext cx="3647699" cy="694941"/>
      </dsp:txXfrm>
    </dsp:sp>
    <dsp:sp modelId="{C57711DA-3D71-46D1-98E0-F858AD7E28E2}">
      <dsp:nvSpPr>
        <dsp:cNvPr id="0" name=""/>
        <dsp:cNvSpPr/>
      </dsp:nvSpPr>
      <dsp:spPr>
        <a:xfrm rot="37796">
          <a:off x="6488704" y="3112115"/>
          <a:ext cx="170021" cy="6130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2</a:t>
          </a:r>
          <a:endParaRPr lang="ru-RU" sz="1100" kern="1200" dirty="0"/>
        </a:p>
      </dsp:txBody>
      <dsp:txXfrm>
        <a:off x="6488706" y="3234448"/>
        <a:ext cx="119015" cy="367837"/>
      </dsp:txXfrm>
    </dsp:sp>
    <dsp:sp modelId="{BBBF7CF8-CF36-47B9-9D64-4C7357B8B789}">
      <dsp:nvSpPr>
        <dsp:cNvPr id="0" name=""/>
        <dsp:cNvSpPr/>
      </dsp:nvSpPr>
      <dsp:spPr>
        <a:xfrm>
          <a:off x="6738870" y="1928254"/>
          <a:ext cx="2379174" cy="30105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Розширення</a:t>
          </a:r>
          <a:r>
            <a:rPr lang="ru-RU" sz="1800" kern="1200" dirty="0" smtClean="0"/>
            <a:t> і </a:t>
          </a:r>
          <a:r>
            <a:rPr lang="ru-RU" sz="1800" kern="1200" dirty="0" err="1" smtClean="0"/>
            <a:t>вдосконалення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знань</a:t>
          </a:r>
          <a:r>
            <a:rPr lang="ru-RU" sz="1800" kern="1200" dirty="0" smtClean="0"/>
            <a:t> з </a:t>
          </a:r>
          <a:r>
            <a:rPr lang="ru-RU" sz="1800" kern="1200" dirty="0" err="1" smtClean="0"/>
            <a:t>педагогіки</a:t>
          </a:r>
          <a:r>
            <a:rPr lang="ru-RU" sz="1800" kern="1200" dirty="0" smtClean="0"/>
            <a:t> та методики</a:t>
          </a:r>
          <a:endParaRPr lang="ru-RU" sz="1800" kern="1200" dirty="0"/>
        </a:p>
      </dsp:txBody>
      <dsp:txXfrm>
        <a:off x="7087292" y="2369143"/>
        <a:ext cx="1682330" cy="2128798"/>
      </dsp:txXfrm>
    </dsp:sp>
    <dsp:sp modelId="{55167983-03A8-4DAF-91ED-5EEC56EBF7EF}">
      <dsp:nvSpPr>
        <dsp:cNvPr id="0" name=""/>
        <dsp:cNvSpPr/>
      </dsp:nvSpPr>
      <dsp:spPr>
        <a:xfrm rot="5344569">
          <a:off x="4439522" y="5167635"/>
          <a:ext cx="227828" cy="6130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3</a:t>
          </a:r>
          <a:endParaRPr lang="ru-RU" sz="1100" kern="1200" dirty="0"/>
        </a:p>
      </dsp:txBody>
      <dsp:txXfrm>
        <a:off x="4473145" y="5256078"/>
        <a:ext cx="159480" cy="367837"/>
      </dsp:txXfrm>
    </dsp:sp>
    <dsp:sp modelId="{7CD9950C-1D67-4A1A-9A9A-F9B1398A5A8E}">
      <dsp:nvSpPr>
        <dsp:cNvPr id="0" name=""/>
        <dsp:cNvSpPr/>
      </dsp:nvSpPr>
      <dsp:spPr>
        <a:xfrm>
          <a:off x="2202703" y="5695515"/>
          <a:ext cx="4726578" cy="11145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Розширення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знань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спеціальності</a:t>
          </a:r>
          <a:r>
            <a:rPr lang="ru-RU" sz="1800" kern="1200" dirty="0" smtClean="0"/>
            <a:t>. </a:t>
          </a:r>
          <a:r>
            <a:rPr lang="ru-RU" sz="1800" kern="1200" dirty="0" err="1" smtClean="0"/>
            <a:t>Вивчення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нових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технологій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досвіду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новаторів</a:t>
          </a:r>
          <a:endParaRPr lang="ru-RU" sz="1800" kern="1200" dirty="0"/>
        </a:p>
      </dsp:txBody>
      <dsp:txXfrm>
        <a:off x="2894894" y="5858734"/>
        <a:ext cx="3342196" cy="788094"/>
      </dsp:txXfrm>
    </dsp:sp>
    <dsp:sp modelId="{0279F1CE-76C9-4360-9FE0-C7E4356F2C7F}">
      <dsp:nvSpPr>
        <dsp:cNvPr id="0" name=""/>
        <dsp:cNvSpPr/>
      </dsp:nvSpPr>
      <dsp:spPr>
        <a:xfrm rot="10834833">
          <a:off x="2322487" y="3068338"/>
          <a:ext cx="211447" cy="6130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4</a:t>
          </a:r>
          <a:endParaRPr lang="ru-RU" sz="1100" kern="1200" dirty="0"/>
        </a:p>
      </dsp:txBody>
      <dsp:txXfrm rot="10800000">
        <a:off x="2385919" y="3191272"/>
        <a:ext cx="148013" cy="367837"/>
      </dsp:txXfrm>
    </dsp:sp>
    <dsp:sp modelId="{7B5EDF4E-FE04-4855-BD41-D85C9E66BE62}">
      <dsp:nvSpPr>
        <dsp:cNvPr id="0" name=""/>
        <dsp:cNvSpPr/>
      </dsp:nvSpPr>
      <dsp:spPr>
        <a:xfrm>
          <a:off x="0" y="1842472"/>
          <a:ext cx="2222789" cy="30381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Творча</a:t>
          </a:r>
          <a:r>
            <a:rPr lang="ru-RU" sz="1800" kern="1200" dirty="0" smtClean="0"/>
            <a:t> робота з </a:t>
          </a:r>
          <a:r>
            <a:rPr lang="ru-RU" sz="1800" kern="1200" dirty="0" err="1" smtClean="0"/>
            <a:t>удосконалення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навчального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процесу</a:t>
          </a:r>
          <a:endParaRPr lang="ru-RU" sz="1800" kern="1200" dirty="0"/>
        </a:p>
      </dsp:txBody>
      <dsp:txXfrm>
        <a:off x="325520" y="2287393"/>
        <a:ext cx="1571749" cy="2148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231-0C00-4898-87B4-E216F2679200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B5FA2B-007D-4E1A-8D7B-4CEF1185E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231-0C00-4898-87B4-E216F2679200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FA2B-007D-4E1A-8D7B-4CEF1185E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231-0C00-4898-87B4-E216F2679200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FA2B-007D-4E1A-8D7B-4CEF1185E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231-0C00-4898-87B4-E216F2679200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B5FA2B-007D-4E1A-8D7B-4CEF1185E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231-0C00-4898-87B4-E216F2679200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FA2B-007D-4E1A-8D7B-4CEF1185E9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231-0C00-4898-87B4-E216F2679200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FA2B-007D-4E1A-8D7B-4CEF1185E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231-0C00-4898-87B4-E216F2679200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B5FA2B-007D-4E1A-8D7B-4CEF1185E9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231-0C00-4898-87B4-E216F2679200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FA2B-007D-4E1A-8D7B-4CEF1185E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231-0C00-4898-87B4-E216F2679200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FA2B-007D-4E1A-8D7B-4CEF1185E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231-0C00-4898-87B4-E216F2679200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FA2B-007D-4E1A-8D7B-4CEF1185E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B231-0C00-4898-87B4-E216F2679200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FA2B-007D-4E1A-8D7B-4CEF1185E95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DBB231-0C00-4898-87B4-E216F2679200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B5FA2B-007D-4E1A-8D7B-4CEF1185E9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56895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Плануюча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документація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голови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методичної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комісії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805264"/>
            <a:ext cx="392017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chemeClr val="tx1"/>
                </a:solidFill>
              </a:rPr>
              <a:t>Підготувала методист ДНЗ «КВПТКУ», «спеціаліст вищої категорії», «викладач-методист» - </a:t>
            </a:r>
            <a:r>
              <a:rPr lang="uk-UA" i="1" dirty="0" err="1" smtClean="0">
                <a:solidFill>
                  <a:schemeClr val="tx1"/>
                </a:solidFill>
              </a:rPr>
              <a:t>Моісеєнко</a:t>
            </a:r>
            <a:r>
              <a:rPr lang="uk-UA" i="1" dirty="0" smtClean="0">
                <a:solidFill>
                  <a:schemeClr val="tx1"/>
                </a:solidFill>
              </a:rPr>
              <a:t> Т.М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51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01105607"/>
              </p:ext>
            </p:extLst>
          </p:nvPr>
        </p:nvGraphicFramePr>
        <p:xfrm>
          <a:off x="25954" y="0"/>
          <a:ext cx="911804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7524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77050" cy="2182813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6877050" cy="242570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Графік</a:t>
            </a:r>
            <a:r>
              <a:rPr lang="ru-RU" sz="3600" b="1" cap="all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all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взаємовідвідувань</a:t>
            </a:r>
            <a:r>
              <a:rPr lang="ru-RU" sz="3600" b="1" cap="all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занять</a:t>
            </a:r>
            <a:endParaRPr lang="ru-RU" sz="3600" b="1" cap="all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429000"/>
            <a:ext cx="9026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Журнал </a:t>
            </a:r>
            <a:r>
              <a:rPr lang="ru-RU" sz="3600" b="1" cap="all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взаємовідвідування</a:t>
            </a:r>
            <a:r>
              <a:rPr lang="ru-RU" sz="3600" b="1" cap="all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занять</a:t>
            </a:r>
            <a:endParaRPr lang="ru-RU" sz="3600" b="1" cap="all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281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695" y="-1714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2571" y="453614"/>
            <a:ext cx="6431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Голова </a:t>
            </a:r>
            <a:r>
              <a:rPr lang="ru-RU" sz="3600" b="1" cap="all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методичної</a:t>
            </a:r>
            <a:r>
              <a:rPr lang="ru-RU" sz="3600" b="1" cap="all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all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комісії</a:t>
            </a:r>
            <a:endParaRPr lang="ru-RU" sz="3600" b="1" cap="all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07504" y="2276872"/>
            <a:ext cx="8686800" cy="2594918"/>
          </a:xfrm>
        </p:spPr>
        <p:txBody>
          <a:bodyPr/>
          <a:lstStyle/>
          <a:p>
            <a:pPr>
              <a:buClr>
                <a:srgbClr val="5C2C04"/>
              </a:buClr>
              <a:buFont typeface="Wingdings" pitchFamily="2" charset="2"/>
              <a:buChar char="q"/>
            </a:pPr>
            <a:r>
              <a:rPr lang="uk-UA" sz="1900" b="1" dirty="0">
                <a:solidFill>
                  <a:srgbClr val="5C2C04"/>
                </a:solidFill>
                <a:latin typeface="+mj-lt"/>
              </a:rPr>
              <a:t>складає план роботи </a:t>
            </a:r>
            <a:r>
              <a:rPr lang="uk-UA" sz="1900" b="1" dirty="0" smtClean="0">
                <a:solidFill>
                  <a:srgbClr val="5C2C04"/>
                </a:solidFill>
                <a:latin typeface="+mj-lt"/>
              </a:rPr>
              <a:t>МК</a:t>
            </a:r>
            <a:endParaRPr lang="uk-UA" sz="1900" b="1" dirty="0">
              <a:solidFill>
                <a:srgbClr val="5C2C04"/>
              </a:solidFill>
              <a:latin typeface="+mj-lt"/>
            </a:endParaRPr>
          </a:p>
          <a:p>
            <a:pPr>
              <a:buClr>
                <a:srgbClr val="5C2C04"/>
              </a:buClr>
              <a:buFont typeface="Wingdings" pitchFamily="2" charset="2"/>
              <a:buChar char="q"/>
            </a:pPr>
            <a:r>
              <a:rPr lang="uk-UA" sz="1900" b="1" dirty="0">
                <a:solidFill>
                  <a:srgbClr val="5C2C04"/>
                </a:solidFill>
                <a:latin typeface="+mj-lt"/>
              </a:rPr>
              <a:t>проводить засідання МК, забезпечує виконання її </a:t>
            </a:r>
            <a:r>
              <a:rPr lang="uk-UA" sz="1900" b="1" dirty="0" smtClean="0">
                <a:solidFill>
                  <a:srgbClr val="5C2C04"/>
                </a:solidFill>
                <a:latin typeface="+mj-lt"/>
              </a:rPr>
              <a:t>рішень</a:t>
            </a:r>
            <a:endParaRPr lang="uk-UA" sz="1900" b="1" dirty="0">
              <a:solidFill>
                <a:srgbClr val="5C2C04"/>
              </a:solidFill>
              <a:latin typeface="+mj-lt"/>
            </a:endParaRPr>
          </a:p>
          <a:p>
            <a:pPr>
              <a:buClr>
                <a:srgbClr val="5C2C04"/>
              </a:buClr>
              <a:buFont typeface="Wingdings" pitchFamily="2" charset="2"/>
              <a:buChar char="q"/>
            </a:pPr>
            <a:r>
              <a:rPr lang="uk-UA" sz="1900" b="1" dirty="0">
                <a:solidFill>
                  <a:srgbClr val="5C2C04"/>
                </a:solidFill>
                <a:latin typeface="+mj-lt"/>
              </a:rPr>
              <a:t>організовує проведення відкритих уроків, конкурсів фахової </a:t>
            </a:r>
            <a:r>
              <a:rPr lang="uk-UA" sz="1900" b="1" dirty="0" smtClean="0">
                <a:solidFill>
                  <a:srgbClr val="5C2C04"/>
                </a:solidFill>
                <a:latin typeface="+mj-lt"/>
              </a:rPr>
              <a:t>майстерності, олімпіад</a:t>
            </a:r>
            <a:endParaRPr lang="uk-UA" sz="1900" b="1" dirty="0">
              <a:solidFill>
                <a:srgbClr val="5C2C04"/>
              </a:solidFill>
              <a:latin typeface="+mj-lt"/>
            </a:endParaRPr>
          </a:p>
          <a:p>
            <a:pPr>
              <a:buClr>
                <a:srgbClr val="5C2C04"/>
              </a:buClr>
              <a:buFont typeface="Wingdings" pitchFamily="2" charset="2"/>
              <a:buChar char="q"/>
            </a:pPr>
            <a:r>
              <a:rPr lang="uk-UA" sz="1900" b="1" dirty="0">
                <a:solidFill>
                  <a:srgbClr val="5C2C04"/>
                </a:solidFill>
                <a:latin typeface="+mj-lt"/>
              </a:rPr>
              <a:t>надає методичну допомогу членам </a:t>
            </a:r>
            <a:r>
              <a:rPr lang="uk-UA" sz="1900" b="1" dirty="0" smtClean="0">
                <a:solidFill>
                  <a:srgbClr val="5C2C04"/>
                </a:solidFill>
                <a:latin typeface="+mj-lt"/>
              </a:rPr>
              <a:t>МК</a:t>
            </a:r>
            <a:endParaRPr lang="uk-UA" sz="1900" b="1" dirty="0">
              <a:solidFill>
                <a:srgbClr val="5C2C04"/>
              </a:solidFill>
              <a:latin typeface="+mj-lt"/>
            </a:endParaRPr>
          </a:p>
          <a:p>
            <a:pPr>
              <a:buClr>
                <a:srgbClr val="5C2C04"/>
              </a:buClr>
              <a:buFont typeface="Wingdings" pitchFamily="2" charset="2"/>
              <a:buChar char="q"/>
            </a:pPr>
            <a:r>
              <a:rPr lang="uk-UA" sz="1900" b="1" dirty="0">
                <a:solidFill>
                  <a:srgbClr val="5C2C04"/>
                </a:solidFill>
                <a:latin typeface="+mj-lt"/>
              </a:rPr>
              <a:t>веде протоколи і звітність про </a:t>
            </a:r>
            <a:r>
              <a:rPr lang="uk-UA" sz="1900" b="1" dirty="0" smtClean="0">
                <a:solidFill>
                  <a:srgbClr val="5C2C04"/>
                </a:solidFill>
                <a:latin typeface="+mj-lt"/>
              </a:rPr>
              <a:t>роботу МК</a:t>
            </a:r>
            <a:endParaRPr lang="uk-UA" sz="1900" b="1" dirty="0">
              <a:solidFill>
                <a:srgbClr val="5C2C04"/>
              </a:solidFill>
              <a:latin typeface="+mj-lt"/>
            </a:endParaRPr>
          </a:p>
          <a:p>
            <a:pPr>
              <a:buClr>
                <a:srgbClr val="5C2C04"/>
              </a:buClr>
              <a:buFont typeface="Wingdings" pitchFamily="2" charset="2"/>
              <a:buChar char="q"/>
            </a:pPr>
            <a:r>
              <a:rPr lang="uk-UA" sz="1900" b="1" dirty="0">
                <a:solidFill>
                  <a:srgbClr val="5C2C04"/>
                </a:solidFill>
                <a:latin typeface="+mj-lt"/>
              </a:rPr>
              <a:t>бере участь у підготовці і проведенні атестації членів </a:t>
            </a:r>
            <a:r>
              <a:rPr lang="uk-UA" sz="1900" b="1" dirty="0" smtClean="0">
                <a:solidFill>
                  <a:srgbClr val="5C2C04"/>
                </a:solidFill>
                <a:latin typeface="+mj-lt"/>
              </a:rPr>
              <a:t>МК</a:t>
            </a:r>
            <a:endParaRPr lang="uk-UA" sz="1900" b="1" dirty="0">
              <a:solidFill>
                <a:srgbClr val="5C2C04"/>
              </a:solidFill>
              <a:latin typeface="+mj-lt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8"/>
          <a:stretch/>
        </p:blipFill>
        <p:spPr bwMode="auto">
          <a:xfrm>
            <a:off x="395536" y="5013176"/>
            <a:ext cx="6290855" cy="2005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2393" y="3864382"/>
            <a:ext cx="1639357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569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439" y="158442"/>
            <a:ext cx="5986730" cy="8925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cap="none" spc="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У </a:t>
            </a:r>
            <a:r>
              <a:rPr lang="ru-RU" sz="2600" cap="none" spc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сферу </a:t>
            </a:r>
            <a:r>
              <a:rPr lang="ru-RU" sz="2600" cap="none" spc="0" dirty="0" err="1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діяльності</a:t>
            </a:r>
            <a:r>
              <a:rPr lang="ru-RU" sz="2600" cap="none" spc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і </a:t>
            </a:r>
            <a:r>
              <a:rPr lang="ru-RU" sz="2600" cap="none" spc="0" dirty="0" err="1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повноважень</a:t>
            </a:r>
            <a:r>
              <a:rPr lang="ru-RU" sz="2600" cap="none" spc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600" cap="none" spc="0" dirty="0" err="1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методичної</a:t>
            </a:r>
            <a:r>
              <a:rPr lang="ru-RU" sz="2600" cap="none" spc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600" cap="none" spc="0" dirty="0" err="1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комісії</a:t>
            </a:r>
            <a:r>
              <a:rPr lang="ru-RU" sz="2600" cap="none" spc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входить: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988840"/>
            <a:ext cx="2036763" cy="493713"/>
          </a:xfrm>
          <a:prstGeom prst="rect">
            <a:avLst/>
          </a:prstGeom>
          <a:solidFill>
            <a:srgbClr val="FFFF00"/>
          </a:solidFill>
          <a:ln w="38100" cap="rnd">
            <a:solidFill>
              <a:srgbClr val="0000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Выноска со стрелкой вправо 5"/>
          <p:cNvSpPr/>
          <p:nvPr/>
        </p:nvSpPr>
        <p:spPr>
          <a:xfrm>
            <a:off x="127506" y="1628800"/>
            <a:ext cx="6336704" cy="937320"/>
          </a:xfrm>
          <a:prstGeom prst="rightArrowCallout">
            <a:avLst>
              <a:gd name="adj1" fmla="val 16562"/>
              <a:gd name="adj2" fmla="val 17938"/>
              <a:gd name="adj3" fmla="val 17938"/>
              <a:gd name="adj4" fmla="val 94337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  <a:tabLst>
                <a:tab pos="85725" algn="l"/>
              </a:tabLst>
            </a:pPr>
            <a:r>
              <a:rPr lang="ru-RU" dirty="0" err="1"/>
              <a:t>розробка</a:t>
            </a:r>
            <a:r>
              <a:rPr lang="ru-RU" dirty="0"/>
              <a:t>,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навчально-програмної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,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коректив</a:t>
            </a:r>
            <a:r>
              <a:rPr lang="ru-RU" dirty="0"/>
              <a:t> (в </a:t>
            </a:r>
            <a:r>
              <a:rPr lang="ru-RU" dirty="0" err="1"/>
              <a:t>обсязі</a:t>
            </a:r>
            <a:r>
              <a:rPr lang="ru-RU" dirty="0"/>
              <a:t> </a:t>
            </a:r>
            <a:r>
              <a:rPr lang="ru-RU" dirty="0" err="1"/>
              <a:t>регіонального</a:t>
            </a:r>
            <a:r>
              <a:rPr lang="ru-RU" dirty="0"/>
              <a:t> компоненту) у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 smtClean="0"/>
              <a:t>програми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58" y="332656"/>
            <a:ext cx="3073400" cy="9445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1" name="Выноска со стрелкой вправо 10"/>
          <p:cNvSpPr/>
          <p:nvPr/>
        </p:nvSpPr>
        <p:spPr>
          <a:xfrm>
            <a:off x="142101" y="2780928"/>
            <a:ext cx="6336704" cy="937320"/>
          </a:xfrm>
          <a:prstGeom prst="rightArrowCallout">
            <a:avLst>
              <a:gd name="adj1" fmla="val 16562"/>
              <a:gd name="adj2" fmla="val 17938"/>
              <a:gd name="adj3" fmla="val 17938"/>
              <a:gd name="adj4" fmla="val 94337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  <a:tabLst>
                <a:tab pos="85725" algn="l"/>
              </a:tabLst>
            </a:pPr>
            <a:r>
              <a:rPr lang="ru-RU" dirty="0" err="1" smtClean="0"/>
              <a:t>міжпредметні</a:t>
            </a:r>
            <a:r>
              <a:rPr lang="ru-RU" dirty="0" smtClean="0"/>
              <a:t> </a:t>
            </a:r>
            <a:r>
              <a:rPr lang="ru-RU" dirty="0" err="1"/>
              <a:t>зв'язки</a:t>
            </a:r>
            <a:r>
              <a:rPr lang="ru-RU" dirty="0"/>
              <a:t>,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коректив</a:t>
            </a:r>
            <a:r>
              <a:rPr lang="ru-RU" dirty="0"/>
              <a:t> до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і </a:t>
            </a:r>
            <a:r>
              <a:rPr lang="ru-RU" dirty="0" err="1"/>
              <a:t>програм</a:t>
            </a:r>
            <a:r>
              <a:rPr lang="ru-RU" dirty="0"/>
              <a:t>, поурочно-</a:t>
            </a:r>
            <a:r>
              <a:rPr lang="ru-RU" dirty="0" err="1"/>
              <a:t>тематичних</a:t>
            </a:r>
            <a:r>
              <a:rPr lang="ru-RU" dirty="0"/>
              <a:t> </a:t>
            </a:r>
            <a:r>
              <a:rPr lang="ru-RU" dirty="0" err="1" smtClean="0"/>
              <a:t>планів</a:t>
            </a:r>
            <a:endParaRPr lang="ru-RU" dirty="0"/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127506" y="3933056"/>
            <a:ext cx="6336704" cy="937320"/>
          </a:xfrm>
          <a:prstGeom prst="rightArrowCallout">
            <a:avLst>
              <a:gd name="adj1" fmla="val 16562"/>
              <a:gd name="adj2" fmla="val 17938"/>
              <a:gd name="adj3" fmla="val 17938"/>
              <a:gd name="adj4" fmla="val 94337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  <a:tabLst>
                <a:tab pos="85725" algn="l"/>
              </a:tabLst>
            </a:pP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і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передового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виховання</a:t>
            </a:r>
            <a:r>
              <a:rPr lang="ru-RU" dirty="0"/>
              <a:t>,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127506" y="5013176"/>
            <a:ext cx="6460718" cy="1800200"/>
          </a:xfrm>
          <a:prstGeom prst="rightArrowCallout">
            <a:avLst>
              <a:gd name="adj1" fmla="val 14200"/>
              <a:gd name="adj2" fmla="val 13804"/>
              <a:gd name="adj3" fmla="val 17938"/>
              <a:gd name="adj4" fmla="val 93162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  <a:tabLst>
                <a:tab pos="85725" algn="l"/>
              </a:tabLst>
            </a:pP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з комплексно-методичного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навчально-виробничого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методичних</a:t>
            </a:r>
            <a:r>
              <a:rPr lang="ru-RU" dirty="0"/>
              <a:t> </a:t>
            </a:r>
            <a:r>
              <a:rPr lang="ru-RU" dirty="0" err="1"/>
              <a:t>рекомендацій</a:t>
            </a:r>
            <a:r>
              <a:rPr lang="ru-RU" dirty="0"/>
              <a:t> з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дидактичних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29" y="3043594"/>
            <a:ext cx="2036763" cy="493713"/>
          </a:xfrm>
          <a:prstGeom prst="rect">
            <a:avLst/>
          </a:prstGeom>
          <a:solidFill>
            <a:srgbClr val="FFFF00"/>
          </a:solidFill>
          <a:ln w="38100" cap="rnd">
            <a:solidFill>
              <a:srgbClr val="0000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36" y="4024127"/>
            <a:ext cx="2139950" cy="10112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00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01208"/>
            <a:ext cx="2365375" cy="14382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8099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право 1"/>
          <p:cNvSpPr/>
          <p:nvPr/>
        </p:nvSpPr>
        <p:spPr>
          <a:xfrm>
            <a:off x="114378" y="1628800"/>
            <a:ext cx="6336704" cy="937320"/>
          </a:xfrm>
          <a:prstGeom prst="rightArrowCallout">
            <a:avLst>
              <a:gd name="adj1" fmla="val 16562"/>
              <a:gd name="adj2" fmla="val 17938"/>
              <a:gd name="adj3" fmla="val 17938"/>
              <a:gd name="adj4" fmla="val 94337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  <a:tabLst>
                <a:tab pos="85725" algn="l"/>
              </a:tabLst>
            </a:pP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/>
              <a:t>стану і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навчально-виробничого</a:t>
            </a:r>
            <a:r>
              <a:rPr lang="ru-RU" dirty="0"/>
              <a:t> та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умінь</a:t>
            </a:r>
            <a:r>
              <a:rPr lang="ru-RU" dirty="0"/>
              <a:t> і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439" y="158442"/>
            <a:ext cx="5986730" cy="8925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cap="none" spc="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У </a:t>
            </a:r>
            <a:r>
              <a:rPr lang="ru-RU" sz="2600" cap="none" spc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сферу </a:t>
            </a:r>
            <a:r>
              <a:rPr lang="ru-RU" sz="2600" cap="none" spc="0" dirty="0" err="1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діяльності</a:t>
            </a:r>
            <a:r>
              <a:rPr lang="ru-RU" sz="2600" cap="none" spc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і </a:t>
            </a:r>
            <a:r>
              <a:rPr lang="ru-RU" sz="2600" cap="none" spc="0" dirty="0" err="1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повноважень</a:t>
            </a:r>
            <a:r>
              <a:rPr lang="ru-RU" sz="2600" cap="none" spc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600" cap="none" spc="0" dirty="0" err="1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методичної</a:t>
            </a:r>
            <a:r>
              <a:rPr lang="ru-RU" sz="2600" cap="none" spc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600" cap="none" spc="0" dirty="0" err="1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комісії</a:t>
            </a:r>
            <a:r>
              <a:rPr lang="ru-RU" sz="2600" cap="none" spc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входить: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58" y="332656"/>
            <a:ext cx="3073400" cy="9445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6" name="Выноска со стрелкой вправо 5"/>
          <p:cNvSpPr/>
          <p:nvPr/>
        </p:nvSpPr>
        <p:spPr>
          <a:xfrm>
            <a:off x="114378" y="2780928"/>
            <a:ext cx="6336704" cy="937320"/>
          </a:xfrm>
          <a:prstGeom prst="rightArrowCallout">
            <a:avLst>
              <a:gd name="adj1" fmla="val 16562"/>
              <a:gd name="adj2" fmla="val 17938"/>
              <a:gd name="adj3" fmla="val 17938"/>
              <a:gd name="adj4" fmla="val 94337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  <a:tabLst>
                <a:tab pos="85725" algn="l"/>
              </a:tabLst>
            </a:pP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контролю,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та </a:t>
            </a:r>
            <a:r>
              <a:rPr lang="ru-RU" dirty="0" err="1"/>
              <a:t>рекомендацій</a:t>
            </a:r>
            <a:r>
              <a:rPr lang="ru-RU" dirty="0"/>
              <a:t> з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викладання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22280" y="4005064"/>
            <a:ext cx="6336704" cy="1512168"/>
          </a:xfrm>
          <a:prstGeom prst="rightArrowCallout">
            <a:avLst>
              <a:gd name="adj1" fmla="val 16562"/>
              <a:gd name="adj2" fmla="val 17938"/>
              <a:gd name="adj3" fmla="val 17938"/>
              <a:gd name="adj4" fmla="val 94337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  <a:tabLst>
                <a:tab pos="85725" algn="l"/>
              </a:tabLst>
            </a:pP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/>
              <a:t>наставництва</a:t>
            </a:r>
            <a:r>
              <a:rPr lang="ru-RU" dirty="0"/>
              <a:t>,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молодим </a:t>
            </a:r>
            <a:r>
              <a:rPr lang="ru-RU" dirty="0" err="1"/>
              <a:t>педагогічним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 у </a:t>
            </a:r>
            <a:r>
              <a:rPr lang="ru-RU" dirty="0" err="1"/>
              <a:t>підготовці</a:t>
            </a:r>
            <a:r>
              <a:rPr lang="ru-RU" dirty="0"/>
              <a:t> і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уроків</a:t>
            </a:r>
            <a:r>
              <a:rPr lang="ru-RU" dirty="0"/>
              <a:t>, </a:t>
            </a:r>
            <a:r>
              <a:rPr lang="ru-RU" dirty="0" err="1"/>
              <a:t>позаурочних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взаємовідвідування</a:t>
            </a:r>
            <a:r>
              <a:rPr lang="ru-RU" dirty="0"/>
              <a:t> занять,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уроків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91721" y="5733256"/>
            <a:ext cx="6336704" cy="937320"/>
          </a:xfrm>
          <a:prstGeom prst="rightArrowCallout">
            <a:avLst>
              <a:gd name="adj1" fmla="val 16562"/>
              <a:gd name="adj2" fmla="val 17938"/>
              <a:gd name="adj3" fmla="val 17938"/>
              <a:gd name="adj4" fmla="val 94337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  <a:tabLst>
                <a:tab pos="85725" algn="l"/>
              </a:tabLst>
            </a:pP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конкурсів</a:t>
            </a:r>
            <a:r>
              <a:rPr lang="ru-RU" dirty="0"/>
              <a:t>, </a:t>
            </a:r>
            <a:r>
              <a:rPr lang="ru-RU" dirty="0" err="1"/>
              <a:t>олімпіад</a:t>
            </a:r>
            <a:r>
              <a:rPr lang="ru-RU" dirty="0"/>
              <a:t> з </a:t>
            </a:r>
            <a:r>
              <a:rPr lang="ru-RU" dirty="0" err="1" smtClean="0"/>
              <a:t>предметів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18" y="1748557"/>
            <a:ext cx="1792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16" y="2924944"/>
            <a:ext cx="2347913" cy="12255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91" y="4532275"/>
            <a:ext cx="2347913" cy="5857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21" y="5443393"/>
            <a:ext cx="2347913" cy="12255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00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1035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897" y="397832"/>
            <a:ext cx="5986730" cy="8925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cap="none" spc="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У </a:t>
            </a:r>
            <a:r>
              <a:rPr lang="ru-RU" sz="2600" cap="none" spc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сферу </a:t>
            </a:r>
            <a:r>
              <a:rPr lang="ru-RU" sz="2600" cap="none" spc="0" dirty="0" err="1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діяльності</a:t>
            </a:r>
            <a:r>
              <a:rPr lang="ru-RU" sz="2600" cap="none" spc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і </a:t>
            </a:r>
            <a:r>
              <a:rPr lang="ru-RU" sz="2600" cap="none" spc="0" dirty="0" err="1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повноважень</a:t>
            </a:r>
            <a:r>
              <a:rPr lang="ru-RU" sz="2600" cap="none" spc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600" cap="none" spc="0" dirty="0" err="1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методичної</a:t>
            </a:r>
            <a:r>
              <a:rPr lang="ru-RU" sz="2600" cap="none" spc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600" cap="none" spc="0" dirty="0" err="1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комісії</a:t>
            </a:r>
            <a:r>
              <a:rPr lang="ru-RU" sz="2600" cap="none" spc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входить: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410997"/>
            <a:ext cx="3073400" cy="9445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Выноска со стрелкой вправо 3"/>
          <p:cNvSpPr/>
          <p:nvPr/>
        </p:nvSpPr>
        <p:spPr>
          <a:xfrm>
            <a:off x="150163" y="1974621"/>
            <a:ext cx="6336704" cy="937320"/>
          </a:xfrm>
          <a:prstGeom prst="rightArrowCallout">
            <a:avLst>
              <a:gd name="adj1" fmla="val 16562"/>
              <a:gd name="adj2" fmla="val 17938"/>
              <a:gd name="adj3" fmla="val 17938"/>
              <a:gd name="adj4" fmla="val 94337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  <a:tabLst>
                <a:tab pos="85725" algn="l"/>
              </a:tabLst>
            </a:pP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конкурсів</a:t>
            </a:r>
            <a:r>
              <a:rPr lang="ru-RU" dirty="0"/>
              <a:t>, </a:t>
            </a:r>
            <a:r>
              <a:rPr lang="ru-RU" dirty="0" err="1"/>
              <a:t>олімпіад</a:t>
            </a:r>
            <a:r>
              <a:rPr lang="ru-RU" dirty="0"/>
              <a:t> з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128897" y="3573016"/>
            <a:ext cx="6336704" cy="937320"/>
          </a:xfrm>
          <a:prstGeom prst="rightArrowCallout">
            <a:avLst>
              <a:gd name="adj1" fmla="val 16562"/>
              <a:gd name="adj2" fmla="val 17938"/>
              <a:gd name="adj3" fmla="val 17938"/>
              <a:gd name="adj4" fmla="val 94337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  <a:tabLst>
                <a:tab pos="85725" algn="l"/>
              </a:tabLst>
            </a:pP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пізнавальних</a:t>
            </a:r>
            <a:r>
              <a:rPr lang="ru-RU" dirty="0"/>
              <a:t> </a:t>
            </a:r>
            <a:r>
              <a:rPr lang="ru-RU" dirty="0" err="1"/>
              <a:t>виховних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97439" y="5085184"/>
            <a:ext cx="6336704" cy="937320"/>
          </a:xfrm>
          <a:prstGeom prst="rightArrowCallout">
            <a:avLst>
              <a:gd name="adj1" fmla="val 16562"/>
              <a:gd name="adj2" fmla="val 17938"/>
              <a:gd name="adj3" fmla="val 17938"/>
              <a:gd name="adj4" fmla="val 94337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  <a:tabLst>
                <a:tab pos="85725" algn="l"/>
              </a:tabLst>
            </a:pP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нетрадиційних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: </a:t>
            </a:r>
            <a:r>
              <a:rPr lang="ru-RU" dirty="0" err="1"/>
              <a:t>круглі</a:t>
            </a:r>
            <a:r>
              <a:rPr lang="ru-RU" dirty="0"/>
              <a:t> </a:t>
            </a:r>
            <a:r>
              <a:rPr lang="ru-RU" dirty="0" err="1"/>
              <a:t>столи</a:t>
            </a:r>
            <a:r>
              <a:rPr lang="ru-RU" dirty="0"/>
              <a:t>, </a:t>
            </a:r>
            <a:r>
              <a:rPr lang="ru-RU" dirty="0" err="1"/>
              <a:t>діалоги</a:t>
            </a:r>
            <a:r>
              <a:rPr lang="ru-RU" dirty="0"/>
              <a:t>, </a:t>
            </a:r>
            <a:r>
              <a:rPr lang="ru-RU" dirty="0" err="1"/>
              <a:t>методичні</a:t>
            </a:r>
            <a:r>
              <a:rPr lang="ru-RU" dirty="0"/>
              <a:t> </a:t>
            </a:r>
            <a:r>
              <a:rPr lang="ru-RU" dirty="0" err="1"/>
              <a:t>консиліуми</a:t>
            </a:r>
            <a:r>
              <a:rPr lang="ru-RU" dirty="0"/>
              <a:t>, </a:t>
            </a:r>
            <a:r>
              <a:rPr lang="ru-RU" dirty="0" err="1"/>
              <a:t>тренінги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56356" y="3864005"/>
            <a:ext cx="266835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/>
              <a:t>плані</a:t>
            </a:r>
            <a:r>
              <a:rPr lang="ru-RU" dirty="0"/>
              <a:t>, </a:t>
            </a:r>
            <a:r>
              <a:rPr lang="ru-RU" dirty="0" err="1"/>
              <a:t>протоколі</a:t>
            </a:r>
            <a:r>
              <a:rPr lang="ru-RU" dirty="0"/>
              <a:t>,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01666" y="5352112"/>
            <a:ext cx="2453982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/>
              <a:t>плані</a:t>
            </a:r>
            <a:r>
              <a:rPr lang="ru-RU" dirty="0"/>
              <a:t>, </a:t>
            </a:r>
            <a:r>
              <a:rPr lang="ru-RU" dirty="0" err="1"/>
              <a:t>протоколі</a:t>
            </a:r>
            <a:r>
              <a:rPr lang="ru-RU" dirty="0"/>
              <a:t>,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67" y="2204864"/>
            <a:ext cx="2333605" cy="819046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30211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524" y="428178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у вас є яблуко і у мене є яблуко, і якщо ми обміняємося цими яблуками, то і у вас і у мене залишиться по одному яблуку, А якщо </a:t>
            </a:r>
            <a:r>
              <a:rPr lang="uk-UA" sz="4000" b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</a:t>
            </a:r>
            <a:r>
              <a:rPr lang="uk-UA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ідея, і у мене є ідея і ми обміняємося цими ідеями, то у кожного з нас буде по дві ідеї. </a:t>
            </a:r>
            <a:endParaRPr lang="uk-UA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986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609600" y="2492896"/>
            <a:ext cx="8534400" cy="43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 algn="just">
              <a:lnSpc>
                <a:spcPct val="140000"/>
              </a:lnSpc>
              <a:spcBef>
                <a:spcPts val="0"/>
              </a:spcBef>
              <a:buClr>
                <a:srgbClr val="5C2C04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5C2C04"/>
                </a:solidFill>
                <a:latin typeface="+mj-lt"/>
              </a:rPr>
              <a:t>Наказ про створення методичної комісії (МК) </a:t>
            </a:r>
            <a:endParaRPr lang="ru-RU" b="1" dirty="0" smtClean="0">
              <a:solidFill>
                <a:srgbClr val="5C2C04"/>
              </a:solidFill>
              <a:latin typeface="+mj-lt"/>
            </a:endParaRPr>
          </a:p>
          <a:p>
            <a:pPr marL="447675" indent="-447675" algn="just">
              <a:lnSpc>
                <a:spcPct val="140000"/>
              </a:lnSpc>
              <a:spcBef>
                <a:spcPts val="0"/>
              </a:spcBef>
              <a:buClr>
                <a:srgbClr val="5C2C04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5C2C04"/>
                </a:solidFill>
                <a:latin typeface="+mj-lt"/>
              </a:rPr>
              <a:t>Наказ про призначення голови МК та персональний склад</a:t>
            </a:r>
            <a:endParaRPr lang="ru-RU" b="1" dirty="0" smtClean="0">
              <a:solidFill>
                <a:srgbClr val="5C2C04"/>
              </a:solidFill>
              <a:latin typeface="+mj-lt"/>
            </a:endParaRPr>
          </a:p>
          <a:p>
            <a:pPr marL="447675" indent="-447675" algn="just">
              <a:lnSpc>
                <a:spcPct val="140000"/>
              </a:lnSpc>
              <a:spcBef>
                <a:spcPts val="0"/>
              </a:spcBef>
              <a:buClr>
                <a:srgbClr val="5C2C04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5C2C04"/>
                </a:solidFill>
                <a:latin typeface="+mj-lt"/>
              </a:rPr>
              <a:t>Положення про методичну комісію, схвалене методичною радою</a:t>
            </a:r>
            <a:endParaRPr lang="ru-RU" b="1" dirty="0" smtClean="0">
              <a:solidFill>
                <a:srgbClr val="5C2C04"/>
              </a:solidFill>
              <a:latin typeface="+mj-lt"/>
            </a:endParaRPr>
          </a:p>
          <a:p>
            <a:pPr marL="447675" indent="-447675" algn="just">
              <a:lnSpc>
                <a:spcPct val="140000"/>
              </a:lnSpc>
              <a:spcBef>
                <a:spcPts val="0"/>
              </a:spcBef>
              <a:buClr>
                <a:srgbClr val="5C2C04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5C2C04"/>
                </a:solidFill>
                <a:latin typeface="+mj-lt"/>
              </a:rPr>
              <a:t>План роботи МК на навчальний рік</a:t>
            </a:r>
          </a:p>
          <a:p>
            <a:pPr marL="447675" indent="-447675" algn="just">
              <a:lnSpc>
                <a:spcPct val="140000"/>
              </a:lnSpc>
              <a:spcBef>
                <a:spcPts val="0"/>
              </a:spcBef>
              <a:buClr>
                <a:srgbClr val="5C2C04"/>
              </a:buClr>
              <a:buFont typeface="Wingdings" pitchFamily="2" charset="2"/>
              <a:buChar char="q"/>
              <a:defRPr/>
            </a:pPr>
            <a:r>
              <a:rPr lang="uk-UA" sz="2500" b="1" dirty="0">
                <a:solidFill>
                  <a:srgbClr val="5C2C04"/>
                </a:solidFill>
                <a:latin typeface="+mj-lt"/>
              </a:rPr>
              <a:t>План проведення тижнів за професією, предметних тижнів та інші</a:t>
            </a:r>
            <a:endParaRPr lang="ru-RU" sz="2500" b="1" dirty="0">
              <a:solidFill>
                <a:srgbClr val="5C2C04"/>
              </a:solidFill>
              <a:latin typeface="+mj-lt"/>
            </a:endParaRPr>
          </a:p>
          <a:p>
            <a:pPr marL="447675" indent="-447675" algn="just">
              <a:lnSpc>
                <a:spcPct val="140000"/>
              </a:lnSpc>
              <a:spcBef>
                <a:spcPts val="0"/>
              </a:spcBef>
              <a:buClr>
                <a:srgbClr val="5C2C04"/>
              </a:buClr>
              <a:buFont typeface="Wingdings" pitchFamily="2" charset="2"/>
              <a:buChar char="q"/>
              <a:defRPr/>
            </a:pPr>
            <a:r>
              <a:rPr lang="uk-UA" b="1" dirty="0">
                <a:solidFill>
                  <a:srgbClr val="5C2C04"/>
                </a:solidFill>
                <a:latin typeface="+mj-lt"/>
              </a:rPr>
              <a:t>Інформацію про склад </a:t>
            </a:r>
            <a:r>
              <a:rPr lang="uk-UA" b="1" dirty="0" err="1">
                <a:solidFill>
                  <a:srgbClr val="5C2C04"/>
                </a:solidFill>
                <a:latin typeface="+mj-lt"/>
              </a:rPr>
              <a:t>педпрацівників</a:t>
            </a:r>
            <a:r>
              <a:rPr lang="uk-UA" b="1" dirty="0">
                <a:solidFill>
                  <a:srgbClr val="5C2C04"/>
                </a:solidFill>
                <a:latin typeface="+mj-lt"/>
              </a:rPr>
              <a:t>, які є членами методичної </a:t>
            </a:r>
            <a:r>
              <a:rPr lang="uk-UA" b="1" dirty="0" smtClean="0">
                <a:solidFill>
                  <a:srgbClr val="5C2C04"/>
                </a:solidFill>
                <a:latin typeface="+mj-lt"/>
              </a:rPr>
              <a:t>комісії</a:t>
            </a:r>
            <a:endParaRPr lang="ru-RU" b="1" dirty="0" smtClean="0">
              <a:solidFill>
                <a:srgbClr val="5C2C04"/>
              </a:solidFill>
              <a:latin typeface="+mj-lt"/>
            </a:endParaRPr>
          </a:p>
          <a:p>
            <a:pPr marL="447675" indent="-447675" algn="just">
              <a:lnSpc>
                <a:spcPct val="140000"/>
              </a:lnSpc>
              <a:spcBef>
                <a:spcPts val="0"/>
              </a:spcBef>
              <a:buClr>
                <a:srgbClr val="5C2C04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5C2C04"/>
                </a:solidFill>
                <a:latin typeface="+mj-lt"/>
              </a:rPr>
              <a:t>Нормативні документи щодо викладання предметів, перелік методичних рекомендацій усіх рівнів</a:t>
            </a:r>
            <a:endParaRPr lang="ru-RU" b="1" dirty="0" smtClean="0">
              <a:solidFill>
                <a:srgbClr val="5C2C04"/>
              </a:solidFill>
              <a:latin typeface="+mj-lt"/>
            </a:endParaRPr>
          </a:p>
          <a:p>
            <a:pPr marL="447675" indent="-447675" algn="just">
              <a:lnSpc>
                <a:spcPct val="140000"/>
              </a:lnSpc>
              <a:spcBef>
                <a:spcPts val="0"/>
              </a:spcBef>
              <a:buClr>
                <a:srgbClr val="5C2C04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5C2C04"/>
                </a:solidFill>
                <a:latin typeface="+mj-lt"/>
              </a:rPr>
              <a:t>Графік проведення методичних заходів МК на рік, відкритих уроків і позакласних заходів педагогами</a:t>
            </a:r>
            <a:endParaRPr lang="ru-RU" b="1" dirty="0" smtClean="0">
              <a:solidFill>
                <a:srgbClr val="5C2C04"/>
              </a:solidFill>
              <a:latin typeface="+mj-lt"/>
            </a:endParaRPr>
          </a:p>
          <a:p>
            <a:pPr marL="447675" indent="-447675" algn="just">
              <a:lnSpc>
                <a:spcPct val="140000"/>
              </a:lnSpc>
              <a:spcBef>
                <a:spcPts val="0"/>
              </a:spcBef>
              <a:buClr>
                <a:srgbClr val="5C2C04"/>
              </a:buClr>
              <a:buFont typeface="Wingdings" pitchFamily="2" charset="2"/>
              <a:buChar char="q"/>
              <a:defRPr/>
            </a:pPr>
            <a:r>
              <a:rPr lang="uk-UA" b="1" dirty="0" smtClean="0">
                <a:solidFill>
                  <a:srgbClr val="5C2C04"/>
                </a:solidFill>
                <a:latin typeface="+mj-lt"/>
              </a:rPr>
              <a:t>План роботи з молодими педагогами.</a:t>
            </a:r>
            <a:endParaRPr lang="ru-RU" b="1" dirty="0" smtClean="0">
              <a:solidFill>
                <a:srgbClr val="5C2C04"/>
              </a:solidFill>
              <a:latin typeface="+mj-lt"/>
            </a:endParaRPr>
          </a:p>
          <a:p>
            <a:pPr marL="447675" indent="-447675" algn="just">
              <a:lnSpc>
                <a:spcPct val="140000"/>
              </a:lnSpc>
              <a:spcBef>
                <a:spcPts val="0"/>
              </a:spcBef>
              <a:buClr>
                <a:srgbClr val="5C2C04"/>
              </a:buClr>
              <a:buFont typeface="Wingdings" pitchFamily="2" charset="2"/>
              <a:buChar char="q"/>
              <a:defRPr/>
            </a:pPr>
            <a:r>
              <a:rPr lang="uk-UA" b="1" dirty="0">
                <a:solidFill>
                  <a:srgbClr val="5C2C04"/>
                </a:solidFill>
                <a:latin typeface="+mj-lt"/>
              </a:rPr>
              <a:t>Протоколи засідань </a:t>
            </a:r>
            <a:r>
              <a:rPr lang="uk-UA" b="1" dirty="0" smtClean="0">
                <a:solidFill>
                  <a:srgbClr val="5C2C04"/>
                </a:solidFill>
                <a:latin typeface="+mj-lt"/>
              </a:rPr>
              <a:t>МК</a:t>
            </a:r>
            <a:endParaRPr lang="uk-UA" b="1" dirty="0">
              <a:solidFill>
                <a:srgbClr val="5C2C04"/>
              </a:solidFill>
              <a:latin typeface="+mj-lt"/>
            </a:endParaRPr>
          </a:p>
          <a:p>
            <a:pPr marL="173038" indent="-173038" algn="just">
              <a:spcBef>
                <a:spcPts val="0"/>
              </a:spcBef>
              <a:defRPr/>
            </a:pPr>
            <a:endParaRPr lang="ru-RU" sz="1800" b="1" dirty="0" smtClean="0">
              <a:latin typeface="+mj-lt"/>
            </a:endParaRPr>
          </a:p>
          <a:p>
            <a:pPr algn="just">
              <a:defRPr/>
            </a:pPr>
            <a:endParaRPr lang="ru-RU" sz="1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32656"/>
            <a:ext cx="66669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Перелік документів </a:t>
            </a:r>
            <a:br>
              <a:rPr lang="uk-UA" sz="48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8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методичної комісії</a:t>
            </a:r>
            <a:endParaRPr lang="ru-RU" sz="48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662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3"/>
          <a:stretch/>
        </p:blipFill>
        <p:spPr bwMode="auto">
          <a:xfrm>
            <a:off x="4338344" y="1988840"/>
            <a:ext cx="4575922" cy="3959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60" y="1628800"/>
            <a:ext cx="3456384" cy="5126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4119686" y="211635"/>
            <a:ext cx="49961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uk-UA" sz="48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Титульний лист</a:t>
            </a:r>
            <a:endParaRPr lang="ru-RU" sz="48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396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9108504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Інформація</a:t>
            </a:r>
            <a:r>
              <a:rPr lang="ru-RU" sz="36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про склад </a:t>
            </a:r>
            <a:r>
              <a:rPr lang="ru-RU" sz="36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педпрацівників</a:t>
            </a:r>
            <a:r>
              <a:rPr lang="ru-RU" sz="36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sz="36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які</a:t>
            </a:r>
            <a:r>
              <a:rPr lang="ru-RU" sz="36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є членами </a:t>
            </a:r>
            <a:r>
              <a:rPr lang="ru-RU" sz="36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методичної</a:t>
            </a:r>
            <a:r>
              <a:rPr lang="ru-RU" sz="36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комісії</a:t>
            </a:r>
            <a:endParaRPr lang="ru-RU" sz="36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99384373"/>
              </p:ext>
            </p:extLst>
          </p:nvPr>
        </p:nvGraphicFramePr>
        <p:xfrm>
          <a:off x="611560" y="1772816"/>
          <a:ext cx="813690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4559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178280" cy="122237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Картотека перспективного </a:t>
            </a:r>
            <a:r>
              <a:rPr lang="ru-RU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інноваційного</a:t>
            </a:r>
            <a:r>
              <a:rPr lang="ru-RU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досвіду</a:t>
            </a:r>
            <a:r>
              <a:rPr lang="ru-RU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викладача</a:t>
            </a:r>
            <a:endParaRPr lang="ru-RU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691516"/>
            <a:ext cx="1008112" cy="1138773"/>
          </a:xfrm>
          <a:prstGeom prst="rect">
            <a:avLst/>
          </a:prstGeom>
          <a:ln>
            <a:solidFill>
              <a:srgbClr val="5C2C0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  <a:p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1978389" y="1583504"/>
            <a:ext cx="1945539" cy="837384"/>
          </a:xfrm>
          <a:prstGeom prst="rightArrow">
            <a:avLst/>
          </a:prstGeom>
          <a:solidFill>
            <a:srgbClr val="5C2C04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038614" y="2288840"/>
            <a:ext cx="2605394" cy="852128"/>
          </a:xfrm>
          <a:prstGeom prst="rightArrow">
            <a:avLst/>
          </a:prstGeom>
          <a:solidFill>
            <a:srgbClr val="5C2C04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Посада</a:t>
            </a:r>
            <a:endParaRPr lang="ru-RU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038615" y="2996952"/>
            <a:ext cx="3397481" cy="770828"/>
          </a:xfrm>
          <a:prstGeom prst="rightArrow">
            <a:avLst/>
          </a:prstGeom>
          <a:solidFill>
            <a:srgbClr val="5C2C04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Кваліфікація</a:t>
            </a:r>
            <a:endParaRPr lang="ru-RU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039384" y="3573016"/>
            <a:ext cx="4044784" cy="792088"/>
          </a:xfrm>
          <a:prstGeom prst="rightArrow">
            <a:avLst/>
          </a:prstGeom>
          <a:solidFill>
            <a:srgbClr val="5C2C04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Методична проблема</a:t>
            </a:r>
            <a:endParaRPr lang="ru-RU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86618" y="4221088"/>
            <a:ext cx="7541766" cy="926812"/>
          </a:xfrm>
          <a:prstGeom prst="rightArrow">
            <a:avLst/>
          </a:prstGeom>
          <a:solidFill>
            <a:srgbClr val="5C2C04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Результативність роботи: </a:t>
            </a:r>
            <a:r>
              <a:rPr lang="uk-UA" dirty="0" smtClean="0"/>
              <a:t>творчі </a:t>
            </a:r>
            <a:r>
              <a:rPr lang="uk-UA" dirty="0"/>
              <a:t>досягнення педагога</a:t>
            </a:r>
            <a:r>
              <a:rPr lang="uk-UA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99566" y="5085184"/>
            <a:ext cx="4648498" cy="890039"/>
          </a:xfrm>
          <a:prstGeom prst="rightArrow">
            <a:avLst/>
          </a:prstGeom>
          <a:solidFill>
            <a:srgbClr val="5C2C04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Експериментальна робота</a:t>
            </a:r>
            <a:endParaRPr lang="ru-RU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39552" y="5881918"/>
            <a:ext cx="3384376" cy="859450"/>
          </a:xfrm>
          <a:prstGeom prst="rightArrow">
            <a:avLst/>
          </a:prstGeom>
          <a:solidFill>
            <a:srgbClr val="5C2C04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Наукова діяльність</a:t>
            </a:r>
            <a:endParaRPr lang="ru-RU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39466"/>
            <a:ext cx="1847850" cy="1676400"/>
          </a:xfrm>
          <a:prstGeom prst="ellipse">
            <a:avLst/>
          </a:prstGeom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00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930916" y="149712"/>
            <a:ext cx="7596658" cy="241519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cap="all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Вивчення</a:t>
            </a:r>
            <a:r>
              <a:rPr lang="ru-RU" sz="3600" b="1" cap="all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ru-RU" sz="3600" b="1" cap="all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узагальнення</a:t>
            </a:r>
            <a:r>
              <a:rPr lang="ru-RU" sz="3600" b="1" cap="all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3600" b="1" cap="all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впровадження</a:t>
            </a:r>
            <a:r>
              <a:rPr lang="ru-RU" sz="3600" b="1" cap="all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передового </a:t>
            </a:r>
            <a:r>
              <a:rPr lang="ru-RU" sz="3600" b="1" cap="all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педагогічного</a:t>
            </a:r>
            <a:r>
              <a:rPr lang="ru-RU" sz="3600" b="1" cap="all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all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досвіду</a:t>
            </a:r>
            <a:endParaRPr lang="ru-RU" sz="3600" b="1" cap="all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161896" y="2147000"/>
            <a:ext cx="8856984" cy="4242008"/>
            <a:chOff x="107501" y="2204458"/>
            <a:chExt cx="8856984" cy="4242008"/>
          </a:xfrm>
        </p:grpSpPr>
        <p:sp>
          <p:nvSpPr>
            <p:cNvPr id="52" name="Фигура, имеющая форму буквы L 51"/>
            <p:cNvSpPr/>
            <p:nvPr/>
          </p:nvSpPr>
          <p:spPr>
            <a:xfrm rot="5400000">
              <a:off x="7563715" y="2281597"/>
              <a:ext cx="883197" cy="93573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00FF"/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Полилиния 52"/>
            <p:cNvSpPr/>
            <p:nvPr/>
          </p:nvSpPr>
          <p:spPr>
            <a:xfrm>
              <a:off x="7668342" y="2420892"/>
              <a:ext cx="1213507" cy="839004"/>
            </a:xfrm>
            <a:custGeom>
              <a:avLst/>
              <a:gdLst>
                <a:gd name="connsiteX0" fmla="*/ 0 w 1213507"/>
                <a:gd name="connsiteY0" fmla="*/ 0 h 839004"/>
                <a:gd name="connsiteX1" fmla="*/ 1213507 w 1213507"/>
                <a:gd name="connsiteY1" fmla="*/ 0 h 839004"/>
                <a:gd name="connsiteX2" fmla="*/ 1213507 w 1213507"/>
                <a:gd name="connsiteY2" fmla="*/ 839004 h 839004"/>
                <a:gd name="connsiteX3" fmla="*/ 0 w 1213507"/>
                <a:gd name="connsiteY3" fmla="*/ 839004 h 839004"/>
                <a:gd name="connsiteX4" fmla="*/ 0 w 1213507"/>
                <a:gd name="connsiteY4" fmla="*/ 0 h 83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507" h="839004">
                  <a:moveTo>
                    <a:pt x="0" y="0"/>
                  </a:moveTo>
                  <a:lnTo>
                    <a:pt x="1213507" y="0"/>
                  </a:lnTo>
                  <a:lnTo>
                    <a:pt x="1213507" y="839004"/>
                  </a:lnTo>
                  <a:lnTo>
                    <a:pt x="0" y="8390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err="1" smtClean="0"/>
                <a:t>Ознайомлений</a:t>
              </a:r>
              <a:endParaRPr lang="ru-RU" sz="2000" b="1" kern="1200" dirty="0"/>
            </a:p>
          </p:txBody>
        </p:sp>
        <p:sp>
          <p:nvSpPr>
            <p:cNvPr id="54" name="Равнобедренный треугольник 53"/>
            <p:cNvSpPr/>
            <p:nvPr/>
          </p:nvSpPr>
          <p:spPr>
            <a:xfrm rot="5400000" flipV="1">
              <a:off x="5087284" y="4791243"/>
              <a:ext cx="202173" cy="224628"/>
            </a:xfrm>
            <a:prstGeom prst="triangle">
              <a:avLst>
                <a:gd name="adj" fmla="val 100000"/>
              </a:avLst>
            </a:prstGeom>
            <a:solidFill>
              <a:srgbClr val="FFFF00"/>
            </a:solidFill>
          </p:spPr>
          <p:style>
            <a:lnRef idx="2">
              <a:schemeClr val="accent2">
                <a:hueOff val="-674109"/>
                <a:satOff val="-6136"/>
                <a:lumOff val="2892"/>
                <a:alphaOff val="0"/>
              </a:schemeClr>
            </a:lnRef>
            <a:fillRef idx="1">
              <a:schemeClr val="accent2">
                <a:hueOff val="-674109"/>
                <a:satOff val="-6136"/>
                <a:lumOff val="2892"/>
                <a:alphaOff val="0"/>
              </a:schemeClr>
            </a:fillRef>
            <a:effectRef idx="0">
              <a:schemeClr val="accent2">
                <a:hueOff val="-674109"/>
                <a:satOff val="-6136"/>
                <a:lumOff val="28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Фигура, имеющая форму буквы L 54"/>
            <p:cNvSpPr/>
            <p:nvPr/>
          </p:nvSpPr>
          <p:spPr>
            <a:xfrm rot="5400000">
              <a:off x="6531780" y="3327598"/>
              <a:ext cx="1086017" cy="973137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2">
                <a:hueOff val="-1348219"/>
                <a:satOff val="-12272"/>
                <a:lumOff val="5784"/>
                <a:alphaOff val="0"/>
              </a:schemeClr>
            </a:lnRef>
            <a:fillRef idx="1">
              <a:schemeClr val="accent2">
                <a:hueOff val="-1348219"/>
                <a:satOff val="-12272"/>
                <a:lumOff val="5784"/>
                <a:alphaOff val="0"/>
              </a:schemeClr>
            </a:fillRef>
            <a:effectRef idx="0">
              <a:schemeClr val="accent2">
                <a:hueOff val="-1348219"/>
                <a:satOff val="-12272"/>
                <a:lumOff val="5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Полилиния 55"/>
            <p:cNvSpPr/>
            <p:nvPr/>
          </p:nvSpPr>
          <p:spPr>
            <a:xfrm>
              <a:off x="6588409" y="3429000"/>
              <a:ext cx="2376076" cy="839004"/>
            </a:xfrm>
            <a:custGeom>
              <a:avLst/>
              <a:gdLst>
                <a:gd name="connsiteX0" fmla="*/ 0 w 2376076"/>
                <a:gd name="connsiteY0" fmla="*/ 0 h 839004"/>
                <a:gd name="connsiteX1" fmla="*/ 2376076 w 2376076"/>
                <a:gd name="connsiteY1" fmla="*/ 0 h 839004"/>
                <a:gd name="connsiteX2" fmla="*/ 2376076 w 2376076"/>
                <a:gd name="connsiteY2" fmla="*/ 839004 h 839004"/>
                <a:gd name="connsiteX3" fmla="*/ 0 w 2376076"/>
                <a:gd name="connsiteY3" fmla="*/ 839004 h 839004"/>
                <a:gd name="connsiteX4" fmla="*/ 0 w 2376076"/>
                <a:gd name="connsiteY4" fmla="*/ 0 h 83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076" h="839004">
                  <a:moveTo>
                    <a:pt x="0" y="0"/>
                  </a:moveTo>
                  <a:lnTo>
                    <a:pt x="2376076" y="0"/>
                  </a:lnTo>
                  <a:lnTo>
                    <a:pt x="2376076" y="839004"/>
                  </a:lnTo>
                  <a:lnTo>
                    <a:pt x="0" y="8390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err="1" smtClean="0"/>
                <a:t>Впровадження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досвіду</a:t>
              </a:r>
              <a:endParaRPr lang="ru-RU" sz="2400" b="1" kern="1200" dirty="0"/>
            </a:p>
          </p:txBody>
        </p:sp>
        <p:sp>
          <p:nvSpPr>
            <p:cNvPr id="57" name="Равнобедренный треугольник 56"/>
            <p:cNvSpPr/>
            <p:nvPr/>
          </p:nvSpPr>
          <p:spPr>
            <a:xfrm>
              <a:off x="7236296" y="2924944"/>
              <a:ext cx="201871" cy="216026"/>
            </a:xfrm>
            <a:prstGeom prst="triangle">
              <a:avLst>
                <a:gd name="adj" fmla="val 100000"/>
              </a:avLst>
            </a:prstGeom>
            <a:solidFill>
              <a:srgbClr val="0000FF"/>
            </a:solidFill>
          </p:spPr>
          <p:style>
            <a:lnRef idx="2">
              <a:schemeClr val="accent2">
                <a:hueOff val="-2022328"/>
                <a:satOff val="-18408"/>
                <a:lumOff val="8677"/>
                <a:alphaOff val="0"/>
              </a:schemeClr>
            </a:lnRef>
            <a:fillRef idx="1">
              <a:schemeClr val="accent2">
                <a:hueOff val="-2022328"/>
                <a:satOff val="-18408"/>
                <a:lumOff val="8677"/>
                <a:alphaOff val="0"/>
              </a:schemeClr>
            </a:fillRef>
            <a:effectRef idx="0">
              <a:schemeClr val="accent2">
                <a:hueOff val="-2022328"/>
                <a:satOff val="-18408"/>
                <a:lumOff val="86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Фигура, имеющая форму буквы L 57"/>
            <p:cNvSpPr/>
            <p:nvPr/>
          </p:nvSpPr>
          <p:spPr>
            <a:xfrm rot="5400000">
              <a:off x="5465197" y="4455554"/>
              <a:ext cx="1237143" cy="115132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FFF00"/>
            </a:solidFill>
          </p:spPr>
          <p:style>
            <a:lnRef idx="2">
              <a:schemeClr val="accent2">
                <a:hueOff val="-2696438"/>
                <a:satOff val="-24544"/>
                <a:lumOff val="11569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2696438"/>
                <a:satOff val="-24544"/>
                <a:lumOff val="1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Полилиния 58"/>
            <p:cNvSpPr/>
            <p:nvPr/>
          </p:nvSpPr>
          <p:spPr>
            <a:xfrm>
              <a:off x="5508103" y="4581130"/>
              <a:ext cx="1948586" cy="839004"/>
            </a:xfrm>
            <a:custGeom>
              <a:avLst/>
              <a:gdLst>
                <a:gd name="connsiteX0" fmla="*/ 0 w 1948586"/>
                <a:gd name="connsiteY0" fmla="*/ 0 h 839004"/>
                <a:gd name="connsiteX1" fmla="*/ 1948586 w 1948586"/>
                <a:gd name="connsiteY1" fmla="*/ 0 h 839004"/>
                <a:gd name="connsiteX2" fmla="*/ 1948586 w 1948586"/>
                <a:gd name="connsiteY2" fmla="*/ 839004 h 839004"/>
                <a:gd name="connsiteX3" fmla="*/ 0 w 1948586"/>
                <a:gd name="connsiteY3" fmla="*/ 839004 h 839004"/>
                <a:gd name="connsiteX4" fmla="*/ 0 w 1948586"/>
                <a:gd name="connsiteY4" fmla="*/ 0 h 83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586" h="839004">
                  <a:moveTo>
                    <a:pt x="0" y="0"/>
                  </a:moveTo>
                  <a:lnTo>
                    <a:pt x="1948586" y="0"/>
                  </a:lnTo>
                  <a:lnTo>
                    <a:pt x="1948586" y="839004"/>
                  </a:lnTo>
                  <a:lnTo>
                    <a:pt x="0" y="8390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err="1" smtClean="0"/>
                <a:t>Очікуваний</a:t>
              </a:r>
              <a:r>
                <a:rPr lang="ru-RU" sz="2400" b="1" kern="1200" dirty="0" smtClean="0"/>
                <a:t> ре­зультат</a:t>
              </a:r>
              <a:endParaRPr lang="ru-RU" sz="2400" b="1" kern="1200" dirty="0"/>
            </a:p>
          </p:txBody>
        </p:sp>
        <p:sp>
          <p:nvSpPr>
            <p:cNvPr id="60" name="Равнобедренный треугольник 59"/>
            <p:cNvSpPr/>
            <p:nvPr/>
          </p:nvSpPr>
          <p:spPr>
            <a:xfrm>
              <a:off x="6300192" y="3999745"/>
              <a:ext cx="160950" cy="241804"/>
            </a:xfrm>
            <a:prstGeom prst="triangle">
              <a:avLst>
                <a:gd name="adj" fmla="val 100000"/>
              </a:avLst>
            </a:prstGeom>
            <a:solidFill>
              <a:srgbClr val="008000"/>
            </a:solidFill>
          </p:spPr>
          <p:style>
            <a:lnRef idx="2">
              <a:schemeClr val="accent2">
                <a:hueOff val="-3370547"/>
                <a:satOff val="-30680"/>
                <a:lumOff val="14461"/>
                <a:alphaOff val="0"/>
              </a:schemeClr>
            </a:lnRef>
            <a:fillRef idx="1">
              <a:schemeClr val="accent2">
                <a:hueOff val="-3370547"/>
                <a:satOff val="-30680"/>
                <a:lumOff val="14461"/>
                <a:alphaOff val="0"/>
              </a:schemeClr>
            </a:fillRef>
            <a:effectRef idx="0">
              <a:schemeClr val="accent2">
                <a:hueOff val="-3370547"/>
                <a:satOff val="-30680"/>
                <a:lumOff val="144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Фигура, имеющая форму буквы L 60"/>
            <p:cNvSpPr/>
            <p:nvPr/>
          </p:nvSpPr>
          <p:spPr>
            <a:xfrm rot="10800000">
              <a:off x="3923925" y="5214557"/>
              <a:ext cx="1151307" cy="123190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60811D"/>
            </a:solidFill>
          </p:spPr>
          <p:style>
            <a:lnRef idx="2">
              <a:schemeClr val="accent2">
                <a:hueOff val="-4044657"/>
                <a:satOff val="-36816"/>
                <a:lumOff val="17353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044657"/>
                <a:satOff val="-36816"/>
                <a:lumOff val="1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Полилиния 61"/>
            <p:cNvSpPr/>
            <p:nvPr/>
          </p:nvSpPr>
          <p:spPr>
            <a:xfrm>
              <a:off x="2555772" y="5445220"/>
              <a:ext cx="2506806" cy="839004"/>
            </a:xfrm>
            <a:custGeom>
              <a:avLst/>
              <a:gdLst>
                <a:gd name="connsiteX0" fmla="*/ 0 w 2506806"/>
                <a:gd name="connsiteY0" fmla="*/ 0 h 839004"/>
                <a:gd name="connsiteX1" fmla="*/ 2506806 w 2506806"/>
                <a:gd name="connsiteY1" fmla="*/ 0 h 839004"/>
                <a:gd name="connsiteX2" fmla="*/ 2506806 w 2506806"/>
                <a:gd name="connsiteY2" fmla="*/ 839004 h 839004"/>
                <a:gd name="connsiteX3" fmla="*/ 0 w 2506806"/>
                <a:gd name="connsiteY3" fmla="*/ 839004 h 839004"/>
                <a:gd name="connsiteX4" fmla="*/ 0 w 2506806"/>
                <a:gd name="connsiteY4" fmla="*/ 0 h 83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806" h="839004">
                  <a:moveTo>
                    <a:pt x="0" y="0"/>
                  </a:moveTo>
                  <a:lnTo>
                    <a:pt x="2506806" y="0"/>
                  </a:lnTo>
                  <a:lnTo>
                    <a:pt x="2506806" y="839004"/>
                  </a:lnTo>
                  <a:lnTo>
                    <a:pt x="0" y="8390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/>
                <a:t>ПІБ викладача, який вивчає даний досвід</a:t>
              </a:r>
              <a:endParaRPr lang="ru-RU" sz="2400" b="1" kern="1200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 rot="5400000">
              <a:off x="3995935" y="4863842"/>
              <a:ext cx="180595" cy="180595"/>
            </a:xfrm>
            <a:prstGeom prst="triangle">
              <a:avLst>
                <a:gd name="adj" fmla="val 100000"/>
              </a:avLst>
            </a:prstGeom>
            <a:ln>
              <a:solidFill>
                <a:srgbClr val="006600"/>
              </a:solidFill>
            </a:ln>
          </p:spPr>
          <p:style>
            <a:lnRef idx="2">
              <a:schemeClr val="accent2">
                <a:hueOff val="-4718766"/>
                <a:satOff val="-42951"/>
                <a:lumOff val="20245"/>
                <a:alphaOff val="0"/>
              </a:schemeClr>
            </a:lnRef>
            <a:fillRef idx="1">
              <a:schemeClr val="accent2">
                <a:hueOff val="-4718766"/>
                <a:satOff val="-42951"/>
                <a:lumOff val="20245"/>
                <a:alphaOff val="0"/>
              </a:schemeClr>
            </a:fillRef>
            <a:effectRef idx="0">
              <a:schemeClr val="accent2">
                <a:hueOff val="-4718766"/>
                <a:satOff val="-42951"/>
                <a:lumOff val="202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92" name="Фигура, имеющая форму буквы L 8191"/>
            <p:cNvSpPr/>
            <p:nvPr/>
          </p:nvSpPr>
          <p:spPr>
            <a:xfrm rot="10800000">
              <a:off x="2699792" y="4364697"/>
              <a:ext cx="1103577" cy="1041962"/>
            </a:xfrm>
            <a:prstGeom prst="corner">
              <a:avLst>
                <a:gd name="adj1" fmla="val 16120"/>
                <a:gd name="adj2" fmla="val 16110"/>
              </a:avLst>
            </a:prstGeom>
            <a:ln>
              <a:solidFill>
                <a:srgbClr val="006600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-5392875"/>
                <a:satOff val="-49087"/>
                <a:lumOff val="23137"/>
                <a:alphaOff val="0"/>
              </a:schemeClr>
            </a:fillRef>
            <a:effectRef idx="0">
              <a:schemeClr val="accent2">
                <a:hueOff val="-5392875"/>
                <a:satOff val="-49087"/>
                <a:lumOff val="231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94" name="Полилиния 8193"/>
            <p:cNvSpPr/>
            <p:nvPr/>
          </p:nvSpPr>
          <p:spPr>
            <a:xfrm>
              <a:off x="1403647" y="4509122"/>
              <a:ext cx="2376833" cy="839004"/>
            </a:xfrm>
            <a:custGeom>
              <a:avLst/>
              <a:gdLst>
                <a:gd name="connsiteX0" fmla="*/ 0 w 2376833"/>
                <a:gd name="connsiteY0" fmla="*/ 0 h 839004"/>
                <a:gd name="connsiteX1" fmla="*/ 2376833 w 2376833"/>
                <a:gd name="connsiteY1" fmla="*/ 0 h 839004"/>
                <a:gd name="connsiteX2" fmla="*/ 2376833 w 2376833"/>
                <a:gd name="connsiteY2" fmla="*/ 839004 h 839004"/>
                <a:gd name="connsiteX3" fmla="*/ 0 w 2376833"/>
                <a:gd name="connsiteY3" fmla="*/ 839004 h 839004"/>
                <a:gd name="connsiteX4" fmla="*/ 0 w 2376833"/>
                <a:gd name="connsiteY4" fmla="*/ 0 h 83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3" h="839004">
                  <a:moveTo>
                    <a:pt x="0" y="0"/>
                  </a:moveTo>
                  <a:lnTo>
                    <a:pt x="2376833" y="0"/>
                  </a:lnTo>
                  <a:lnTo>
                    <a:pt x="2376833" y="839004"/>
                  </a:lnTo>
                  <a:lnTo>
                    <a:pt x="0" y="8390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uk-UA" sz="2400" b="1" kern="1200" dirty="0" smtClean="0"/>
                <a:t>Тема досвіду, </a:t>
              </a:r>
              <a:endParaRPr lang="ru-RU" sz="2400" b="1" kern="1200" dirty="0" smtClean="0"/>
            </a:p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uk-UA" sz="2400" b="1" kern="1200" dirty="0" smtClean="0"/>
                <a:t>що вивчається</a:t>
              </a:r>
              <a:endParaRPr lang="ru-RU" sz="2400" b="1" kern="1200" dirty="0"/>
            </a:p>
          </p:txBody>
        </p:sp>
        <p:sp>
          <p:nvSpPr>
            <p:cNvPr id="8195" name="Равнобедренный треугольник 8194"/>
            <p:cNvSpPr/>
            <p:nvPr/>
          </p:nvSpPr>
          <p:spPr>
            <a:xfrm rot="5400000">
              <a:off x="2771800" y="3999745"/>
              <a:ext cx="180595" cy="180595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2">
                <a:hueOff val="-6066985"/>
                <a:satOff val="-55223"/>
                <a:lumOff val="26030"/>
                <a:alphaOff val="0"/>
              </a:schemeClr>
            </a:lnRef>
            <a:fillRef idx="1">
              <a:schemeClr val="accent2">
                <a:hueOff val="-6066985"/>
                <a:satOff val="-55223"/>
                <a:lumOff val="26030"/>
                <a:alphaOff val="0"/>
              </a:schemeClr>
            </a:fillRef>
            <a:effectRef idx="0">
              <a:schemeClr val="accent2">
                <a:hueOff val="-6066985"/>
                <a:satOff val="-55223"/>
                <a:lumOff val="26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96" name="Фигура, имеющая форму буквы L 8195"/>
            <p:cNvSpPr/>
            <p:nvPr/>
          </p:nvSpPr>
          <p:spPr>
            <a:xfrm rot="10800000">
              <a:off x="1619676" y="3284577"/>
              <a:ext cx="998704" cy="122493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2">
                <a:hueOff val="-6741094"/>
                <a:satOff val="-61359"/>
                <a:lumOff val="28922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6741094"/>
                <a:satOff val="-61359"/>
                <a:lumOff val="28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97" name="Полилиния 8196"/>
            <p:cNvSpPr/>
            <p:nvPr/>
          </p:nvSpPr>
          <p:spPr>
            <a:xfrm>
              <a:off x="155126" y="3558759"/>
              <a:ext cx="2291283" cy="839004"/>
            </a:xfrm>
            <a:custGeom>
              <a:avLst/>
              <a:gdLst>
                <a:gd name="connsiteX0" fmla="*/ 0 w 2291283"/>
                <a:gd name="connsiteY0" fmla="*/ 0 h 839004"/>
                <a:gd name="connsiteX1" fmla="*/ 2291283 w 2291283"/>
                <a:gd name="connsiteY1" fmla="*/ 0 h 839004"/>
                <a:gd name="connsiteX2" fmla="*/ 2291283 w 2291283"/>
                <a:gd name="connsiteY2" fmla="*/ 839004 h 839004"/>
                <a:gd name="connsiteX3" fmla="*/ 0 w 2291283"/>
                <a:gd name="connsiteY3" fmla="*/ 839004 h 839004"/>
                <a:gd name="connsiteX4" fmla="*/ 0 w 2291283"/>
                <a:gd name="connsiteY4" fmla="*/ 0 h 83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1283" h="839004">
                  <a:moveTo>
                    <a:pt x="0" y="0"/>
                  </a:moveTo>
                  <a:lnTo>
                    <a:pt x="2291283" y="0"/>
                  </a:lnTo>
                  <a:lnTo>
                    <a:pt x="2291283" y="839004"/>
                  </a:lnTo>
                  <a:lnTo>
                    <a:pt x="0" y="8390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/>
                <a:t>ПІБ викладача, досвід якого вивчається</a:t>
              </a:r>
              <a:endParaRPr lang="ru-RU" sz="2400" b="1" kern="1200" dirty="0"/>
            </a:p>
          </p:txBody>
        </p:sp>
        <p:sp>
          <p:nvSpPr>
            <p:cNvPr id="8198" name="Равнобедренный треугольник 8197"/>
            <p:cNvSpPr/>
            <p:nvPr/>
          </p:nvSpPr>
          <p:spPr>
            <a:xfrm rot="5400000">
              <a:off x="1633794" y="2919625"/>
              <a:ext cx="180595" cy="180595"/>
            </a:xfrm>
            <a:prstGeom prst="triangle">
              <a:avLst>
                <a:gd name="adj" fmla="val 100000"/>
              </a:avLst>
            </a:prstGeom>
            <a:solidFill>
              <a:srgbClr val="FF0066"/>
            </a:solidFill>
          </p:spPr>
          <p:style>
            <a:lnRef idx="2">
              <a:schemeClr val="accent2">
                <a:hueOff val="-7415204"/>
                <a:satOff val="-67495"/>
                <a:lumOff val="31814"/>
                <a:alphaOff val="0"/>
              </a:schemeClr>
            </a:lnRef>
            <a:fillRef idx="1">
              <a:schemeClr val="accent2">
                <a:hueOff val="-7415204"/>
                <a:satOff val="-67495"/>
                <a:lumOff val="31814"/>
                <a:alphaOff val="0"/>
              </a:schemeClr>
            </a:fillRef>
            <a:effectRef idx="0">
              <a:schemeClr val="accent2">
                <a:hueOff val="-7415204"/>
                <a:satOff val="-67495"/>
                <a:lumOff val="318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99" name="Фигура, имеющая форму буквы L 8198"/>
            <p:cNvSpPr/>
            <p:nvPr/>
          </p:nvSpPr>
          <p:spPr>
            <a:xfrm rot="10800000">
              <a:off x="467547" y="2204458"/>
              <a:ext cx="1062327" cy="125573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F0066"/>
            </a:solidFill>
          </p:spPr>
          <p:style>
            <a:lnRef idx="2">
              <a:schemeClr val="accent2">
                <a:hueOff val="-8089313"/>
                <a:satOff val="-73631"/>
                <a:lumOff val="34706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8089313"/>
                <a:satOff val="-73631"/>
                <a:lumOff val="3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00" name="Полилиния 8199"/>
            <p:cNvSpPr/>
            <p:nvPr/>
          </p:nvSpPr>
          <p:spPr>
            <a:xfrm>
              <a:off x="107501" y="2420484"/>
              <a:ext cx="1204730" cy="1020279"/>
            </a:xfrm>
            <a:custGeom>
              <a:avLst/>
              <a:gdLst>
                <a:gd name="connsiteX0" fmla="*/ 0 w 1204730"/>
                <a:gd name="connsiteY0" fmla="*/ 0 h 1020279"/>
                <a:gd name="connsiteX1" fmla="*/ 1204730 w 1204730"/>
                <a:gd name="connsiteY1" fmla="*/ 0 h 1020279"/>
                <a:gd name="connsiteX2" fmla="*/ 1204730 w 1204730"/>
                <a:gd name="connsiteY2" fmla="*/ 1020279 h 1020279"/>
                <a:gd name="connsiteX3" fmla="*/ 0 w 1204730"/>
                <a:gd name="connsiteY3" fmla="*/ 1020279 h 1020279"/>
                <a:gd name="connsiteX4" fmla="*/ 0 w 1204730"/>
                <a:gd name="connsiteY4" fmla="*/ 0 h 102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4730" h="1020279">
                  <a:moveTo>
                    <a:pt x="0" y="0"/>
                  </a:moveTo>
                  <a:lnTo>
                    <a:pt x="1204730" y="0"/>
                  </a:lnTo>
                  <a:lnTo>
                    <a:pt x="1204730" y="1020279"/>
                  </a:lnTo>
                  <a:lnTo>
                    <a:pt x="0" y="10202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/>
                <a:t>Назва ПТНЗ</a:t>
              </a:r>
              <a:endParaRPr lang="ru-RU" sz="2400" b="1" kern="1200" dirty="0"/>
            </a:p>
          </p:txBody>
        </p:sp>
      </p:grpSp>
      <p:cxnSp>
        <p:nvCxnSpPr>
          <p:cNvPr id="8203" name="Прямая со стрелкой 8202"/>
          <p:cNvCxnSpPr/>
          <p:nvPr/>
        </p:nvCxnSpPr>
        <p:spPr>
          <a:xfrm>
            <a:off x="7030109" y="2328339"/>
            <a:ext cx="462453" cy="236564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6002817" y="3302767"/>
            <a:ext cx="504452" cy="242292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5814328" y="3839585"/>
            <a:ext cx="288033" cy="41737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4740462" y="4523672"/>
            <a:ext cx="0" cy="555699"/>
          </a:xfrm>
          <a:prstGeom prst="straightConnector1">
            <a:avLst/>
          </a:prstGeom>
          <a:ln w="57150">
            <a:solidFill>
              <a:srgbClr val="6081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3305975" y="3712221"/>
            <a:ext cx="401929" cy="46013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>
            <a:off x="2777257" y="3327221"/>
            <a:ext cx="459065" cy="27649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1632986" y="2496640"/>
            <a:ext cx="471595" cy="195364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1843" y="5079371"/>
            <a:ext cx="1270064" cy="144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134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8104" y="332656"/>
            <a:ext cx="7387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600" b="1" cap="all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Діагностична</a:t>
            </a:r>
            <a:r>
              <a:rPr lang="ru-RU" sz="3600" b="1" cap="all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анкета </a:t>
            </a:r>
            <a:r>
              <a:rPr lang="ru-RU" sz="3600" b="1" cap="all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викладача</a:t>
            </a:r>
            <a:endParaRPr lang="ru-RU" sz="3600" b="1" cap="all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998">
            <a:off x="555354" y="1326176"/>
            <a:ext cx="3555550" cy="499789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458">
            <a:off x="4850943" y="1322210"/>
            <a:ext cx="3721846" cy="491747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52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</a:t>
            </a:r>
            <a:r>
              <a:rPr lang="ru-RU" sz="4000" b="1" cap="all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роботи</a:t>
            </a:r>
            <a:r>
              <a:rPr lang="ru-RU" sz="4000" b="1" cap="all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all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методичної</a:t>
            </a:r>
            <a:r>
              <a:rPr lang="ru-RU" sz="4000" b="1" cap="all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all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комісії</a:t>
            </a:r>
            <a:endParaRPr lang="ru-RU" sz="4000" b="1" cap="all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0710"/>
            <a:ext cx="56388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14" y="3165919"/>
            <a:ext cx="76390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5" y="4653136"/>
            <a:ext cx="76390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18" y="5949280"/>
            <a:ext cx="56149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204628" y="5012866"/>
            <a:ext cx="648072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51520" y="1268760"/>
            <a:ext cx="648072" cy="360040"/>
          </a:xfrm>
          <a:prstGeom prst="rightArrow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97471" y="2294932"/>
            <a:ext cx="648072" cy="360040"/>
          </a:xfrm>
          <a:prstGeom prst="rightArrow">
            <a:avLst/>
          </a:prstGeom>
          <a:solidFill>
            <a:srgbClr val="FF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97471" y="3644711"/>
            <a:ext cx="648072" cy="360040"/>
          </a:xfrm>
          <a:prstGeom prst="rightArrow">
            <a:avLst/>
          </a:prstGeom>
          <a:solidFill>
            <a:srgbClr val="99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87524" y="6237312"/>
            <a:ext cx="648072" cy="36004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38089" y="1952873"/>
            <a:ext cx="7554391" cy="963612"/>
          </a:xfrm>
          <a:prstGeom prst="round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ІІ. ПІДВИЩЕННЯ ТЕОРЕТИЧНОГО РІВНЯ ТА ПРОФЕСІЙНОЇ МАЙСТЕРНОСТІ ВИКЛАДАЧІВ</a:t>
            </a:r>
          </a:p>
        </p:txBody>
      </p:sp>
    </p:spTree>
    <p:extLst>
      <p:ext uri="{BB962C8B-B14F-4D97-AF65-F5344CB8AC3E}">
        <p14:creationId xmlns:p14="http://schemas.microsoft.com/office/powerpoint/2010/main" val="39073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76" y="404664"/>
            <a:ext cx="4221121" cy="608278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9512" y="404664"/>
            <a:ext cx="4111278" cy="3672408"/>
          </a:xfrm>
          <a:prstGeom prst="wedgeRoundRectCallout">
            <a:avLst>
              <a:gd name="adj1" fmla="val 73866"/>
              <a:gd name="adj2" fmla="val -33124"/>
              <a:gd name="adj3" fmla="val 16667"/>
            </a:avLst>
          </a:prstGeom>
          <a:solidFill>
            <a:srgbClr val="FFFF66"/>
          </a:solidFill>
          <a:scene3d>
            <a:camera prst="isometricOffAxis1Righ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</a:t>
            </a:r>
          </a:p>
          <a:p>
            <a:pPr algn="ctr"/>
            <a:r>
              <a:rPr lang="ru-RU" sz="4000" b="1" cap="all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заходів</a:t>
            </a:r>
            <a:r>
              <a:rPr lang="ru-RU" sz="4000" b="1" cap="all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предметного </a:t>
            </a:r>
            <a:r>
              <a:rPr lang="ru-RU" sz="4000" b="1" cap="all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тижня</a:t>
            </a:r>
            <a:endParaRPr lang="ru-RU" sz="4000" b="1" cap="all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5808">
            <a:off x="1206196" y="4138489"/>
            <a:ext cx="2347913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80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9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D050"/>
      </a:accent1>
      <a:accent2>
        <a:srgbClr val="00843C"/>
      </a:accent2>
      <a:accent3>
        <a:srgbClr val="B58B80"/>
      </a:accent3>
      <a:accent4>
        <a:srgbClr val="C3986D"/>
      </a:accent4>
      <a:accent5>
        <a:srgbClr val="A19574"/>
      </a:accent5>
      <a:accent6>
        <a:srgbClr val="49711E"/>
      </a:accent6>
      <a:hlink>
        <a:srgbClr val="AD1F1F"/>
      </a:hlink>
      <a:folHlink>
        <a:srgbClr val="00B05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537</TotalTime>
  <Words>587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Інформація про склад педпрацівників, які є членами методичної комісії</vt:lpstr>
      <vt:lpstr>Картотека перспективного інноваційного досвіду викладача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48</cp:revision>
  <dcterms:created xsi:type="dcterms:W3CDTF">2016-05-12T07:06:19Z</dcterms:created>
  <dcterms:modified xsi:type="dcterms:W3CDTF">2016-05-13T10:21:40Z</dcterms:modified>
</cp:coreProperties>
</file>