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91" r:id="rId2"/>
    <p:sldId id="257" r:id="rId3"/>
    <p:sldId id="274" r:id="rId4"/>
    <p:sldId id="283" r:id="rId5"/>
    <p:sldId id="261" r:id="rId6"/>
    <p:sldId id="290" r:id="rId7"/>
    <p:sldId id="269" r:id="rId8"/>
    <p:sldId id="284" r:id="rId9"/>
    <p:sldId id="289" r:id="rId10"/>
    <p:sldId id="271" r:id="rId11"/>
    <p:sldId id="285" r:id="rId12"/>
    <p:sldId id="286" r:id="rId13"/>
    <p:sldId id="287" r:id="rId14"/>
    <p:sldId id="288"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5" autoAdjust="0"/>
    <p:restoredTop sz="94672" autoAdjust="0"/>
  </p:normalViewPr>
  <p:slideViewPr>
    <p:cSldViewPr>
      <p:cViewPr varScale="1">
        <p:scale>
          <a:sx n="102" d="100"/>
          <a:sy n="102" d="100"/>
        </p:scale>
        <p:origin x="-546" y="48"/>
      </p:cViewPr>
      <p:guideLst>
        <p:guide orient="horz" pos="2160"/>
        <p:guide pos="2880"/>
      </p:guideLst>
    </p:cSldViewPr>
  </p:slideViewPr>
  <p:outlineViewPr>
    <p:cViewPr>
      <p:scale>
        <a:sx n="33" d="100"/>
        <a:sy n="33" d="100"/>
      </p:scale>
      <p:origin x="0" y="14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B8A4E8C-B746-42E3-8076-72E6B277E126}" type="datetimeFigureOut">
              <a:rPr lang="ru-RU"/>
              <a:pPr>
                <a:defRPr/>
              </a:pPr>
              <a:t>08.04.2015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5E3747E-0370-478B-AC7E-81C27FCAF7C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a:lstStyle/>
          <a:p>
            <a:pPr>
              <a:spcBef>
                <a:spcPct val="0"/>
              </a:spcBef>
            </a:pPr>
            <a:endParaRPr lang="ru-RU" smtClean="0"/>
          </a:p>
        </p:txBody>
      </p:sp>
      <p:sp>
        <p:nvSpPr>
          <p:cNvPr id="419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A699AD-F8A5-4AE6-913F-D5EC60354AA2}" type="slidenum">
              <a:rPr lang="ru-RU">
                <a:cs typeface="Arial" charset="0"/>
              </a:rPr>
              <a:pPr fontAlgn="base">
                <a:spcBef>
                  <a:spcPct val="0"/>
                </a:spcBef>
                <a:spcAft>
                  <a:spcPct val="0"/>
                </a:spcAft>
              </a:pPr>
              <a:t>11</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8850" name="Group 2"/>
          <p:cNvGrpSpPr>
            <a:grpSpLocks/>
          </p:cNvGrpSpPr>
          <p:nvPr/>
        </p:nvGrpSpPr>
        <p:grpSpPr bwMode="auto">
          <a:xfrm>
            <a:off x="319088" y="1752600"/>
            <a:ext cx="8824912" cy="5129213"/>
            <a:chOff x="201" y="1104"/>
            <a:chExt cx="5559" cy="3231"/>
          </a:xfrm>
        </p:grpSpPr>
        <p:sp>
          <p:nvSpPr>
            <p:cNvPr id="78851"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ru-RU"/>
            </a:p>
          </p:txBody>
        </p:sp>
        <p:sp>
          <p:nvSpPr>
            <p:cNvPr id="78852"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ru-RU"/>
            </a:p>
          </p:txBody>
        </p:sp>
        <p:sp>
          <p:nvSpPr>
            <p:cNvPr id="78853"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78854"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78855"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ru-RU"/>
            </a:p>
          </p:txBody>
        </p:sp>
        <p:sp>
          <p:nvSpPr>
            <p:cNvPr id="78856"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ru-RU"/>
            </a:p>
          </p:txBody>
        </p:sp>
      </p:grpSp>
      <p:sp>
        <p:nvSpPr>
          <p:cNvPr id="78857"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a:t>Образец заголовка</a:t>
            </a:r>
          </a:p>
        </p:txBody>
      </p:sp>
      <p:sp>
        <p:nvSpPr>
          <p:cNvPr id="7885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a:t>Образец подзаголовка</a:t>
            </a:r>
          </a:p>
        </p:txBody>
      </p:sp>
      <p:sp>
        <p:nvSpPr>
          <p:cNvPr id="78859" name="Rectangle 11"/>
          <p:cNvSpPr>
            <a:spLocks noGrp="1" noChangeArrowheads="1"/>
          </p:cNvSpPr>
          <p:nvPr>
            <p:ph type="dt" sz="quarter" idx="2"/>
          </p:nvPr>
        </p:nvSpPr>
        <p:spPr>
          <a:xfrm>
            <a:off x="990600" y="6245225"/>
            <a:ext cx="1901825" cy="476250"/>
          </a:xfrm>
        </p:spPr>
        <p:txBody>
          <a:bodyPr/>
          <a:lstStyle>
            <a:lvl1pPr>
              <a:defRPr/>
            </a:lvl1pPr>
          </a:lstStyle>
          <a:p>
            <a:fld id="{C6F30591-3E05-4056-84B3-50D630CDA5A9}" type="datetimeFigureOut">
              <a:rPr lang="ru-RU"/>
              <a:pPr/>
              <a:t>08.04.2015</a:t>
            </a:fld>
            <a:endParaRPr lang="ru-RU"/>
          </a:p>
        </p:txBody>
      </p:sp>
      <p:sp>
        <p:nvSpPr>
          <p:cNvPr id="78860" name="Rectangle 12"/>
          <p:cNvSpPr>
            <a:spLocks noGrp="1" noChangeArrowheads="1"/>
          </p:cNvSpPr>
          <p:nvPr>
            <p:ph type="ftr" sz="quarter" idx="3"/>
          </p:nvPr>
        </p:nvSpPr>
        <p:spPr>
          <a:xfrm>
            <a:off x="3468688" y="6245225"/>
            <a:ext cx="2895600" cy="476250"/>
          </a:xfrm>
        </p:spPr>
        <p:txBody>
          <a:bodyPr/>
          <a:lstStyle>
            <a:lvl1pPr>
              <a:defRPr/>
            </a:lvl1pPr>
          </a:lstStyle>
          <a:p>
            <a:endParaRPr lang="ru-RU"/>
          </a:p>
        </p:txBody>
      </p:sp>
      <p:sp>
        <p:nvSpPr>
          <p:cNvPr id="78861" name="Rectangle 13"/>
          <p:cNvSpPr>
            <a:spLocks noGrp="1" noChangeArrowheads="1"/>
          </p:cNvSpPr>
          <p:nvPr>
            <p:ph type="sldNum" sz="quarter" idx="4"/>
          </p:nvPr>
        </p:nvSpPr>
        <p:spPr/>
        <p:txBody>
          <a:bodyPr/>
          <a:lstStyle>
            <a:lvl1pPr>
              <a:defRPr/>
            </a:lvl1pPr>
          </a:lstStyle>
          <a:p>
            <a:fld id="{14AA1C48-6404-4DD0-81BD-50102D597CF1}"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fld id="{D1208561-BDE3-48AD-845A-53D46D0B4B6F}" type="datetimeFigureOut">
              <a:rPr lang="ru-RU"/>
              <a:pPr/>
              <a:t>08.04.2015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C452647-EFB1-4971-B625-40BC3AC8E4A4}"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fld id="{A6DE9950-D741-4F17-AB52-7A31AF736077}" type="datetimeFigureOut">
              <a:rPr lang="ru-RU"/>
              <a:pPr/>
              <a:t>08.04.2015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6AE9F5F-39A2-4F55-A9F7-31D6ECBDD703}"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fld id="{D869CA4F-2C10-4091-ACDA-D4B2477082E2}" type="datetimeFigureOut">
              <a:rPr lang="ru-RU"/>
              <a:pPr/>
              <a:t>08.04.2015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132CBED-E9F8-4D97-9AB9-D440A51E88B8}"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fld id="{F59F02C4-F9D4-4069-B7BC-9AA85BBDA77C}" type="datetimeFigureOut">
              <a:rPr lang="ru-RU"/>
              <a:pPr/>
              <a:t>08.04.2015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AAC7896-00C1-46FA-B652-7E8B923F60DD}"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fld id="{158ACC4A-9F02-4551-9BA7-806370BEA873}" type="datetimeFigureOut">
              <a:rPr lang="ru-RU"/>
              <a:pPr/>
              <a:t>08.04.2015</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4BEF4AC-46AD-4E02-AF05-EAA986642C2D}"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fld id="{6C7981C2-9B70-4EC6-8A33-E8C4DC7FCB94}" type="datetimeFigureOut">
              <a:rPr lang="ru-RU"/>
              <a:pPr/>
              <a:t>08.04.2015</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9A1DE1DE-771C-4ED7-85E5-F5B894AF78B4}"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fld id="{1768311A-2BDB-408B-A619-3BD0A47898D2}" type="datetimeFigureOut">
              <a:rPr lang="ru-RU"/>
              <a:pPr/>
              <a:t>08.04.2015</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CC80AC6A-7A80-4916-887D-891CB990CB8B}"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2245DF65-DE67-4FAD-8A8A-3961C25ACF51}" type="datetimeFigureOut">
              <a:rPr lang="ru-RU"/>
              <a:pPr/>
              <a:t>08.04.2015</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BA73A79-6D84-4021-A7F7-53623F907B37}"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fld id="{7C21E57E-BC26-4C5C-BDC9-6CC64B864751}" type="datetimeFigureOut">
              <a:rPr lang="ru-RU"/>
              <a:pPr/>
              <a:t>08.04.2015</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FC0DB9A-6F28-481F-B4A3-A5F93A063557}"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fld id="{4A930BEA-7178-46D4-920E-DF5057E7E482}" type="datetimeFigureOut">
              <a:rPr lang="ru-RU"/>
              <a:pPr/>
              <a:t>08.04.2015</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54CA89F-A556-43F1-9E5E-61F397D43119}"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319088" y="1828800"/>
            <a:ext cx="8824912" cy="5029200"/>
            <a:chOff x="201" y="1152"/>
            <a:chExt cx="5559" cy="3168"/>
          </a:xfrm>
        </p:grpSpPr>
        <p:sp>
          <p:nvSpPr>
            <p:cNvPr id="77827"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ru-RU"/>
            </a:p>
          </p:txBody>
        </p:sp>
        <p:sp>
          <p:nvSpPr>
            <p:cNvPr id="77828"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ru-RU"/>
            </a:p>
          </p:txBody>
        </p:sp>
        <p:sp>
          <p:nvSpPr>
            <p:cNvPr id="77829"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ru-RU"/>
            </a:p>
          </p:txBody>
        </p:sp>
        <p:sp>
          <p:nvSpPr>
            <p:cNvPr id="77830"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77831"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ru-RU"/>
            </a:p>
          </p:txBody>
        </p:sp>
        <p:sp>
          <p:nvSpPr>
            <p:cNvPr id="77832"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ru-RU"/>
            </a:p>
          </p:txBody>
        </p:sp>
        <p:sp>
          <p:nvSpPr>
            <p:cNvPr id="77833"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77834"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ru-RU"/>
            </a:p>
          </p:txBody>
        </p:sp>
      </p:grpSp>
      <p:sp>
        <p:nvSpPr>
          <p:cNvPr id="77835"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fld id="{5AA8D637-70E5-40B1-9155-19AF103C6CF4}" type="datetimeFigureOut">
              <a:rPr lang="ru-RU"/>
              <a:pPr/>
              <a:t>08.04.2015</a:t>
            </a:fld>
            <a:endParaRPr lang="ru-RU"/>
          </a:p>
        </p:txBody>
      </p:sp>
      <p:sp>
        <p:nvSpPr>
          <p:cNvPr id="77836"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ru-RU"/>
          </a:p>
        </p:txBody>
      </p:sp>
      <p:sp>
        <p:nvSpPr>
          <p:cNvPr id="77837"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06D601AD-4700-49EB-A2C1-EF9A6FF402AE}" type="slidenum">
              <a:rPr lang="ru-RU"/>
              <a:pPr/>
              <a:t>‹#›</a:t>
            </a:fld>
            <a:endParaRPr lang="ru-RU"/>
          </a:p>
        </p:txBody>
      </p:sp>
      <p:sp>
        <p:nvSpPr>
          <p:cNvPr id="77838"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7839"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745"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9050" y="-19050"/>
            <a:ext cx="9144000" cy="6858000"/>
          </a:xfrm>
          <a:ln w="25400" cap="rnd"/>
          <a:effectLst/>
        </p:spPr>
        <p:style>
          <a:lnRef idx="3">
            <a:schemeClr val="lt1"/>
          </a:lnRef>
          <a:fillRef idx="1">
            <a:schemeClr val="accent1"/>
          </a:fillRef>
          <a:effectRef idx="1">
            <a:schemeClr val="accent1"/>
          </a:effectRef>
          <a:fontRef idx="minor">
            <a:schemeClr val="lt1"/>
          </a:fontRef>
        </p:style>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285750" indent="-285750" defTabSz="457200" fontAlgn="auto">
              <a:spcAft>
                <a:spcPts val="600"/>
              </a:spcAft>
              <a:buClr>
                <a:schemeClr val="accent1"/>
              </a:buClr>
              <a:buSzPct val="115000"/>
              <a:buFont typeface="Arial"/>
              <a:buNone/>
              <a:defRPr/>
            </a:pPr>
            <a:endParaRPr lang="en-US" sz="2400" b="1" kern="1200" dirty="0" smtClean="0">
              <a:ln/>
              <a:solidFill>
                <a:srgbClr val="FFFF00"/>
              </a:solidFill>
              <a:effectLst/>
            </a:endParaRPr>
          </a:p>
          <a:p>
            <a:pPr marL="285750" indent="-285750" algn="ctr" defTabSz="457200" fontAlgn="auto">
              <a:spcAft>
                <a:spcPts val="600"/>
              </a:spcAft>
              <a:buClr>
                <a:schemeClr val="accent1"/>
              </a:buClr>
              <a:buSzPct val="115000"/>
              <a:buFont typeface="Arial"/>
              <a:buNone/>
              <a:defRPr/>
            </a:pPr>
            <a:r>
              <a:rPr lang="ru-RU" b="1" kern="1200" dirty="0" err="1" smtClean="0">
                <a:ln/>
                <a:solidFill>
                  <a:srgbClr val="FFFF00"/>
                </a:solidFill>
                <a:effectLst/>
              </a:rPr>
              <a:t>Презентац</a:t>
            </a:r>
            <a:r>
              <a:rPr lang="uk-UA" b="1" kern="1200" dirty="0" err="1" smtClean="0">
                <a:ln/>
                <a:solidFill>
                  <a:srgbClr val="FFFF00"/>
                </a:solidFill>
                <a:effectLst/>
              </a:rPr>
              <a:t>ія</a:t>
            </a:r>
            <a:r>
              <a:rPr lang="uk-UA" b="1" kern="1200" dirty="0" smtClean="0">
                <a:ln/>
                <a:solidFill>
                  <a:srgbClr val="FFFF00"/>
                </a:solidFill>
                <a:effectLst/>
              </a:rPr>
              <a:t> до уроку англійської мови в 6 класі на тему:</a:t>
            </a:r>
          </a:p>
          <a:p>
            <a:pPr marL="285750" indent="-285750" algn="ctr" defTabSz="457200" fontAlgn="auto">
              <a:spcAft>
                <a:spcPts val="600"/>
              </a:spcAft>
              <a:buClr>
                <a:schemeClr val="accent1"/>
              </a:buClr>
              <a:buSzPct val="115000"/>
              <a:buFont typeface="Arial"/>
              <a:buNone/>
              <a:defRPr/>
            </a:pPr>
            <a:r>
              <a:rPr lang="uk-UA" sz="4000" b="1" kern="1200" dirty="0" smtClean="0">
                <a:ln/>
                <a:solidFill>
                  <a:srgbClr val="FFFF00"/>
                </a:solidFill>
                <a:effectLst/>
              </a:rPr>
              <a:t>“ </a:t>
            </a:r>
            <a:r>
              <a:rPr lang="en-US" sz="4000" b="1" kern="1200" dirty="0" smtClean="0">
                <a:ln/>
                <a:solidFill>
                  <a:srgbClr val="FFFF00"/>
                </a:solidFill>
                <a:effectLst/>
              </a:rPr>
              <a:t>Ukraine is my native land”</a:t>
            </a:r>
          </a:p>
          <a:p>
            <a:pPr marL="285750" indent="-285750" algn="ctr" defTabSz="457200" fontAlgn="auto">
              <a:spcAft>
                <a:spcPts val="600"/>
              </a:spcAft>
              <a:buClr>
                <a:schemeClr val="accent1"/>
              </a:buClr>
              <a:buSzPct val="115000"/>
              <a:buFont typeface="Arial"/>
              <a:buNone/>
              <a:defRPr/>
            </a:pPr>
            <a:r>
              <a:rPr lang="uk-UA" b="1" kern="1200" dirty="0" smtClean="0">
                <a:ln/>
                <a:solidFill>
                  <a:srgbClr val="FFFF00"/>
                </a:solidFill>
                <a:effectLst/>
              </a:rPr>
              <a:t>Вчителя англійської мови</a:t>
            </a:r>
          </a:p>
          <a:p>
            <a:pPr marL="285750" indent="-285750" algn="ctr" defTabSz="457200" fontAlgn="auto">
              <a:spcAft>
                <a:spcPts val="600"/>
              </a:spcAft>
              <a:buClr>
                <a:schemeClr val="accent1"/>
              </a:buClr>
              <a:buSzPct val="115000"/>
              <a:buFont typeface="Arial"/>
              <a:buNone/>
              <a:defRPr/>
            </a:pPr>
            <a:r>
              <a:rPr lang="uk-UA" b="1" kern="1200" dirty="0" err="1" smtClean="0">
                <a:ln/>
                <a:solidFill>
                  <a:srgbClr val="FFFF00"/>
                </a:solidFill>
                <a:effectLst/>
              </a:rPr>
              <a:t>Новоайдарської</a:t>
            </a:r>
            <a:r>
              <a:rPr lang="uk-UA" b="1" kern="1200" dirty="0" smtClean="0">
                <a:ln/>
                <a:solidFill>
                  <a:srgbClr val="FFFF00"/>
                </a:solidFill>
                <a:effectLst/>
              </a:rPr>
              <a:t> санаторної школи-інтернату</a:t>
            </a:r>
          </a:p>
          <a:p>
            <a:pPr marL="285750" indent="-285750" algn="ctr" defTabSz="457200" fontAlgn="auto">
              <a:spcAft>
                <a:spcPts val="600"/>
              </a:spcAft>
              <a:buClr>
                <a:schemeClr val="accent1"/>
              </a:buClr>
              <a:buSzPct val="115000"/>
              <a:buFont typeface="Arial"/>
              <a:buNone/>
              <a:defRPr/>
            </a:pPr>
            <a:r>
              <a:rPr lang="uk-UA" b="1" kern="1200" dirty="0" err="1" smtClean="0">
                <a:ln/>
                <a:solidFill>
                  <a:srgbClr val="FFFF00"/>
                </a:solidFill>
                <a:effectLst/>
              </a:rPr>
              <a:t>Гречишкіної</a:t>
            </a:r>
            <a:r>
              <a:rPr lang="uk-UA" b="1" kern="1200" dirty="0" smtClean="0">
                <a:ln/>
                <a:solidFill>
                  <a:srgbClr val="FFFF00"/>
                </a:solidFill>
                <a:effectLst/>
              </a:rPr>
              <a:t> Надії Олексіївни</a:t>
            </a:r>
            <a:endParaRPr lang="en-US" b="1" kern="1200" dirty="0" smtClean="0">
              <a:ln/>
              <a:solidFill>
                <a:srgbClr val="FFFF00"/>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9050" y="-19050"/>
            <a:ext cx="9144000" cy="6858000"/>
          </a:xfrm>
          <a:ln w="25400" cap="rnd"/>
          <a:effectLst/>
        </p:spPr>
        <p:style>
          <a:lnRef idx="3">
            <a:schemeClr val="lt1"/>
          </a:lnRef>
          <a:fillRef idx="1">
            <a:schemeClr val="accent1"/>
          </a:fillRef>
          <a:effectRef idx="1">
            <a:schemeClr val="accent1"/>
          </a:effectRef>
          <a:fontRef idx="minor">
            <a:schemeClr val="lt1"/>
          </a:fontRef>
        </p:style>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285750" indent="-285750" defTabSz="457200" fontAlgn="auto">
              <a:spcAft>
                <a:spcPts val="600"/>
              </a:spcAft>
              <a:buClr>
                <a:schemeClr val="accent1"/>
              </a:buClr>
              <a:buSzPct val="115000"/>
              <a:buFont typeface="Arial"/>
              <a:buNone/>
              <a:defRPr/>
            </a:pPr>
            <a:r>
              <a:rPr lang="en-US" sz="2400" b="1" kern="1200" dirty="0" smtClean="0">
                <a:ln/>
                <a:solidFill>
                  <a:srgbClr val="FFFF00"/>
                </a:solidFill>
                <a:effectLst/>
              </a:rPr>
              <a:t>The heart of Kyiv is Independence Square. The main structure in the square is a monument to the Independence of Ukraine.</a:t>
            </a:r>
            <a:endParaRPr lang="ru-RU" sz="2400" b="1" kern="1200" dirty="0">
              <a:ln/>
              <a:solidFill>
                <a:srgbClr val="FFFF00"/>
              </a:solidFill>
              <a:effectLst/>
            </a:endParaRPr>
          </a:p>
        </p:txBody>
      </p:sp>
      <p:pic>
        <p:nvPicPr>
          <p:cNvPr id="4" name="Рисунок 3" descr="2810949_809e9c41.jpg"/>
          <p:cNvPicPr>
            <a:picLocks noChangeAspect="1"/>
          </p:cNvPicPr>
          <p:nvPr/>
        </p:nvPicPr>
        <p:blipFill>
          <a:blip r:embed="rId2" cstate="print"/>
          <a:stretch>
            <a:fillRect/>
          </a:stretch>
        </p:blipFill>
        <p:spPr>
          <a:xfrm>
            <a:off x="1047726" y="1274748"/>
            <a:ext cx="7071360" cy="530351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0"/>
            <a:ext cx="9144000" cy="6858000"/>
          </a:xfrm>
          <a:ln w="25400" cap="rnd"/>
          <a:effectLst/>
        </p:spPr>
        <p:style>
          <a:lnRef idx="3">
            <a:schemeClr val="lt1"/>
          </a:lnRef>
          <a:fillRef idx="1">
            <a:schemeClr val="accent1"/>
          </a:fillRef>
          <a:effectRef idx="1">
            <a:schemeClr val="accent1"/>
          </a:effectRef>
          <a:fontRef idx="minor">
            <a:schemeClr val="lt1"/>
          </a:fontRef>
        </p:style>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285750" indent="-285750" defTabSz="457200" fontAlgn="auto">
              <a:spcAft>
                <a:spcPts val="600"/>
              </a:spcAft>
              <a:buClr>
                <a:schemeClr val="accent1"/>
              </a:buClr>
              <a:buSzPct val="115000"/>
              <a:buFont typeface="Arial"/>
              <a:buNone/>
              <a:defRPr/>
            </a:pPr>
            <a:r>
              <a:rPr lang="en-US" sz="2400" b="1" kern="1200" dirty="0">
                <a:ln/>
                <a:solidFill>
                  <a:srgbClr val="FFFF00"/>
                </a:solidFill>
                <a:effectLst/>
              </a:rPr>
              <a:t>In Ukraine live many famous people :</a:t>
            </a:r>
            <a:endParaRPr lang="ru-RU" sz="2400" b="1" kern="1200" dirty="0">
              <a:ln/>
              <a:solidFill>
                <a:srgbClr val="FFFF00"/>
              </a:solidFill>
              <a:effectLst/>
            </a:endParaRPr>
          </a:p>
        </p:txBody>
      </p:sp>
      <p:pic>
        <p:nvPicPr>
          <p:cNvPr id="6" name="Рисунок 5" descr="383550509.jpg"/>
          <p:cNvPicPr>
            <a:picLocks noChangeAspect="1"/>
          </p:cNvPicPr>
          <p:nvPr/>
        </p:nvPicPr>
        <p:blipFill>
          <a:blip r:embed="rId3" cstate="print"/>
          <a:srcRect/>
          <a:stretch>
            <a:fillRect/>
          </a:stretch>
        </p:blipFill>
        <p:spPr bwMode="auto">
          <a:xfrm>
            <a:off x="5357813" y="571500"/>
            <a:ext cx="3143250" cy="2116138"/>
          </a:xfrm>
          <a:prstGeom prst="rect">
            <a:avLst/>
          </a:prstGeom>
          <a:noFill/>
          <a:ln w="9525">
            <a:noFill/>
            <a:miter lim="800000"/>
            <a:headEnd/>
            <a:tailEnd/>
          </a:ln>
        </p:spPr>
      </p:pic>
      <p:pic>
        <p:nvPicPr>
          <p:cNvPr id="8" name="Рисунок 7" descr="s3.jpg"/>
          <p:cNvPicPr>
            <a:picLocks noChangeAspect="1"/>
          </p:cNvPicPr>
          <p:nvPr/>
        </p:nvPicPr>
        <p:blipFill>
          <a:blip r:embed="rId4" cstate="print"/>
          <a:srcRect/>
          <a:stretch>
            <a:fillRect/>
          </a:stretch>
        </p:blipFill>
        <p:spPr bwMode="auto">
          <a:xfrm>
            <a:off x="2916238" y="476250"/>
            <a:ext cx="3071812" cy="2143125"/>
          </a:xfrm>
          <a:prstGeom prst="rect">
            <a:avLst/>
          </a:prstGeom>
          <a:noFill/>
          <a:ln w="9525">
            <a:noFill/>
            <a:miter lim="800000"/>
            <a:headEnd/>
            <a:tailEnd/>
          </a:ln>
        </p:spPr>
      </p:pic>
      <p:pic>
        <p:nvPicPr>
          <p:cNvPr id="9" name="Рисунок 8" descr="yana_1.jpg"/>
          <p:cNvPicPr>
            <a:picLocks noChangeAspect="1"/>
          </p:cNvPicPr>
          <p:nvPr/>
        </p:nvPicPr>
        <p:blipFill>
          <a:blip r:embed="rId5" cstate="print"/>
          <a:srcRect/>
          <a:stretch>
            <a:fillRect/>
          </a:stretch>
        </p:blipFill>
        <p:spPr bwMode="auto">
          <a:xfrm>
            <a:off x="179388" y="549275"/>
            <a:ext cx="2714625" cy="2117725"/>
          </a:xfrm>
          <a:prstGeom prst="rect">
            <a:avLst/>
          </a:prstGeom>
          <a:noFill/>
          <a:ln w="9525">
            <a:noFill/>
            <a:miter lim="800000"/>
            <a:headEnd/>
            <a:tailEnd/>
          </a:ln>
        </p:spPr>
      </p:pic>
      <p:pic>
        <p:nvPicPr>
          <p:cNvPr id="40965" name="Рисунок 11" descr="27212972.jpg"/>
          <p:cNvPicPr>
            <a:picLocks noChangeAspect="1"/>
          </p:cNvPicPr>
          <p:nvPr/>
        </p:nvPicPr>
        <p:blipFill>
          <a:blip r:embed="rId6" cstate="print"/>
          <a:srcRect/>
          <a:stretch>
            <a:fillRect/>
          </a:stretch>
        </p:blipFill>
        <p:spPr bwMode="auto">
          <a:xfrm>
            <a:off x="179388" y="2565400"/>
            <a:ext cx="2786062" cy="1827213"/>
          </a:xfrm>
          <a:prstGeom prst="rect">
            <a:avLst/>
          </a:prstGeom>
          <a:noFill/>
          <a:ln w="9525">
            <a:noFill/>
            <a:miter lim="800000"/>
            <a:headEnd/>
            <a:tailEnd/>
          </a:ln>
        </p:spPr>
      </p:pic>
      <p:pic>
        <p:nvPicPr>
          <p:cNvPr id="40966" name="Рисунок 12" descr="svyatoslav-vakarchuk-okean-elzi-1.jpg"/>
          <p:cNvPicPr>
            <a:picLocks noChangeAspect="1"/>
          </p:cNvPicPr>
          <p:nvPr/>
        </p:nvPicPr>
        <p:blipFill>
          <a:blip r:embed="rId7" cstate="print"/>
          <a:srcRect/>
          <a:stretch>
            <a:fillRect/>
          </a:stretch>
        </p:blipFill>
        <p:spPr bwMode="auto">
          <a:xfrm>
            <a:off x="2916238" y="2276475"/>
            <a:ext cx="3071812" cy="2303463"/>
          </a:xfrm>
          <a:prstGeom prst="rect">
            <a:avLst/>
          </a:prstGeom>
          <a:noFill/>
          <a:ln w="9525">
            <a:noFill/>
            <a:miter lim="800000"/>
            <a:headEnd/>
            <a:tailEnd/>
          </a:ln>
        </p:spPr>
      </p:pic>
      <p:pic>
        <p:nvPicPr>
          <p:cNvPr id="40967" name="Рисунок 14" descr="446-2-1_0.jpg"/>
          <p:cNvPicPr>
            <a:picLocks noChangeAspect="1"/>
          </p:cNvPicPr>
          <p:nvPr/>
        </p:nvPicPr>
        <p:blipFill>
          <a:blip r:embed="rId8" cstate="print"/>
          <a:srcRect/>
          <a:stretch>
            <a:fillRect/>
          </a:stretch>
        </p:blipFill>
        <p:spPr bwMode="auto">
          <a:xfrm>
            <a:off x="6011863" y="2349500"/>
            <a:ext cx="2500312" cy="2911475"/>
          </a:xfrm>
          <a:prstGeom prst="rect">
            <a:avLst/>
          </a:prstGeom>
          <a:noFill/>
          <a:ln w="9525">
            <a:noFill/>
            <a:miter lim="800000"/>
            <a:headEnd/>
            <a:tailEnd/>
          </a:ln>
        </p:spPr>
      </p:pic>
      <p:pic>
        <p:nvPicPr>
          <p:cNvPr id="40968" name="Рисунок 13" descr="kadenuk.jpg"/>
          <p:cNvPicPr>
            <a:picLocks noChangeAspect="1"/>
          </p:cNvPicPr>
          <p:nvPr/>
        </p:nvPicPr>
        <p:blipFill>
          <a:blip r:embed="rId9" cstate="print"/>
          <a:srcRect/>
          <a:stretch>
            <a:fillRect/>
          </a:stretch>
        </p:blipFill>
        <p:spPr bwMode="auto">
          <a:xfrm>
            <a:off x="5435600" y="4437063"/>
            <a:ext cx="3095625" cy="2143125"/>
          </a:xfrm>
          <a:prstGeom prst="rect">
            <a:avLst/>
          </a:prstGeom>
          <a:noFill/>
          <a:ln w="9525">
            <a:noFill/>
            <a:miter lim="800000"/>
            <a:headEnd/>
            <a:tailEnd/>
          </a:ln>
        </p:spPr>
      </p:pic>
      <p:pic>
        <p:nvPicPr>
          <p:cNvPr id="40969" name="Рисунок 15" descr="0f873c0-34.jpg"/>
          <p:cNvPicPr>
            <a:picLocks noChangeAspect="1"/>
          </p:cNvPicPr>
          <p:nvPr/>
        </p:nvPicPr>
        <p:blipFill>
          <a:blip r:embed="rId10" cstate="print"/>
          <a:srcRect/>
          <a:stretch>
            <a:fillRect/>
          </a:stretch>
        </p:blipFill>
        <p:spPr bwMode="auto">
          <a:xfrm>
            <a:off x="2987675" y="4365625"/>
            <a:ext cx="3103563" cy="2214563"/>
          </a:xfrm>
          <a:prstGeom prst="rect">
            <a:avLst/>
          </a:prstGeom>
          <a:noFill/>
          <a:ln w="9525">
            <a:noFill/>
            <a:miter lim="800000"/>
            <a:headEnd/>
            <a:tailEnd/>
          </a:ln>
        </p:spPr>
      </p:pic>
      <p:pic>
        <p:nvPicPr>
          <p:cNvPr id="40970" name="Рисунок 17" descr="13184397382.jpg"/>
          <p:cNvPicPr>
            <a:picLocks noChangeAspect="1"/>
          </p:cNvPicPr>
          <p:nvPr/>
        </p:nvPicPr>
        <p:blipFill>
          <a:blip r:embed="rId11" cstate="print"/>
          <a:srcRect/>
          <a:stretch>
            <a:fillRect/>
          </a:stretch>
        </p:blipFill>
        <p:spPr bwMode="auto">
          <a:xfrm>
            <a:off x="179388" y="4365625"/>
            <a:ext cx="2857500" cy="2195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0"/>
            <a:ext cx="9144000" cy="6858000"/>
          </a:xfrm>
          <a:ln w="25400" cap="rnd"/>
          <a:effectLst/>
        </p:spPr>
        <p:style>
          <a:lnRef idx="3">
            <a:schemeClr val="lt1"/>
          </a:lnRef>
          <a:fillRef idx="1">
            <a:schemeClr val="accent1"/>
          </a:fillRef>
          <a:effectRef idx="1">
            <a:schemeClr val="accent1"/>
          </a:effectRef>
          <a:fontRef idx="minor">
            <a:schemeClr val="lt1"/>
          </a:fontRef>
        </p:style>
        <p:txBody>
          <a:bodyPr rtlCol="0">
            <a:normAutofit/>
          </a:bodyPr>
          <a:lstStyle/>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r>
              <a:rPr lang="en-US" sz="4000" b="1" kern="1200" dirty="0">
                <a:ln w="900" cmpd="sng">
                  <a:solidFill>
                    <a:schemeClr val="accent1">
                      <a:satMod val="190000"/>
                      <a:alpha val="55000"/>
                    </a:schemeClr>
                  </a:solidFill>
                  <a:prstDash val="solid"/>
                </a:ln>
                <a:solidFill>
                  <a:srgbClr val="92D050"/>
                </a:solidFill>
                <a:effectLst>
                  <a:innerShdw blurRad="101600" dist="76200" dir="5400000">
                    <a:schemeClr val="accent1">
                      <a:satMod val="190000"/>
                      <a:tint val="100000"/>
                      <a:alpha val="74000"/>
                    </a:schemeClr>
                  </a:innerShdw>
                </a:effectLst>
              </a:rPr>
              <a:t>                </a:t>
            </a:r>
          </a:p>
          <a:p>
            <a:pPr marL="285750" indent="-285750" defTabSz="457200" fontAlgn="auto">
              <a:spcAft>
                <a:spcPts val="600"/>
              </a:spcAft>
              <a:buClr>
                <a:schemeClr val="accent1"/>
              </a:buClr>
              <a:buSzPct val="115000"/>
              <a:buFont typeface="Arial"/>
              <a:buNone/>
              <a:defRPr/>
            </a:pPr>
            <a:r>
              <a:rPr lang="en-US" sz="4000" b="1" kern="1200" dirty="0">
                <a:ln w="900" cmpd="sng">
                  <a:solidFill>
                    <a:schemeClr val="accent1">
                      <a:satMod val="190000"/>
                      <a:alpha val="55000"/>
                    </a:schemeClr>
                  </a:solidFill>
                  <a:prstDash val="solid"/>
                </a:ln>
                <a:solidFill>
                  <a:srgbClr val="92D050"/>
                </a:solidFill>
                <a:effectLst>
                  <a:innerShdw blurRad="101600" dist="76200" dir="5400000">
                    <a:schemeClr val="accent1">
                      <a:satMod val="190000"/>
                      <a:tint val="100000"/>
                      <a:alpha val="74000"/>
                    </a:schemeClr>
                  </a:innerShdw>
                </a:effectLst>
              </a:rPr>
              <a:t>             </a:t>
            </a:r>
          </a:p>
        </p:txBody>
      </p:sp>
      <p:sp>
        <p:nvSpPr>
          <p:cNvPr id="46082" name="TextBox 4"/>
          <p:cNvSpPr txBox="1">
            <a:spLocks noChangeArrowheads="1"/>
          </p:cNvSpPr>
          <p:nvPr/>
        </p:nvSpPr>
        <p:spPr bwMode="auto">
          <a:xfrm>
            <a:off x="500063" y="285750"/>
            <a:ext cx="7005637" cy="708025"/>
          </a:xfrm>
          <a:prstGeom prst="rect">
            <a:avLst/>
          </a:prstGeom>
          <a:noFill/>
          <a:ln w="9525">
            <a:noFill/>
            <a:miter lim="800000"/>
            <a:headEnd/>
            <a:tailEnd/>
          </a:ln>
        </p:spPr>
        <p:txBody>
          <a:bodyPr>
            <a:spAutoFit/>
          </a:bodyPr>
          <a:lstStyle/>
          <a:p>
            <a:r>
              <a:rPr lang="en-US" sz="3200">
                <a:latin typeface="Garamond" pitchFamily="18" charset="0"/>
              </a:rPr>
              <a:t>My sunny native land – </a:t>
            </a:r>
            <a:r>
              <a:rPr lang="en-US" sz="4000">
                <a:latin typeface="Garamond" pitchFamily="18" charset="0"/>
              </a:rPr>
              <a:t>Luhanshchyna!</a:t>
            </a:r>
            <a:endParaRPr lang="ru-RU" sz="4000">
              <a:latin typeface="Garamond" pitchFamily="18" charset="0"/>
            </a:endParaRPr>
          </a:p>
        </p:txBody>
      </p:sp>
      <p:sp>
        <p:nvSpPr>
          <p:cNvPr id="46083" name="TextBox 5"/>
          <p:cNvSpPr txBox="1">
            <a:spLocks noChangeArrowheads="1"/>
          </p:cNvSpPr>
          <p:nvPr/>
        </p:nvSpPr>
        <p:spPr bwMode="auto">
          <a:xfrm>
            <a:off x="428625" y="1143000"/>
            <a:ext cx="6896100" cy="1754188"/>
          </a:xfrm>
          <a:prstGeom prst="rect">
            <a:avLst/>
          </a:prstGeom>
          <a:noFill/>
          <a:ln w="9525">
            <a:noFill/>
            <a:miter lim="800000"/>
            <a:headEnd/>
            <a:tailEnd/>
          </a:ln>
        </p:spPr>
        <p:txBody>
          <a:bodyPr>
            <a:spAutoFit/>
          </a:bodyPr>
          <a:lstStyle/>
          <a:p>
            <a:r>
              <a:rPr lang="en-US" sz="3600">
                <a:latin typeface="Garamond" pitchFamily="18" charset="0"/>
              </a:rPr>
              <a:t>Who has never been to Luhanshchyna – has never seen the beauty</a:t>
            </a:r>
            <a:endParaRPr lang="ru-RU" sz="3600">
              <a:latin typeface="Garamond" pitchFamily="18" charset="0"/>
            </a:endParaRPr>
          </a:p>
        </p:txBody>
      </p:sp>
      <p:pic>
        <p:nvPicPr>
          <p:cNvPr id="46084" name="Рисунок 6" descr="1590.jpg"/>
          <p:cNvPicPr>
            <a:picLocks noChangeAspect="1"/>
          </p:cNvPicPr>
          <p:nvPr/>
        </p:nvPicPr>
        <p:blipFill>
          <a:blip r:embed="rId2" cstate="print"/>
          <a:srcRect/>
          <a:stretch>
            <a:fillRect/>
          </a:stretch>
        </p:blipFill>
        <p:spPr bwMode="auto">
          <a:xfrm>
            <a:off x="6227763" y="2205038"/>
            <a:ext cx="2667000" cy="1733550"/>
          </a:xfrm>
          <a:prstGeom prst="rect">
            <a:avLst/>
          </a:prstGeom>
          <a:noFill/>
          <a:ln w="9525">
            <a:noFill/>
            <a:miter lim="800000"/>
            <a:headEnd/>
            <a:tailEnd/>
          </a:ln>
        </p:spPr>
      </p:pic>
      <p:pic>
        <p:nvPicPr>
          <p:cNvPr id="46085" name="Рисунок 7" descr="1239363935_luganskaya.jpg"/>
          <p:cNvPicPr>
            <a:picLocks noChangeAspect="1"/>
          </p:cNvPicPr>
          <p:nvPr/>
        </p:nvPicPr>
        <p:blipFill>
          <a:blip r:embed="rId3" cstate="print"/>
          <a:srcRect/>
          <a:stretch>
            <a:fillRect/>
          </a:stretch>
        </p:blipFill>
        <p:spPr bwMode="auto">
          <a:xfrm>
            <a:off x="6227763" y="3740150"/>
            <a:ext cx="2706687" cy="3117850"/>
          </a:xfrm>
          <a:prstGeom prst="rect">
            <a:avLst/>
          </a:prstGeom>
          <a:noFill/>
          <a:ln w="9525">
            <a:noFill/>
            <a:miter lim="800000"/>
            <a:headEnd/>
            <a:tailEnd/>
          </a:ln>
        </p:spPr>
      </p:pic>
      <p:pic>
        <p:nvPicPr>
          <p:cNvPr id="46086" name="Рисунок 10" descr="d57ff1b72a_125125.jpg"/>
          <p:cNvPicPr>
            <a:picLocks noChangeAspect="1"/>
          </p:cNvPicPr>
          <p:nvPr/>
        </p:nvPicPr>
        <p:blipFill>
          <a:blip r:embed="rId4" cstate="print"/>
          <a:srcRect/>
          <a:stretch>
            <a:fillRect/>
          </a:stretch>
        </p:blipFill>
        <p:spPr bwMode="auto">
          <a:xfrm>
            <a:off x="0" y="2997200"/>
            <a:ext cx="3071813" cy="2001838"/>
          </a:xfrm>
          <a:prstGeom prst="rect">
            <a:avLst/>
          </a:prstGeom>
          <a:noFill/>
          <a:ln w="9525">
            <a:noFill/>
            <a:miter lim="800000"/>
            <a:headEnd/>
            <a:tailEnd/>
          </a:ln>
        </p:spPr>
      </p:pic>
      <p:pic>
        <p:nvPicPr>
          <p:cNvPr id="46087" name="Рисунок 11" descr="image.axd.jpg"/>
          <p:cNvPicPr>
            <a:picLocks noChangeAspect="1"/>
          </p:cNvPicPr>
          <p:nvPr/>
        </p:nvPicPr>
        <p:blipFill>
          <a:blip r:embed="rId5" cstate="print"/>
          <a:srcRect/>
          <a:stretch>
            <a:fillRect/>
          </a:stretch>
        </p:blipFill>
        <p:spPr bwMode="auto">
          <a:xfrm>
            <a:off x="0" y="4714875"/>
            <a:ext cx="3690938" cy="2143125"/>
          </a:xfrm>
          <a:prstGeom prst="rect">
            <a:avLst/>
          </a:prstGeom>
          <a:noFill/>
          <a:ln w="9525">
            <a:noFill/>
            <a:miter lim="800000"/>
            <a:headEnd/>
            <a:tailEnd/>
          </a:ln>
        </p:spPr>
      </p:pic>
      <p:pic>
        <p:nvPicPr>
          <p:cNvPr id="46088" name="Рисунок 12" descr="podsolnuh.jpg"/>
          <p:cNvPicPr>
            <a:picLocks noChangeAspect="1"/>
          </p:cNvPicPr>
          <p:nvPr/>
        </p:nvPicPr>
        <p:blipFill>
          <a:blip r:embed="rId6" cstate="print"/>
          <a:srcRect/>
          <a:stretch>
            <a:fillRect/>
          </a:stretch>
        </p:blipFill>
        <p:spPr bwMode="auto">
          <a:xfrm>
            <a:off x="2411413" y="5402263"/>
            <a:ext cx="3786187" cy="1455737"/>
          </a:xfrm>
          <a:prstGeom prst="rect">
            <a:avLst/>
          </a:prstGeom>
          <a:noFill/>
          <a:ln w="9525">
            <a:noFill/>
            <a:miter lim="800000"/>
            <a:headEnd/>
            <a:tailEnd/>
          </a:ln>
        </p:spPr>
      </p:pic>
      <p:pic>
        <p:nvPicPr>
          <p:cNvPr id="46089" name="Рисунок 9" descr="1391114477_t.v-luganske.jpg"/>
          <p:cNvPicPr>
            <a:picLocks noChangeAspect="1"/>
          </p:cNvPicPr>
          <p:nvPr/>
        </p:nvPicPr>
        <p:blipFill>
          <a:blip r:embed="rId7" cstate="print"/>
          <a:srcRect/>
          <a:stretch>
            <a:fillRect/>
          </a:stretch>
        </p:blipFill>
        <p:spPr bwMode="auto">
          <a:xfrm>
            <a:off x="2411413" y="2997200"/>
            <a:ext cx="3786187" cy="2428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2000"/>
                                        <p:tgtEl>
                                          <p:spTgt spid="3">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fade">
                                      <p:cBhvr>
                                        <p:cTn id="1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85784" y="0"/>
            <a:ext cx="9429784" cy="6858000"/>
          </a:xfrm>
          <a:ln w="25400" cap="rnd"/>
          <a:effectLst/>
        </p:spPr>
        <p:style>
          <a:lnRef idx="3">
            <a:schemeClr val="lt1"/>
          </a:lnRef>
          <a:fillRef idx="1">
            <a:schemeClr val="accent1"/>
          </a:fillRef>
          <a:effectRef idx="1">
            <a:schemeClr val="accent1"/>
          </a:effectRef>
          <a:fontRef idx="minor">
            <a:schemeClr val="lt1"/>
          </a:fontRef>
        </p:style>
        <p:txBody>
          <a:bodyPr rtlCol="0">
            <a:normAutofit fontScale="62500" lnSpcReduction="20000"/>
          </a:bodyPr>
          <a:lstStyle/>
          <a:p>
            <a:pPr marL="285750" indent="-285750" defTabSz="457200" fontAlgn="auto">
              <a:spcAft>
                <a:spcPts val="600"/>
              </a:spcAft>
              <a:buClr>
                <a:schemeClr val="accent1"/>
              </a:buClr>
              <a:buSzPct val="115000"/>
              <a:buFont typeface="Arial"/>
              <a:buNone/>
              <a:defRPr/>
            </a:pPr>
            <a:r>
              <a:rPr lang="en-US" sz="3400" kern="1200" dirty="0" err="1" smtClean="0">
                <a:effectLst/>
              </a:rPr>
              <a:t>Novoaidar</a:t>
            </a:r>
            <a:r>
              <a:rPr lang="en-US" sz="3400" kern="1200" dirty="0" smtClean="0">
                <a:effectLst/>
              </a:rPr>
              <a:t> – amazing and attractive</a:t>
            </a:r>
          </a:p>
          <a:p>
            <a:pPr marL="285750" indent="-285750" defTabSz="457200" fontAlgn="auto">
              <a:spcAft>
                <a:spcPts val="600"/>
              </a:spcAft>
              <a:buClr>
                <a:schemeClr val="accent1"/>
              </a:buClr>
              <a:buSzPct val="115000"/>
              <a:buFont typeface="Arial"/>
              <a:buNone/>
              <a:defRPr/>
            </a:pPr>
            <a:r>
              <a:rPr lang="en-US" sz="3400" kern="1200" dirty="0" smtClean="0">
                <a:effectLst/>
              </a:rPr>
              <a:t>Streets are well-kept and clean</a:t>
            </a:r>
          </a:p>
          <a:p>
            <a:pPr marL="285750" indent="-285750" defTabSz="457200" fontAlgn="auto">
              <a:spcAft>
                <a:spcPts val="600"/>
              </a:spcAft>
              <a:buClr>
                <a:schemeClr val="accent1"/>
              </a:buClr>
              <a:buSzPct val="115000"/>
              <a:buFont typeface="Arial"/>
              <a:buNone/>
              <a:defRPr/>
            </a:pPr>
            <a:r>
              <a:rPr lang="en-US" sz="3400" kern="1200" dirty="0" smtClean="0">
                <a:effectLst/>
              </a:rPr>
              <a:t>Occupies on the banks of river </a:t>
            </a:r>
            <a:r>
              <a:rPr lang="en-US" sz="3400" kern="1200" dirty="0" err="1" smtClean="0">
                <a:effectLst/>
              </a:rPr>
              <a:t>Aidar</a:t>
            </a:r>
            <a:endParaRPr lang="en-US" sz="3400" kern="1200" dirty="0" smtClean="0">
              <a:effectLst/>
            </a:endParaRPr>
          </a:p>
          <a:p>
            <a:pPr marL="285750" indent="-285750" defTabSz="457200" fontAlgn="auto">
              <a:spcAft>
                <a:spcPts val="600"/>
              </a:spcAft>
              <a:buClr>
                <a:schemeClr val="accent1"/>
              </a:buClr>
              <a:buSzPct val="115000"/>
              <a:buFont typeface="Arial"/>
              <a:buNone/>
              <a:defRPr/>
            </a:pPr>
            <a:r>
              <a:rPr lang="en-US" sz="3400" kern="1200" dirty="0" smtClean="0">
                <a:effectLst/>
              </a:rPr>
              <a:t>Offers a lot of fun</a:t>
            </a:r>
          </a:p>
          <a:p>
            <a:pPr marL="285750" indent="-285750" defTabSz="457200" fontAlgn="auto">
              <a:spcAft>
                <a:spcPts val="600"/>
              </a:spcAft>
              <a:buClr>
                <a:schemeClr val="accent1"/>
              </a:buClr>
              <a:buSzPct val="115000"/>
              <a:buFont typeface="Arial"/>
              <a:buNone/>
              <a:defRPr/>
            </a:pPr>
            <a:r>
              <a:rPr lang="en-US" sz="3400" kern="1200" dirty="0" err="1" smtClean="0">
                <a:effectLst/>
              </a:rPr>
              <a:t>Novoaidar</a:t>
            </a:r>
            <a:r>
              <a:rPr lang="en-US" sz="3400" kern="1200" dirty="0" smtClean="0">
                <a:effectLst/>
              </a:rPr>
              <a:t> is a picturesque</a:t>
            </a:r>
          </a:p>
          <a:p>
            <a:pPr marL="285750" indent="-285750" defTabSz="457200" fontAlgn="auto">
              <a:spcAft>
                <a:spcPts val="600"/>
              </a:spcAft>
              <a:buClr>
                <a:schemeClr val="accent1"/>
              </a:buClr>
              <a:buSzPct val="115000"/>
              <a:buFont typeface="Arial"/>
              <a:buNone/>
              <a:defRPr/>
            </a:pPr>
            <a:r>
              <a:rPr lang="en-US" sz="3400" kern="1200" dirty="0" smtClean="0">
                <a:effectLst/>
              </a:rPr>
              <a:t>Small town with the cherry trees</a:t>
            </a:r>
          </a:p>
          <a:p>
            <a:pPr marL="285750" indent="-285750" defTabSz="457200" fontAlgn="auto">
              <a:spcAft>
                <a:spcPts val="600"/>
              </a:spcAft>
              <a:buClr>
                <a:schemeClr val="accent1"/>
              </a:buClr>
              <a:buSzPct val="115000"/>
              <a:buFont typeface="Arial"/>
              <a:buNone/>
              <a:defRPr/>
            </a:pPr>
            <a:r>
              <a:rPr lang="en-US" sz="3400" kern="1200" dirty="0" smtClean="0">
                <a:effectLst/>
              </a:rPr>
              <a:t>Yards full of children and beautiful flowers</a:t>
            </a:r>
          </a:p>
          <a:p>
            <a:pPr marL="285750" indent="-285750" defTabSz="457200" fontAlgn="auto">
              <a:spcAft>
                <a:spcPts val="600"/>
              </a:spcAft>
              <a:buClr>
                <a:schemeClr val="accent1"/>
              </a:buClr>
              <a:buSzPct val="115000"/>
              <a:buFont typeface="Arial"/>
              <a:buNone/>
              <a:defRPr/>
            </a:pPr>
            <a:r>
              <a:rPr lang="en-US" sz="3400" kern="1200" dirty="0" smtClean="0">
                <a:effectLst/>
              </a:rPr>
              <a:t>We love it and proud of it!</a:t>
            </a:r>
            <a:endParaRPr lang="en-US" sz="3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r>
              <a:rPr lang="en-US" sz="4000" b="1" kern="1200" dirty="0">
                <a:ln w="900" cmpd="sng">
                  <a:solidFill>
                    <a:schemeClr val="accent1">
                      <a:satMod val="190000"/>
                      <a:alpha val="55000"/>
                    </a:schemeClr>
                  </a:solidFill>
                  <a:prstDash val="solid"/>
                </a:ln>
                <a:solidFill>
                  <a:srgbClr val="92D050"/>
                </a:solidFill>
                <a:effectLst>
                  <a:innerShdw blurRad="101600" dist="76200" dir="5400000">
                    <a:schemeClr val="accent1">
                      <a:satMod val="190000"/>
                      <a:tint val="100000"/>
                      <a:alpha val="74000"/>
                    </a:schemeClr>
                  </a:innerShdw>
                </a:effectLst>
              </a:rPr>
              <a:t>                </a:t>
            </a:r>
          </a:p>
          <a:p>
            <a:pPr marL="285750" indent="-285750" defTabSz="457200" fontAlgn="auto">
              <a:spcAft>
                <a:spcPts val="600"/>
              </a:spcAft>
              <a:buClr>
                <a:schemeClr val="accent1"/>
              </a:buClr>
              <a:buSzPct val="115000"/>
              <a:buFont typeface="Arial"/>
              <a:buNone/>
              <a:defRPr/>
            </a:pPr>
            <a:r>
              <a:rPr lang="en-US" sz="4000" b="1" kern="1200" dirty="0">
                <a:ln w="900" cmpd="sng">
                  <a:solidFill>
                    <a:schemeClr val="accent1">
                      <a:satMod val="190000"/>
                      <a:alpha val="55000"/>
                    </a:schemeClr>
                  </a:solidFill>
                  <a:prstDash val="solid"/>
                </a:ln>
                <a:solidFill>
                  <a:srgbClr val="92D050"/>
                </a:solidFill>
                <a:effectLst>
                  <a:innerShdw blurRad="101600" dist="76200" dir="5400000">
                    <a:schemeClr val="accent1">
                      <a:satMod val="190000"/>
                      <a:tint val="100000"/>
                      <a:alpha val="74000"/>
                    </a:schemeClr>
                  </a:innerShdw>
                </a:effectLst>
              </a:rPr>
              <a:t>             </a:t>
            </a:r>
          </a:p>
        </p:txBody>
      </p:sp>
      <p:pic>
        <p:nvPicPr>
          <p:cNvPr id="47108" name="Рисунок 6" descr="trip-to-novopskov-and-not-only-3120x1024x768x0.jpg"/>
          <p:cNvPicPr>
            <a:picLocks noChangeAspect="1"/>
          </p:cNvPicPr>
          <p:nvPr/>
        </p:nvPicPr>
        <p:blipFill>
          <a:blip r:embed="rId2" cstate="print"/>
          <a:srcRect/>
          <a:stretch>
            <a:fillRect/>
          </a:stretch>
        </p:blipFill>
        <p:spPr bwMode="auto">
          <a:xfrm>
            <a:off x="4286248" y="3286124"/>
            <a:ext cx="4857752" cy="3571876"/>
          </a:xfrm>
          <a:prstGeom prst="rect">
            <a:avLst/>
          </a:prstGeom>
          <a:noFill/>
          <a:ln w="9525">
            <a:noFill/>
            <a:miter lim="800000"/>
            <a:headEnd/>
            <a:tailEnd/>
          </a:ln>
        </p:spPr>
      </p:pic>
      <p:pic>
        <p:nvPicPr>
          <p:cNvPr id="47107" name="Рисунок 5" descr="2906894_4052f72c.jpg"/>
          <p:cNvPicPr>
            <a:picLocks noChangeAspect="1"/>
          </p:cNvPicPr>
          <p:nvPr/>
        </p:nvPicPr>
        <p:blipFill>
          <a:blip r:embed="rId3" cstate="print"/>
          <a:srcRect/>
          <a:stretch>
            <a:fillRect/>
          </a:stretch>
        </p:blipFill>
        <p:spPr bwMode="auto">
          <a:xfrm>
            <a:off x="4762502" y="0"/>
            <a:ext cx="4381498" cy="3286124"/>
          </a:xfrm>
          <a:prstGeom prst="rect">
            <a:avLst/>
          </a:prstGeom>
          <a:noFill/>
          <a:ln w="9525">
            <a:noFill/>
            <a:miter lim="800000"/>
            <a:headEnd/>
            <a:tailEnd/>
          </a:ln>
        </p:spPr>
      </p:pic>
      <p:pic>
        <p:nvPicPr>
          <p:cNvPr id="47109" name="Рисунок 7" descr="43557366.jpg"/>
          <p:cNvPicPr>
            <a:picLocks noChangeAspect="1"/>
          </p:cNvPicPr>
          <p:nvPr/>
        </p:nvPicPr>
        <p:blipFill>
          <a:blip r:embed="rId4" cstate="print"/>
          <a:srcRect/>
          <a:stretch>
            <a:fillRect/>
          </a:stretch>
        </p:blipFill>
        <p:spPr bwMode="auto">
          <a:xfrm>
            <a:off x="-285784" y="3286125"/>
            <a:ext cx="4762500" cy="3571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6" end="16"/>
                                            </p:txEl>
                                          </p:spTgt>
                                        </p:tgtEl>
                                        <p:attrNameLst>
                                          <p:attrName>style.visibility</p:attrName>
                                        </p:attrNameLst>
                                      </p:cBhvr>
                                      <p:to>
                                        <p:strVal val="visible"/>
                                      </p:to>
                                    </p:set>
                                    <p:animEffect transition="in" filter="fade">
                                      <p:cBhvr>
                                        <p:cTn id="7" dur="2000"/>
                                        <p:tgtEl>
                                          <p:spTgt spid="3">
                                            <p:txEl>
                                              <p:pRg st="16"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7" end="17"/>
                                            </p:txEl>
                                          </p:spTgt>
                                        </p:tgtEl>
                                        <p:attrNameLst>
                                          <p:attrName>style.visibility</p:attrName>
                                        </p:attrNameLst>
                                      </p:cBhvr>
                                      <p:to>
                                        <p:strVal val="visible"/>
                                      </p:to>
                                    </p:set>
                                    <p:animEffect transition="in" filter="fade">
                                      <p:cBhvr>
                                        <p:cTn id="52" dur="20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85784" y="0"/>
            <a:ext cx="9429784" cy="6858000"/>
          </a:xfrm>
          <a:ln w="25400" cap="rnd"/>
          <a:effectLst/>
        </p:spPr>
        <p:style>
          <a:lnRef idx="3">
            <a:schemeClr val="lt1"/>
          </a:lnRef>
          <a:fillRef idx="1">
            <a:schemeClr val="accent1"/>
          </a:fillRef>
          <a:effectRef idx="1">
            <a:schemeClr val="accent1"/>
          </a:effectRef>
          <a:fontRef idx="minor">
            <a:schemeClr val="lt1"/>
          </a:fontRef>
        </p:style>
        <p:txBody>
          <a:bodyPr rtlCol="0">
            <a:normAutofit fontScale="47500" lnSpcReduction="20000"/>
          </a:bodyPr>
          <a:lstStyle/>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7000" kern="1200" dirty="0">
              <a:effectLst/>
            </a:endParaRPr>
          </a:p>
          <a:p>
            <a:pPr marL="285750" indent="-285750" algn="ctr" defTabSz="457200" fontAlgn="auto">
              <a:spcAft>
                <a:spcPts val="600"/>
              </a:spcAft>
              <a:buClr>
                <a:schemeClr val="accent1"/>
              </a:buClr>
              <a:buSzPct val="115000"/>
              <a:buFont typeface="Arial"/>
              <a:buNone/>
              <a:defRPr/>
            </a:pPr>
            <a:r>
              <a:rPr lang="en-US" sz="7000" kern="1200" dirty="0">
                <a:effectLst/>
              </a:rPr>
              <a:t>I love your towns, stars and blue sky…</a:t>
            </a:r>
          </a:p>
          <a:p>
            <a:pPr marL="285750" indent="-285750" algn="ctr" defTabSz="457200" fontAlgn="auto">
              <a:spcAft>
                <a:spcPts val="600"/>
              </a:spcAft>
              <a:buClr>
                <a:schemeClr val="accent1"/>
              </a:buClr>
              <a:buSzPct val="115000"/>
              <a:buFont typeface="Arial"/>
              <a:buNone/>
              <a:defRPr/>
            </a:pPr>
            <a:r>
              <a:rPr lang="en-US" sz="7000" kern="1200" dirty="0">
                <a:effectLst/>
              </a:rPr>
              <a:t>My  dear land, both in joy and grief. </a:t>
            </a:r>
          </a:p>
          <a:p>
            <a:pPr marL="285750" indent="-285750" algn="ctr" defTabSz="457200" fontAlgn="auto">
              <a:spcAft>
                <a:spcPts val="600"/>
              </a:spcAft>
              <a:buClr>
                <a:schemeClr val="accent1"/>
              </a:buClr>
              <a:buSzPct val="115000"/>
              <a:buFont typeface="Arial"/>
              <a:buNone/>
              <a:defRPr/>
            </a:pPr>
            <a:r>
              <a:rPr lang="en-US" sz="7000" kern="1200" dirty="0">
                <a:effectLst/>
              </a:rPr>
              <a:t>I go with you to the top of life.</a:t>
            </a:r>
          </a:p>
          <a:p>
            <a:pPr marL="285750" indent="-285750" algn="ctr" defTabSz="457200" fontAlgn="auto">
              <a:spcAft>
                <a:spcPts val="600"/>
              </a:spcAft>
              <a:buClr>
                <a:schemeClr val="accent1"/>
              </a:buClr>
              <a:buSzPct val="115000"/>
              <a:buFont typeface="Arial"/>
              <a:buNone/>
              <a:defRPr/>
            </a:pPr>
            <a:r>
              <a:rPr lang="en-US" sz="7000" kern="1200" dirty="0">
                <a:effectLst/>
              </a:rPr>
              <a:t>How happy I am to be your son!</a:t>
            </a:r>
          </a:p>
          <a:p>
            <a:pPr marL="285750" indent="-285750" algn="ctr" defTabSz="457200" fontAlgn="auto">
              <a:spcAft>
                <a:spcPts val="600"/>
              </a:spcAft>
              <a:buClr>
                <a:schemeClr val="accent1"/>
              </a:buClr>
              <a:buSzPct val="115000"/>
              <a:buFont typeface="Arial"/>
              <a:buNone/>
              <a:defRPr/>
            </a:pPr>
            <a:endParaRPr lang="en-US" sz="70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endParaRPr lang="en-US" sz="2400" kern="1200" dirty="0">
              <a:effectLst/>
            </a:endParaRPr>
          </a:p>
          <a:p>
            <a:pPr marL="285750" indent="-285750" defTabSz="457200" fontAlgn="auto">
              <a:spcAft>
                <a:spcPts val="600"/>
              </a:spcAft>
              <a:buClr>
                <a:schemeClr val="accent1"/>
              </a:buClr>
              <a:buSzPct val="115000"/>
              <a:buFont typeface="Arial"/>
              <a:buNone/>
              <a:defRPr/>
            </a:pPr>
            <a:r>
              <a:rPr lang="en-US" sz="4000" b="1" kern="1200" dirty="0">
                <a:ln w="900" cmpd="sng">
                  <a:solidFill>
                    <a:schemeClr val="accent1">
                      <a:satMod val="190000"/>
                      <a:alpha val="55000"/>
                    </a:schemeClr>
                  </a:solidFill>
                  <a:prstDash val="solid"/>
                </a:ln>
                <a:solidFill>
                  <a:srgbClr val="92D050"/>
                </a:solidFill>
                <a:effectLst>
                  <a:innerShdw blurRad="101600" dist="76200" dir="5400000">
                    <a:schemeClr val="accent1">
                      <a:satMod val="190000"/>
                      <a:tint val="100000"/>
                      <a:alpha val="74000"/>
                    </a:schemeClr>
                  </a:innerShdw>
                </a:effectLst>
              </a:rPr>
              <a:t>                </a:t>
            </a:r>
          </a:p>
          <a:p>
            <a:pPr marL="285750" indent="-285750" defTabSz="457200" fontAlgn="auto">
              <a:spcAft>
                <a:spcPts val="600"/>
              </a:spcAft>
              <a:buClr>
                <a:schemeClr val="accent1"/>
              </a:buClr>
              <a:buSzPct val="115000"/>
              <a:buFont typeface="Arial"/>
              <a:buNone/>
              <a:defRPr/>
            </a:pPr>
            <a:r>
              <a:rPr lang="en-US" sz="4000" b="1" kern="1200" dirty="0">
                <a:ln w="900" cmpd="sng">
                  <a:solidFill>
                    <a:schemeClr val="accent1">
                      <a:satMod val="190000"/>
                      <a:alpha val="55000"/>
                    </a:schemeClr>
                  </a:solidFill>
                  <a:prstDash val="solid"/>
                </a:ln>
                <a:solidFill>
                  <a:srgbClr val="92D050"/>
                </a:solidFill>
                <a:effectLst>
                  <a:innerShdw blurRad="101600" dist="76200" dir="5400000">
                    <a:schemeClr val="accent1">
                      <a:satMod val="190000"/>
                      <a:tint val="100000"/>
                      <a:alpha val="74000"/>
                    </a:schemeClr>
                  </a:innerShdw>
                </a:effectLst>
              </a:rPr>
              <a:t>            </a:t>
            </a:r>
          </a:p>
        </p:txBody>
      </p:sp>
      <p:pic>
        <p:nvPicPr>
          <p:cNvPr id="48130" name="Рисунок 8" descr="5416cb72b2340.jpg"/>
          <p:cNvPicPr>
            <a:picLocks noChangeAspect="1"/>
          </p:cNvPicPr>
          <p:nvPr/>
        </p:nvPicPr>
        <p:blipFill>
          <a:blip r:embed="rId2" cstate="print"/>
          <a:srcRect/>
          <a:stretch>
            <a:fillRect/>
          </a:stretch>
        </p:blipFill>
        <p:spPr bwMode="auto">
          <a:xfrm>
            <a:off x="6121400" y="3500438"/>
            <a:ext cx="3022600" cy="3571875"/>
          </a:xfrm>
          <a:prstGeom prst="rect">
            <a:avLst/>
          </a:prstGeom>
          <a:noFill/>
          <a:ln w="9525">
            <a:noFill/>
            <a:miter lim="800000"/>
            <a:headEnd/>
            <a:tailEnd/>
          </a:ln>
        </p:spPr>
      </p:pic>
      <p:pic>
        <p:nvPicPr>
          <p:cNvPr id="48131" name="Рисунок 9" descr="07598372.jpg"/>
          <p:cNvPicPr>
            <a:picLocks noChangeAspect="1"/>
          </p:cNvPicPr>
          <p:nvPr/>
        </p:nvPicPr>
        <p:blipFill>
          <a:blip r:embed="rId3" cstate="print"/>
          <a:srcRect/>
          <a:stretch>
            <a:fillRect/>
          </a:stretch>
        </p:blipFill>
        <p:spPr bwMode="auto">
          <a:xfrm>
            <a:off x="1403350" y="3500438"/>
            <a:ext cx="4786313" cy="3576637"/>
          </a:xfrm>
          <a:prstGeom prst="rect">
            <a:avLst/>
          </a:prstGeom>
          <a:noFill/>
          <a:ln w="9525">
            <a:noFill/>
            <a:miter lim="800000"/>
            <a:headEnd/>
            <a:tailEnd/>
          </a:ln>
        </p:spPr>
      </p:pic>
      <p:pic>
        <p:nvPicPr>
          <p:cNvPr id="48132" name="Рисунок 10" descr="122.png"/>
          <p:cNvPicPr>
            <a:picLocks noChangeAspect="1"/>
          </p:cNvPicPr>
          <p:nvPr/>
        </p:nvPicPr>
        <p:blipFill>
          <a:blip r:embed="rId4" cstate="print"/>
          <a:srcRect/>
          <a:stretch>
            <a:fillRect/>
          </a:stretch>
        </p:blipFill>
        <p:spPr bwMode="auto">
          <a:xfrm>
            <a:off x="-252413" y="3500438"/>
            <a:ext cx="2714626" cy="3619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5" end="15"/>
                                            </p:txEl>
                                          </p:spTgt>
                                        </p:tgtEl>
                                        <p:attrNameLst>
                                          <p:attrName>style.visibility</p:attrName>
                                        </p:attrNameLst>
                                      </p:cBhvr>
                                      <p:to>
                                        <p:strVal val="visible"/>
                                      </p:to>
                                    </p:set>
                                    <p:animEffect transition="in" filter="fade">
                                      <p:cBhvr>
                                        <p:cTn id="7" dur="2000"/>
                                        <p:tgtEl>
                                          <p:spTgt spid="3">
                                            <p:txEl>
                                              <p:pRg st="15" end="1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6" end="16"/>
                                            </p:txEl>
                                          </p:spTgt>
                                        </p:tgtEl>
                                        <p:attrNameLst>
                                          <p:attrName>style.visibility</p:attrName>
                                        </p:attrNameLst>
                                      </p:cBhvr>
                                      <p:to>
                                        <p:strVal val="visible"/>
                                      </p:to>
                                    </p:set>
                                    <p:animEffect transition="in" filter="fade">
                                      <p:cBhvr>
                                        <p:cTn id="32"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6"/>
          <p:cNvSpPr>
            <a:spLocks noGrp="1"/>
          </p:cNvSpPr>
          <p:nvPr>
            <p:ph idx="4294967295"/>
          </p:nvPr>
        </p:nvSpPr>
        <p:spPr>
          <a:xfrm>
            <a:off x="0" y="0"/>
            <a:ext cx="9144000" cy="6858000"/>
          </a:xfrm>
          <a:blipFill dpi="0" rotWithShape="1">
            <a:blip r:embed="rId2" cstate="print"/>
            <a:srcRect/>
            <a:stretch>
              <a:fillRect/>
            </a:stretch>
          </a:blipFill>
        </p:spPr>
        <p:txBody>
          <a:bodyPr/>
          <a:lstStyle/>
          <a:p>
            <a:pPr>
              <a:buFont typeface="Wingdings" pitchFamily="2" charset="2"/>
              <a:buNone/>
            </a:pPr>
            <a:r>
              <a:rPr lang="en-US" sz="5400" i="1">
                <a:solidFill>
                  <a:srgbClr val="7030A0"/>
                </a:solidFill>
              </a:rPr>
              <a:t>Welcome</a:t>
            </a:r>
            <a:endParaRPr lang="ru-RU" sz="5400" i="1">
              <a:solidFill>
                <a:srgbClr val="7030A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9050" y="-19050"/>
            <a:ext cx="9144000" cy="6858000"/>
          </a:xfrm>
          <a:ln w="25400" cap="rnd"/>
          <a:effectLst/>
        </p:spPr>
        <p:style>
          <a:lnRef idx="3">
            <a:schemeClr val="lt1"/>
          </a:lnRef>
          <a:fillRef idx="1">
            <a:schemeClr val="accent1"/>
          </a:fillRef>
          <a:effectRef idx="1">
            <a:schemeClr val="accent1"/>
          </a:effectRef>
          <a:fontRef idx="minor">
            <a:schemeClr val="lt1"/>
          </a:fontRef>
        </p:style>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285750" indent="-285750" defTabSz="457200" fontAlgn="auto">
              <a:spcAft>
                <a:spcPts val="600"/>
              </a:spcAft>
              <a:buClr>
                <a:schemeClr val="accent1"/>
              </a:buClr>
              <a:buSzPct val="115000"/>
              <a:buFont typeface="Arial"/>
              <a:buNone/>
              <a:defRPr/>
            </a:pPr>
            <a:r>
              <a:rPr lang="en-US" sz="2400" b="1" kern="1200" dirty="0">
                <a:ln/>
                <a:solidFill>
                  <a:srgbClr val="FFFF00"/>
                </a:solidFill>
                <a:effectLst/>
              </a:rPr>
              <a:t>Ukraine became an independent state in 1991. Ukraine is a unitary republic under a semi-presidential system.</a:t>
            </a:r>
            <a:endParaRPr lang="ru-RU" sz="2400" b="1" kern="1200" dirty="0">
              <a:ln/>
              <a:solidFill>
                <a:srgbClr val="FFFF00"/>
              </a:solidFill>
              <a:effectLst/>
            </a:endParaRPr>
          </a:p>
        </p:txBody>
      </p:sp>
      <p:pic>
        <p:nvPicPr>
          <p:cNvPr id="4" name="Рисунок 3" descr="1345623865_ukraina.jpg"/>
          <p:cNvPicPr>
            <a:picLocks noChangeAspect="1"/>
          </p:cNvPicPr>
          <p:nvPr/>
        </p:nvPicPr>
        <p:blipFill>
          <a:blip r:embed="rId2" cstate="print"/>
          <a:stretch>
            <a:fillRect/>
          </a:stretch>
        </p:blipFill>
        <p:spPr>
          <a:xfrm>
            <a:off x="1265215" y="1562087"/>
            <a:ext cx="7024436" cy="48450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9050" y="-19050"/>
            <a:ext cx="9144000" cy="6858000"/>
          </a:xfrm>
          <a:ln w="25400" cap="rnd"/>
          <a:effectLst/>
        </p:spPr>
        <p:style>
          <a:lnRef idx="3">
            <a:schemeClr val="lt1"/>
          </a:lnRef>
          <a:fillRef idx="1">
            <a:schemeClr val="accent1"/>
          </a:fillRef>
          <a:effectRef idx="1">
            <a:schemeClr val="accent1"/>
          </a:effectRef>
          <a:fontRef idx="minor">
            <a:schemeClr val="lt1"/>
          </a:fontRef>
        </p:style>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285750" indent="-285750" defTabSz="457200" fontAlgn="auto">
              <a:spcAft>
                <a:spcPts val="600"/>
              </a:spcAft>
              <a:buClr>
                <a:schemeClr val="accent1"/>
              </a:buClr>
              <a:buSzPct val="115000"/>
              <a:buFont typeface="Arial"/>
              <a:buNone/>
              <a:defRPr/>
            </a:pPr>
            <a:r>
              <a:rPr lang="en-US" sz="2400" b="1" kern="1200" dirty="0">
                <a:ln/>
                <a:solidFill>
                  <a:srgbClr val="FFFF00"/>
                </a:solidFill>
                <a:effectLst/>
              </a:rPr>
              <a:t>The national symbols of Ukraine are : the National Flag, the National Emblem and the National Anthem.</a:t>
            </a:r>
            <a:endParaRPr lang="ru-RU" sz="2400" b="1" kern="1200" dirty="0">
              <a:ln/>
              <a:solidFill>
                <a:srgbClr val="FFFF00"/>
              </a:solidFill>
              <a:effectLst/>
            </a:endParaRPr>
          </a:p>
        </p:txBody>
      </p:sp>
      <p:pic>
        <p:nvPicPr>
          <p:cNvPr id="4" name="Рисунок 3" descr="ukr_anim.gif"/>
          <p:cNvPicPr>
            <a:picLocks noChangeAspect="1"/>
          </p:cNvPicPr>
          <p:nvPr/>
        </p:nvPicPr>
        <p:blipFill>
          <a:blip r:embed="rId2" cstate="print"/>
          <a:srcRect/>
          <a:stretch>
            <a:fillRect/>
          </a:stretch>
        </p:blipFill>
        <p:spPr bwMode="auto">
          <a:xfrm>
            <a:off x="468313" y="1989138"/>
            <a:ext cx="4067175" cy="2936875"/>
          </a:xfrm>
          <a:prstGeom prst="rect">
            <a:avLst/>
          </a:prstGeom>
          <a:noFill/>
          <a:ln w="9525">
            <a:noFill/>
            <a:miter lim="800000"/>
            <a:headEnd/>
            <a:tailEnd/>
          </a:ln>
        </p:spPr>
      </p:pic>
      <p:pic>
        <p:nvPicPr>
          <p:cNvPr id="5" name="Рисунок 4" descr="UNR.png"/>
          <p:cNvPicPr>
            <a:picLocks noChangeAspect="1"/>
          </p:cNvPicPr>
          <p:nvPr/>
        </p:nvPicPr>
        <p:blipFill>
          <a:blip r:embed="rId3" cstate="print"/>
          <a:srcRect/>
          <a:stretch>
            <a:fillRect/>
          </a:stretch>
        </p:blipFill>
        <p:spPr bwMode="auto">
          <a:xfrm>
            <a:off x="6156325" y="1989138"/>
            <a:ext cx="2689225" cy="3078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0"/>
            <a:ext cx="9144000" cy="6858000"/>
          </a:xfrm>
          <a:ln w="25400" cap="rnd"/>
          <a:effectLst/>
        </p:spPr>
        <p:style>
          <a:lnRef idx="3">
            <a:schemeClr val="lt1"/>
          </a:lnRef>
          <a:fillRef idx="1">
            <a:schemeClr val="accent1"/>
          </a:fillRef>
          <a:effectRef idx="1">
            <a:schemeClr val="accent1"/>
          </a:effectRef>
          <a:fontRef idx="minor">
            <a:schemeClr val="lt1"/>
          </a:fontRef>
        </p:style>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285750" indent="-285750" defTabSz="457200" fontAlgn="auto">
              <a:spcAft>
                <a:spcPts val="600"/>
              </a:spcAft>
              <a:buClr>
                <a:schemeClr val="accent1"/>
              </a:buClr>
              <a:buSzPct val="115000"/>
              <a:buFont typeface="Arial"/>
              <a:buNone/>
              <a:defRPr/>
            </a:pPr>
            <a:endParaRPr lang="uk-UA" sz="2800" b="1" kern="1200" dirty="0">
              <a:ln/>
              <a:solidFill>
                <a:srgbClr val="FFFF00"/>
              </a:solidFill>
              <a:effectLst/>
            </a:endParaRPr>
          </a:p>
          <a:p>
            <a:pPr marL="285750" indent="-285750" defTabSz="457200" fontAlgn="auto">
              <a:spcAft>
                <a:spcPts val="600"/>
              </a:spcAft>
              <a:buClr>
                <a:schemeClr val="accent1"/>
              </a:buClr>
              <a:buSzPct val="115000"/>
              <a:buFont typeface="Arial"/>
              <a:buNone/>
              <a:defRPr/>
            </a:pPr>
            <a:r>
              <a:rPr lang="en-US" sz="3600" b="1" kern="1200" dirty="0">
                <a:ln/>
                <a:solidFill>
                  <a:srgbClr val="FFFF00"/>
                </a:solidFill>
                <a:effectLst/>
              </a:rPr>
              <a:t> The geographical centre of Europe is near the western town of </a:t>
            </a:r>
            <a:r>
              <a:rPr lang="en-US" sz="3600" b="1" kern="1200" dirty="0" err="1">
                <a:ln/>
                <a:solidFill>
                  <a:srgbClr val="FFFF00"/>
                </a:solidFill>
                <a:effectLst/>
              </a:rPr>
              <a:t>Rakhiv</a:t>
            </a:r>
            <a:r>
              <a:rPr lang="en-US" sz="3600" b="1" kern="1200" dirty="0">
                <a:ln/>
                <a:solidFill>
                  <a:srgbClr val="FFFF00"/>
                </a:solidFill>
                <a:effectLst/>
              </a:rPr>
              <a:t>. </a:t>
            </a:r>
            <a:endParaRPr lang="ru-RU" sz="3600" b="1" kern="1200" dirty="0">
              <a:ln/>
              <a:solidFill>
                <a:srgbClr val="FFFF00"/>
              </a:solidFill>
              <a:effectLst/>
            </a:endParaRPr>
          </a:p>
        </p:txBody>
      </p:sp>
      <p:pic>
        <p:nvPicPr>
          <p:cNvPr id="4" name="Рисунок 3" descr="derftyhu.jpeg"/>
          <p:cNvPicPr>
            <a:picLocks noChangeAspect="1"/>
          </p:cNvPicPr>
          <p:nvPr/>
        </p:nvPicPr>
        <p:blipFill>
          <a:blip r:embed="rId2" cstate="print"/>
          <a:stretch>
            <a:fillRect/>
          </a:stretch>
        </p:blipFill>
        <p:spPr>
          <a:xfrm>
            <a:off x="1770043" y="2136725"/>
            <a:ext cx="7102049" cy="40370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9050" y="-19050"/>
            <a:ext cx="9144000" cy="6858000"/>
          </a:xfrm>
          <a:ln w="25400" cap="rnd"/>
          <a:effectLst/>
        </p:spPr>
        <p:style>
          <a:lnRef idx="3">
            <a:schemeClr val="lt1"/>
          </a:lnRef>
          <a:fillRef idx="1">
            <a:schemeClr val="accent1"/>
          </a:fillRef>
          <a:effectRef idx="1">
            <a:schemeClr val="accent1"/>
          </a:effectRef>
          <a:fontRef idx="minor">
            <a:schemeClr val="lt1"/>
          </a:fontRef>
        </p:style>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285750" indent="-285750" defTabSz="457200" fontAlgn="auto">
              <a:spcAft>
                <a:spcPts val="600"/>
              </a:spcAft>
              <a:buClr>
                <a:schemeClr val="accent1"/>
              </a:buClr>
              <a:buSzPct val="115000"/>
              <a:buFont typeface="Arial"/>
              <a:buNone/>
              <a:defRPr/>
            </a:pPr>
            <a:r>
              <a:rPr lang="en-US" sz="4000" b="1" kern="1200" dirty="0">
                <a:ln/>
                <a:solidFill>
                  <a:srgbClr val="FFFF00"/>
                </a:solidFill>
                <a:effectLst/>
              </a:rPr>
              <a:t> Ukrainian is the official language of Ukraine. Its alphabet is Cyrillic.</a:t>
            </a:r>
          </a:p>
          <a:p>
            <a:pPr marL="285750" indent="-285750" defTabSz="457200" fontAlgn="auto">
              <a:spcAft>
                <a:spcPts val="600"/>
              </a:spcAft>
              <a:buClr>
                <a:schemeClr val="accent1"/>
              </a:buClr>
              <a:buSzPct val="115000"/>
              <a:buFont typeface="Arial"/>
              <a:buNone/>
              <a:defRPr/>
            </a:pPr>
            <a:endParaRPr lang="en-US" sz="2800" b="1" kern="1200" dirty="0">
              <a:ln/>
              <a:solidFill>
                <a:srgbClr val="FFFF00"/>
              </a:solidFill>
              <a:effectLst/>
            </a:endParaRPr>
          </a:p>
          <a:p>
            <a:pPr marL="285750" indent="-285750" defTabSz="457200" fontAlgn="auto">
              <a:spcAft>
                <a:spcPts val="600"/>
              </a:spcAft>
              <a:buClr>
                <a:schemeClr val="accent1"/>
              </a:buClr>
              <a:buSzPct val="115000"/>
              <a:buFont typeface="Arial"/>
              <a:buNone/>
              <a:defRPr/>
            </a:pPr>
            <a:endParaRPr lang="ru-RU" sz="2800" b="1" kern="1200" dirty="0">
              <a:ln/>
              <a:solidFill>
                <a:srgbClr val="FFFF00"/>
              </a:solidFill>
              <a:effectLst/>
            </a:endParaRPr>
          </a:p>
        </p:txBody>
      </p:sp>
      <p:pic>
        <p:nvPicPr>
          <p:cNvPr id="28674" name="Рисунок 3" descr="1371325879.jpg"/>
          <p:cNvPicPr>
            <a:picLocks noChangeAspect="1"/>
          </p:cNvPicPr>
          <p:nvPr/>
        </p:nvPicPr>
        <p:blipFill>
          <a:blip r:embed="rId2" cstate="print"/>
          <a:srcRect/>
          <a:stretch>
            <a:fillRect/>
          </a:stretch>
        </p:blipFill>
        <p:spPr bwMode="auto">
          <a:xfrm>
            <a:off x="2195513" y="1628775"/>
            <a:ext cx="4548187" cy="438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9050" y="-19050"/>
            <a:ext cx="9144000" cy="6858000"/>
          </a:xfrm>
          <a:ln w="25400" cap="rnd"/>
          <a:effectLst/>
        </p:spPr>
        <p:style>
          <a:lnRef idx="3">
            <a:schemeClr val="lt1"/>
          </a:lnRef>
          <a:fillRef idx="1">
            <a:schemeClr val="accent1"/>
          </a:fillRef>
          <a:effectRef idx="1">
            <a:schemeClr val="accent1"/>
          </a:effectRef>
          <a:fontRef idx="minor">
            <a:schemeClr val="lt1"/>
          </a:fontRef>
        </p:style>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285750" indent="-285750" defTabSz="457200" fontAlgn="auto">
              <a:spcAft>
                <a:spcPts val="600"/>
              </a:spcAft>
              <a:buClr>
                <a:schemeClr val="accent1"/>
              </a:buClr>
              <a:buSzPct val="115000"/>
              <a:buFont typeface="Arial"/>
              <a:buNone/>
              <a:defRPr/>
            </a:pPr>
            <a:r>
              <a:rPr lang="en-US" sz="2800" b="1" kern="1200" dirty="0">
                <a:ln/>
                <a:solidFill>
                  <a:srgbClr val="FFFF00"/>
                </a:solidFill>
                <a:effectLst/>
              </a:rPr>
              <a:t>Ukrainian language took the second place on melodic criteria after Italian and it was ranked as the third most beautiful language in the world on such criteria as phonetics, vocabulary, phraseology and sentence structure after French and Persian at a linguistic contest held in Paris in 1934.</a:t>
            </a:r>
            <a:endParaRPr lang="ru-RU" sz="2800" b="1" kern="1200" dirty="0">
              <a:ln/>
              <a:solidFill>
                <a:srgbClr val="FFFF00"/>
              </a:solidFill>
              <a:effectLst/>
            </a:endParaRPr>
          </a:p>
        </p:txBody>
      </p:sp>
      <p:pic>
        <p:nvPicPr>
          <p:cNvPr id="29698" name="Рисунок 4" descr="79906773.jpg"/>
          <p:cNvPicPr>
            <a:picLocks noChangeAspect="1"/>
          </p:cNvPicPr>
          <p:nvPr/>
        </p:nvPicPr>
        <p:blipFill>
          <a:blip r:embed="rId2" cstate="print"/>
          <a:srcRect/>
          <a:stretch>
            <a:fillRect/>
          </a:stretch>
        </p:blipFill>
        <p:spPr bwMode="auto">
          <a:xfrm>
            <a:off x="3857620" y="2643187"/>
            <a:ext cx="5046663" cy="4214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0"/>
            <a:ext cx="9144000" cy="6858000"/>
          </a:xfrm>
          <a:ln w="25400" cap="rnd"/>
          <a:effectLst/>
        </p:spPr>
        <p:style>
          <a:lnRef idx="3">
            <a:schemeClr val="lt1"/>
          </a:lnRef>
          <a:fillRef idx="1">
            <a:schemeClr val="accent1"/>
          </a:fillRef>
          <a:effectRef idx="1">
            <a:schemeClr val="accent1"/>
          </a:effectRef>
          <a:fontRef idx="minor">
            <a:schemeClr val="lt1"/>
          </a:fontRef>
        </p:style>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285750" indent="-285750" defTabSz="457200" fontAlgn="auto">
              <a:spcAft>
                <a:spcPts val="600"/>
              </a:spcAft>
              <a:buClr>
                <a:schemeClr val="accent1"/>
              </a:buClr>
              <a:buSzPct val="115000"/>
              <a:buFont typeface="Arial"/>
              <a:buNone/>
              <a:defRPr/>
            </a:pPr>
            <a:r>
              <a:rPr lang="en-US" sz="2400" b="1" kern="1200" dirty="0">
                <a:ln/>
                <a:solidFill>
                  <a:srgbClr val="FFFF00"/>
                </a:solidFill>
                <a:effectLst/>
              </a:rPr>
              <a:t>The Ukrainian President is Petro </a:t>
            </a:r>
            <a:r>
              <a:rPr lang="en-US" sz="2400" b="1" kern="1200" dirty="0" err="1">
                <a:ln/>
                <a:solidFill>
                  <a:srgbClr val="FFFF00"/>
                </a:solidFill>
                <a:effectLst/>
              </a:rPr>
              <a:t>Poroshenko</a:t>
            </a:r>
            <a:r>
              <a:rPr lang="en-US" sz="2400" b="1" kern="1200" dirty="0">
                <a:ln/>
                <a:solidFill>
                  <a:srgbClr val="FFFF00"/>
                </a:solidFill>
                <a:effectLst/>
              </a:rPr>
              <a:t>.</a:t>
            </a:r>
            <a:endParaRPr lang="ru-RU" sz="2400" b="1" kern="1200" dirty="0">
              <a:ln/>
              <a:solidFill>
                <a:srgbClr val="FFFF00"/>
              </a:solidFill>
              <a:effectLst/>
            </a:endParaRPr>
          </a:p>
        </p:txBody>
      </p:sp>
      <p:pic>
        <p:nvPicPr>
          <p:cNvPr id="7" name="Рисунок 6" descr="ramka-253.gif"/>
          <p:cNvPicPr>
            <a:picLocks noChangeAspect="1"/>
          </p:cNvPicPr>
          <p:nvPr/>
        </p:nvPicPr>
        <p:blipFill>
          <a:blip r:embed="rId2" cstate="print"/>
          <a:srcRect/>
          <a:stretch>
            <a:fillRect/>
          </a:stretch>
        </p:blipFill>
        <p:spPr bwMode="auto">
          <a:xfrm>
            <a:off x="107950" y="620713"/>
            <a:ext cx="8786813"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0"/>
            <a:ext cx="9144000" cy="6858000"/>
          </a:xfrm>
          <a:ln w="25400" cap="rnd"/>
          <a:effectLst/>
        </p:spPr>
        <p:style>
          <a:lnRef idx="3">
            <a:schemeClr val="lt1"/>
          </a:lnRef>
          <a:fillRef idx="1">
            <a:schemeClr val="accent1"/>
          </a:fillRef>
          <a:effectRef idx="1">
            <a:schemeClr val="accent1"/>
          </a:effectRef>
          <a:fontRef idx="minor">
            <a:schemeClr val="lt1"/>
          </a:fontRef>
        </p:style>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285750" indent="-285750" defTabSz="457200" fontAlgn="auto">
              <a:spcAft>
                <a:spcPts val="600"/>
              </a:spcAft>
              <a:buClr>
                <a:schemeClr val="accent1"/>
              </a:buClr>
              <a:buSzPct val="115000"/>
              <a:buFont typeface="Arial"/>
              <a:buNone/>
              <a:defRPr/>
            </a:pPr>
            <a:r>
              <a:rPr lang="en-US" sz="2400" b="1" kern="1200" dirty="0">
                <a:ln/>
                <a:solidFill>
                  <a:srgbClr val="FFFF00"/>
                </a:solidFill>
                <a:effectLst/>
              </a:rPr>
              <a:t>Kyiv is the capital of Ukraine. It’s the largest cultural, historical and educational centre in the country. And it is also one of the most beautiful European cities.</a:t>
            </a:r>
            <a:endParaRPr lang="ru-RU" sz="2400" b="1" kern="1200" dirty="0">
              <a:ln/>
              <a:solidFill>
                <a:srgbClr val="FFFF00"/>
              </a:solidFill>
              <a:effectLst/>
            </a:endParaRPr>
          </a:p>
        </p:txBody>
      </p:sp>
      <p:pic>
        <p:nvPicPr>
          <p:cNvPr id="30722" name="Рисунок 5" descr="384550985.jpg"/>
          <p:cNvPicPr>
            <a:picLocks noChangeAspect="1"/>
          </p:cNvPicPr>
          <p:nvPr/>
        </p:nvPicPr>
        <p:blipFill>
          <a:blip r:embed="rId2" cstate="print"/>
          <a:srcRect/>
          <a:stretch>
            <a:fillRect/>
          </a:stretch>
        </p:blipFill>
        <p:spPr bwMode="auto">
          <a:xfrm>
            <a:off x="3643313" y="3644900"/>
            <a:ext cx="5500687" cy="3094038"/>
          </a:xfrm>
          <a:prstGeom prst="rect">
            <a:avLst/>
          </a:prstGeom>
          <a:noFill/>
          <a:ln w="9525">
            <a:noFill/>
            <a:miter lim="800000"/>
            <a:headEnd/>
            <a:tailEnd/>
          </a:ln>
        </p:spPr>
      </p:pic>
      <p:pic>
        <p:nvPicPr>
          <p:cNvPr id="5" name="Рисунок 4" descr="ea3998d0fbf1ef611a9c01b2d35283b4.jpg"/>
          <p:cNvPicPr>
            <a:picLocks noChangeAspect="1"/>
          </p:cNvPicPr>
          <p:nvPr/>
        </p:nvPicPr>
        <p:blipFill>
          <a:blip r:embed="rId3" cstate="print"/>
          <a:stretch>
            <a:fillRect/>
          </a:stretch>
        </p:blipFill>
        <p:spPr>
          <a:xfrm>
            <a:off x="214282" y="1142984"/>
            <a:ext cx="4762500" cy="3600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868</TotalTime>
  <Words>325</Words>
  <Application>Microsoft Office PowerPoint</Application>
  <PresentationFormat>Экран (4:3)</PresentationFormat>
  <Paragraphs>67</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Трава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95</cp:revision>
  <dcterms:created xsi:type="dcterms:W3CDTF">2013-02-28T16:26:22Z</dcterms:created>
  <dcterms:modified xsi:type="dcterms:W3CDTF">2015-04-08T14:30:13Z</dcterms:modified>
</cp:coreProperties>
</file>