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58" r:id="rId7"/>
    <p:sldId id="266" r:id="rId8"/>
    <p:sldId id="267" r:id="rId9"/>
    <p:sldId id="268" r:id="rId10"/>
    <p:sldId id="269" r:id="rId11"/>
    <p:sldId id="264" r:id="rId12"/>
    <p:sldId id="277" r:id="rId13"/>
    <p:sldId id="265" r:id="rId14"/>
    <p:sldId id="270" r:id="rId15"/>
    <p:sldId id="271" r:id="rId16"/>
    <p:sldId id="272" r:id="rId17"/>
    <p:sldId id="273" r:id="rId18"/>
    <p:sldId id="274" r:id="rId19"/>
    <p:sldId id="26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8000"/>
    <a:srgbClr val="0000CC"/>
    <a:srgbClr val="CCECFF"/>
    <a:srgbClr val="FFFF66"/>
    <a:srgbClr val="EBFF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0FBA5-FAF1-4E1A-B0CB-7A510CC536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010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C12D9-E7A8-4180-B201-D9E6107B75A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625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9C7F0-4330-460D-851E-45EDFAB80BE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077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7C46D-7C9D-4AF3-951C-D36DEA4172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694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1717B-B777-4564-A705-8CDD3FD0E7C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129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C49A5-5C36-4E14-AF69-B6200AED302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219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4026A-8A4F-424B-A777-6492FB048E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541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B44D5E-4543-4CBD-B37B-25D0274ED69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98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29ECD-BD5C-425D-AA1F-AAC164ADB04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21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3AB2D-EC8A-40CD-BB99-CB383B8CCE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370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6D2EC-7957-425D-83A3-78F9A3F924C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953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81F9EC-0B37-4690-A9E5-057034BA9CE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xfrm>
            <a:off x="2195513" y="2205038"/>
            <a:ext cx="4824412" cy="2952750"/>
          </a:xfrm>
        </p:spPr>
        <p:txBody>
          <a:bodyPr/>
          <a:lstStyle/>
          <a:p>
            <a:r>
              <a:rPr lang="uk-UA" sz="5400">
                <a:latin typeface="Monotype Corsiva" pitchFamily="66" charset="0"/>
              </a:rPr>
              <a:t>дзвіночок</a:t>
            </a:r>
            <a:endParaRPr lang="ru-RU" sz="5400">
              <a:latin typeface="Monotype Corsiva" pitchFamily="66" charset="0"/>
            </a:endParaRPr>
          </a:p>
        </p:txBody>
      </p:sp>
      <p:pic>
        <p:nvPicPr>
          <p:cNvPr id="2057" name="Picture 9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4813" cy="168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://img-fotki.yandex.ru/get/4813/47407354.2a1/0_90b79_8d5c2416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93" y="858661"/>
            <a:ext cx="5546614" cy="5999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3574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“Свобода слова”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928992" cy="558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3754760" cy="3528392"/>
          </a:xfrm>
        </p:spPr>
        <p:txBody>
          <a:bodyPr/>
          <a:lstStyle/>
          <a:p>
            <a:r>
              <a:rPr lang="uk-UA" sz="4000" dirty="0"/>
              <a:t/>
            </a:r>
            <a:br>
              <a:rPr lang="uk-UA" sz="4000" dirty="0"/>
            </a:b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“Корисні поради”.</a:t>
            </a:r>
            <a:b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“Дерево рішень”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2304"/>
            <a:ext cx="5381625" cy="66675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085184"/>
            <a:ext cx="8229600" cy="114300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В…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сна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іде, красу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н...се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 а тій красі радіє все.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56" y="836712"/>
            <a:ext cx="7571888" cy="3651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93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“Файна </a:t>
            </a:r>
            <a:r>
              <a:rPr lang="uk-UA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Юкрайна</a:t>
            </a: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8" name="Picture 5" descr="C:\Users\Soltys\Desktop\images (1).jpg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3728" y="2492896"/>
            <a:ext cx="7423150" cy="4525963"/>
          </a:xfrm>
          <a:noFill/>
          <a:ln/>
          <a:effectLst>
            <a:outerShdw dist="35921" dir="2700000" algn="ctr" rotWithShape="0">
              <a:srgbClr val="808080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2771775" y="1700213"/>
            <a:ext cx="4038600" cy="45259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1234\Desktop\43330623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4608512" cy="345638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/>
          <a:lstStyle/>
          <a:p>
            <a:r>
              <a:rPr lang="uk-UA" sz="5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“Факти спорту”</a:t>
            </a:r>
            <a:endParaRPr lang="ru-RU" sz="5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Фізкультхвилинка Райдуг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80728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“Битва екстрасенсів”.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Робота в парах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СПІВАЄ                       ДРІМАЄ</a:t>
            </a:r>
          </a:p>
          <a:p>
            <a:endParaRPr lang="ru-RU" sz="3600" b="1" dirty="0">
              <a:solidFill>
                <a:schemeClr val="accent4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143000"/>
          </a:xfrm>
        </p:spPr>
        <p:txBody>
          <a:bodyPr/>
          <a:lstStyle/>
          <a:p>
            <a:r>
              <a:rPr lang="uk-UA" sz="6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“Служба розшуку”.</a:t>
            </a:r>
            <a:endParaRPr lang="ru-RU" sz="6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dirty="0" smtClean="0"/>
          </a:p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Назвіть дієслова минулого, теперішнього і майбутнього часу.</a:t>
            </a:r>
          </a:p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Назвіть дієс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лова вжиті в однині і множині.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“Веселі перегони”.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Зустрічай, чай, запитай,умикай.</a:t>
            </a:r>
          </a:p>
          <a:p>
            <a:r>
              <a:rPr lang="uk-UA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Запилився, пилок, пилка, пильно.</a:t>
            </a:r>
          </a:p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Вітатися, реготати, глузувати, штовхатися.</a:t>
            </a:r>
          </a:p>
          <a:p>
            <a:r>
              <a:rPr lang="uk-UA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Вирівняти, відняти, опустити, зменшити.</a:t>
            </a:r>
            <a:endParaRPr lang="uk-UA" sz="36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“Домашня школа”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00200"/>
            <a:ext cx="4132365" cy="511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" y="1"/>
            <a:ext cx="91519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4" name="Rectangle 18"/>
          <p:cNvSpPr>
            <a:spLocks noGrp="1" noChangeArrowheads="1"/>
          </p:cNvSpPr>
          <p:nvPr>
            <p:ph sz="half" idx="1"/>
          </p:nvPr>
        </p:nvSpPr>
        <p:spPr>
          <a:xfrm>
            <a:off x="4602471" y="1628775"/>
            <a:ext cx="4038600" cy="4525963"/>
          </a:xfrm>
        </p:spPr>
        <p:txBody>
          <a:bodyPr/>
          <a:lstStyle/>
          <a:p>
            <a:pPr>
              <a:buFontTx/>
              <a:buBlip>
                <a:blip r:embed="rId6"/>
              </a:buBlip>
            </a:pPr>
            <a:r>
              <a:rPr lang="ru-RU" sz="4000" b="1" dirty="0">
                <a:latin typeface="Monotype Corsiva" pitchFamily="66" charset="0"/>
              </a:rPr>
              <a:t>Я – </a:t>
            </a:r>
            <a:r>
              <a:rPr lang="ru-RU" sz="4000" b="1" dirty="0" err="1">
                <a:latin typeface="Monotype Corsiva" pitchFamily="66" charset="0"/>
              </a:rPr>
              <a:t>учень</a:t>
            </a:r>
            <a:r>
              <a:rPr lang="ru-RU" sz="4000" b="1" dirty="0">
                <a:latin typeface="Monotype Corsiva" pitchFamily="66" charset="0"/>
              </a:rPr>
              <a:t>, </a:t>
            </a:r>
          </a:p>
          <a:p>
            <a:pPr>
              <a:buFontTx/>
              <a:buBlip>
                <a:blip r:embed="rId6"/>
              </a:buBlip>
            </a:pPr>
            <a:r>
              <a:rPr lang="ru-RU" sz="4000" b="1" dirty="0">
                <a:latin typeface="Monotype Corsiva" pitchFamily="66" charset="0"/>
              </a:rPr>
              <a:t> Я </a:t>
            </a:r>
            <a:r>
              <a:rPr lang="ru-RU" sz="4000" b="1" dirty="0" smtClean="0">
                <a:latin typeface="Monotype Corsiva" pitchFamily="66" charset="0"/>
              </a:rPr>
              <a:t>ходжу </a:t>
            </a:r>
            <a:r>
              <a:rPr lang="ru-RU" sz="4000" b="1" dirty="0">
                <a:latin typeface="Monotype Corsiva" pitchFamily="66" charset="0"/>
              </a:rPr>
              <a:t>до </a:t>
            </a:r>
            <a:r>
              <a:rPr lang="ru-RU" sz="4000" b="1" dirty="0" err="1">
                <a:latin typeface="Monotype Corsiva" pitchFamily="66" charset="0"/>
              </a:rPr>
              <a:t>школи</a:t>
            </a:r>
            <a:r>
              <a:rPr lang="ru-RU" sz="4000" b="1" dirty="0">
                <a:latin typeface="Monotype Corsiva" pitchFamily="66" charset="0"/>
              </a:rPr>
              <a:t>,</a:t>
            </a:r>
          </a:p>
          <a:p>
            <a:pPr>
              <a:buFontTx/>
              <a:buBlip>
                <a:blip r:embed="rId6"/>
              </a:buBlip>
            </a:pPr>
            <a:r>
              <a:rPr lang="ru-RU" sz="4000" b="1" dirty="0">
                <a:latin typeface="Monotype Corsiva" pitchFamily="66" charset="0"/>
              </a:rPr>
              <a:t> Мене </a:t>
            </a:r>
            <a:r>
              <a:rPr lang="ru-RU" sz="4000" b="1" dirty="0" err="1">
                <a:latin typeface="Monotype Corsiva" pitchFamily="66" charset="0"/>
              </a:rPr>
              <a:t>навчають</a:t>
            </a:r>
            <a:r>
              <a:rPr lang="ru-RU" sz="4000" b="1" dirty="0">
                <a:latin typeface="Monotype Corsiva" pitchFamily="66" charset="0"/>
              </a:rPr>
              <a:t> </a:t>
            </a:r>
            <a:r>
              <a:rPr lang="ru-RU" sz="4000" b="1" dirty="0" err="1">
                <a:latin typeface="Monotype Corsiva" pitchFamily="66" charset="0"/>
              </a:rPr>
              <a:t>вчитися</a:t>
            </a:r>
            <a:r>
              <a:rPr lang="ru-RU" sz="4000" b="1" dirty="0">
                <a:latin typeface="Monotype Corsiva" pitchFamily="66" charset="0"/>
              </a:rPr>
              <a:t>.</a:t>
            </a:r>
          </a:p>
          <a:p>
            <a:pPr>
              <a:buFontTx/>
              <a:buBlip>
                <a:blip r:embed="rId6"/>
              </a:buBlip>
            </a:pPr>
            <a:r>
              <a:rPr lang="ru-RU" sz="4000" b="1" dirty="0">
                <a:latin typeface="Monotype Corsiva" pitchFamily="66" charset="0"/>
              </a:rPr>
              <a:t> Я все хочу знати</a:t>
            </a:r>
          </a:p>
          <a:p>
            <a:pPr>
              <a:buFontTx/>
              <a:buNone/>
            </a:pPr>
            <a:r>
              <a:rPr lang="ru-RU" dirty="0"/>
              <a:t> </a:t>
            </a:r>
          </a:p>
          <a:p>
            <a:pPr>
              <a:buFontTx/>
              <a:buBlip>
                <a:blip r:embed="rId6"/>
              </a:buBlip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843808" y="260350"/>
            <a:ext cx="6624736" cy="586581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117" name="Picture 2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8" r="14366"/>
          <a:stretch/>
        </p:blipFill>
        <p:spPr bwMode="auto">
          <a:xfrm>
            <a:off x="683568" y="2636912"/>
            <a:ext cx="3548418" cy="36195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32" y="0"/>
            <a:ext cx="3807138" cy="271853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100000">
                <a:srgbClr val="CCECFF">
                  <a:gamma/>
                  <a:tint val="98824"/>
                  <a:invGamma/>
                </a:srgbClr>
              </a:gs>
            </a:gsLst>
            <a:path path="rect">
              <a:fillToRect r="100000" b="100000"/>
            </a:path>
          </a:gradFill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340768"/>
            <a:ext cx="8229600" cy="1143000"/>
          </a:xfrm>
        </p:spPr>
        <p:txBody>
          <a:bodyPr/>
          <a:lstStyle/>
          <a:p>
            <a:r>
              <a:rPr lang="uk-UA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Яким повинен бути</a:t>
            </a:r>
            <a:br>
              <a:rPr lang="uk-UA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наш урок?</a:t>
            </a: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2" descr="dd36efffaa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46869"/>
            <a:ext cx="242887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" descr="Рисунок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87960"/>
            <a:ext cx="2725737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Гасло уроку: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  <a:p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навчати, хто, Добре, того, знати, хоче, все.</a:t>
            </a:r>
          </a:p>
          <a:p>
            <a:endParaRPr lang="uk-UA" dirty="0"/>
          </a:p>
          <a:p>
            <a:endParaRPr lang="uk-UA" dirty="0"/>
          </a:p>
          <a:p>
            <a:r>
              <a:rPr lang="uk-UA" sz="54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Добре того навчати, хто хоче все знати.</a:t>
            </a:r>
            <a:endParaRPr lang="ru-RU" sz="5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474" y="2780928"/>
            <a:ext cx="3571875" cy="197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FF"/>
          </a:solidFill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720" y="2133600"/>
            <a:ext cx="4752305" cy="3241675"/>
          </a:xfrm>
        </p:spPr>
        <p:txBody>
          <a:bodyPr/>
          <a:lstStyle/>
          <a:p>
            <a:pPr algn="ctr"/>
            <a:r>
              <a:rPr lang="uk-UA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Узагальнення і систематизація вивченого по темі “Дієслово”.</a:t>
            </a:r>
            <a:endParaRPr lang="ru-RU" sz="40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6" name="Rectangle 8"/>
          <p:cNvSpPr>
            <a:spLocks noGrp="1" noChangeArrowheads="1"/>
          </p:cNvSpPr>
          <p:nvPr>
            <p:ph type="title"/>
          </p:nvPr>
        </p:nvSpPr>
        <p:spPr>
          <a:xfrm>
            <a:off x="1258888" y="274638"/>
            <a:ext cx="6769100" cy="1143000"/>
          </a:xfrm>
        </p:spPr>
        <p:txBody>
          <a:bodyPr/>
          <a:lstStyle/>
          <a:p>
            <a:r>
              <a:rPr lang="uk-UA" b="1" dirty="0">
                <a:solidFill>
                  <a:srgbClr val="0000CC"/>
                </a:solidFill>
                <a:latin typeface="Monotype Corsiva" pitchFamily="66" charset="0"/>
              </a:rPr>
              <a:t>На уроці ми повинні:</a:t>
            </a:r>
            <a:endParaRPr lang="ru-RU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1600200"/>
            <a:ext cx="3595687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Знати: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таке</a:t>
            </a:r>
            <a:r>
              <a:rPr lang="ru-RU" dirty="0"/>
              <a:t> </a:t>
            </a:r>
            <a:r>
              <a:rPr lang="ru-RU" dirty="0" err="1"/>
              <a:t>дієслово</a:t>
            </a:r>
            <a:r>
              <a:rPr lang="ru-RU" dirty="0"/>
              <a:t>; 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 </a:t>
            </a:r>
            <a:r>
              <a:rPr lang="ru-RU" dirty="0" err="1"/>
              <a:t>часові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 </a:t>
            </a:r>
            <a:r>
              <a:rPr lang="ru-RU" dirty="0" err="1"/>
              <a:t>дієслова</a:t>
            </a:r>
            <a:r>
              <a:rPr lang="ru-RU" dirty="0"/>
              <a:t>;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dirty="0" err="1"/>
              <a:t>яким</a:t>
            </a:r>
            <a:r>
              <a:rPr lang="ru-RU" dirty="0"/>
              <a:t> членом </a:t>
            </a:r>
            <a:r>
              <a:rPr lang="ru-RU" dirty="0" err="1" smtClean="0"/>
              <a:t>речення</a:t>
            </a:r>
            <a:r>
              <a:rPr lang="ru-RU" dirty="0" smtClean="0"/>
              <a:t> </a:t>
            </a:r>
            <a:r>
              <a:rPr lang="ru-RU" dirty="0" err="1"/>
              <a:t>найчастіше</a:t>
            </a:r>
            <a:r>
              <a:rPr lang="ru-RU" dirty="0"/>
              <a:t> є </a:t>
            </a:r>
            <a:r>
              <a:rPr lang="ru-RU" dirty="0" err="1"/>
              <a:t>дієслово</a:t>
            </a:r>
            <a:r>
              <a:rPr lang="ru-RU" dirty="0"/>
              <a:t>;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dirty="0" err="1"/>
              <a:t>дієвідміни</a:t>
            </a:r>
            <a:r>
              <a:rPr lang="ru-RU" dirty="0"/>
              <a:t> </a:t>
            </a:r>
            <a:r>
              <a:rPr lang="ru-RU" dirty="0" err="1"/>
              <a:t>дієслів</a:t>
            </a:r>
            <a:r>
              <a:rPr lang="ru-RU" dirty="0"/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dirty="0"/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endParaRPr lang="ru-RU" dirty="0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3595688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Вміти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dirty="0" err="1"/>
              <a:t>знаходити</a:t>
            </a:r>
            <a:r>
              <a:rPr lang="ru-RU" dirty="0"/>
              <a:t> в </a:t>
            </a:r>
            <a:r>
              <a:rPr lang="ru-RU" dirty="0" err="1"/>
              <a:t>тексті</a:t>
            </a:r>
            <a:r>
              <a:rPr lang="ru-RU" dirty="0"/>
              <a:t> </a:t>
            </a:r>
            <a:r>
              <a:rPr lang="ru-RU" dirty="0" err="1"/>
              <a:t>дієслова</a:t>
            </a:r>
            <a:r>
              <a:rPr lang="ru-RU" dirty="0"/>
              <a:t>;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dirty="0" err="1"/>
              <a:t>визначати</a:t>
            </a:r>
            <a:r>
              <a:rPr lang="ru-RU" dirty="0"/>
              <a:t> </a:t>
            </a:r>
            <a:r>
              <a:rPr lang="ru-RU" dirty="0" err="1"/>
              <a:t>часи</a:t>
            </a:r>
            <a:r>
              <a:rPr lang="ru-RU" dirty="0"/>
              <a:t> </a:t>
            </a:r>
            <a:r>
              <a:rPr lang="ru-RU" dirty="0" err="1"/>
              <a:t>дієслів</a:t>
            </a:r>
            <a:r>
              <a:rPr lang="ru-RU" dirty="0"/>
              <a:t>;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dirty="0" err="1"/>
              <a:t>визначати</a:t>
            </a:r>
            <a:r>
              <a:rPr lang="ru-RU" dirty="0"/>
              <a:t> </a:t>
            </a:r>
            <a:r>
              <a:rPr lang="ru-RU" dirty="0" err="1"/>
              <a:t>дієвідміни</a:t>
            </a:r>
            <a:r>
              <a:rPr lang="ru-RU" dirty="0"/>
              <a:t> </a:t>
            </a:r>
            <a:r>
              <a:rPr lang="ru-RU" dirty="0" err="1"/>
              <a:t>дієслів</a:t>
            </a:r>
            <a:r>
              <a:rPr lang="ru-RU" dirty="0"/>
              <a:t>;</a:t>
            </a:r>
          </a:p>
          <a:p>
            <a:pPr>
              <a:lnSpc>
                <a:spcPct val="90000"/>
              </a:lnSpc>
              <a:buFontTx/>
              <a:buBlip>
                <a:blip r:embed="rId6"/>
              </a:buBlip>
            </a:pPr>
            <a:r>
              <a:rPr lang="ru-RU" dirty="0"/>
              <a:t> </a:t>
            </a:r>
            <a:r>
              <a:rPr lang="ru-RU" dirty="0" err="1"/>
              <a:t>робити</a:t>
            </a:r>
            <a:r>
              <a:rPr lang="ru-RU" dirty="0"/>
              <a:t> </a:t>
            </a:r>
            <a:r>
              <a:rPr lang="ru-RU" dirty="0" err="1"/>
              <a:t>граматичний</a:t>
            </a:r>
            <a:r>
              <a:rPr lang="ru-RU" dirty="0"/>
              <a:t> </a:t>
            </a:r>
            <a:r>
              <a:rPr lang="ru-RU" dirty="0" err="1"/>
              <a:t>розбір</a:t>
            </a:r>
            <a:r>
              <a:rPr lang="ru-RU" dirty="0"/>
              <a:t> </a:t>
            </a:r>
            <a:r>
              <a:rPr lang="ru-RU" dirty="0" err="1"/>
              <a:t>дієслова</a:t>
            </a:r>
            <a:r>
              <a:rPr lang="ru-RU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01" y="-1"/>
            <a:ext cx="9159201" cy="687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728" y="620688"/>
            <a:ext cx="4968552" cy="926976"/>
          </a:xfrm>
          <a:solidFill>
            <a:srgbClr val="CCECFF"/>
          </a:solidFill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txBody>
          <a:bodyPr/>
          <a:lstStyle/>
          <a:p>
            <a:r>
              <a:rPr lang="uk-UA" sz="6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Телепередача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uk-UA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Студія “ДІЄСЛОВО</a:t>
            </a:r>
            <a:r>
              <a:rPr lang="uk-UA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”   Програма </a:t>
            </a:r>
            <a:r>
              <a:rPr lang="uk-UA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телепередач: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1. “Цікаві факти”.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2. “Актуальне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ю” 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3.  “Свобода слова”.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4. “Корисні поради”.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5. “Файна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Юкрайна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6. “Факти спорту”.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7. “Битва екстрасенсів”.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8. “Служба розшуку”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9. “Веселі перегони”.</a:t>
            </a:r>
          </a:p>
          <a:p>
            <a:pPr>
              <a:lnSpc>
                <a:spcPct val="8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10. “Домашня школа”.</a:t>
            </a: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97842"/>
            <a:ext cx="3957042" cy="36526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131840" y="702113"/>
            <a:ext cx="5666430" cy="1143000"/>
          </a:xfrm>
        </p:spPr>
        <p:txBody>
          <a:bodyPr/>
          <a:lstStyle/>
          <a:p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“Цікаві факти”.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417" y="3874418"/>
            <a:ext cx="3810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9" t="16549" r="33151" b="18165"/>
          <a:stretch/>
        </p:blipFill>
        <p:spPr bwMode="auto">
          <a:xfrm>
            <a:off x="812821" y="702113"/>
            <a:ext cx="3125869" cy="337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684" y="1916832"/>
            <a:ext cx="3810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0" t="17778" r="17331" b="14046"/>
          <a:stretch/>
        </p:blipFill>
        <p:spPr bwMode="auto">
          <a:xfrm>
            <a:off x="467544" y="4045379"/>
            <a:ext cx="3816424" cy="271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1143000"/>
          </a:xfrm>
        </p:spPr>
        <p:txBody>
          <a:bodyPr/>
          <a:lstStyle/>
          <a:p>
            <a:r>
              <a:rPr lang="uk-UA" sz="4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“Актуальне </a:t>
            </a:r>
            <a:r>
              <a:rPr lang="uk-UA" sz="4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4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ю”</a:t>
            </a:r>
            <a:endParaRPr lang="ru-RU" sz="4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909638"/>
            <a:ext cx="5010150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291</Words>
  <Application>Microsoft Office PowerPoint</Application>
  <PresentationFormat>Экран (4:3)</PresentationFormat>
  <Paragraphs>58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дзвіночок</vt:lpstr>
      <vt:lpstr>Презентация PowerPoint</vt:lpstr>
      <vt:lpstr>Яким повинен бути  наш урок? </vt:lpstr>
      <vt:lpstr>Гасло уроку:</vt:lpstr>
      <vt:lpstr>Презентация PowerPoint</vt:lpstr>
      <vt:lpstr>На уроці ми повинні:</vt:lpstr>
      <vt:lpstr>Телепередача</vt:lpstr>
      <vt:lpstr>“Цікаві факти”.</vt:lpstr>
      <vt:lpstr>“Актуальне інтерв’ю”</vt:lpstr>
      <vt:lpstr>“Свобода слова”</vt:lpstr>
      <vt:lpstr> “Корисні поради”. “Дерево рішень”</vt:lpstr>
      <vt:lpstr>В…сна іде, красу н...се, а тій красі радіє все.</vt:lpstr>
      <vt:lpstr>“Файна Юкрайна”</vt:lpstr>
      <vt:lpstr>“Факти спорту”</vt:lpstr>
      <vt:lpstr>“Битва екстрасенсів”.</vt:lpstr>
      <vt:lpstr>“Служба розшуку”.</vt:lpstr>
      <vt:lpstr>“Веселі перегони”.</vt:lpstr>
      <vt:lpstr>“Домашня школа”</vt:lpstr>
      <vt:lpstr>Презентация PowerPoint</vt:lpstr>
    </vt:vector>
  </TitlesOfParts>
  <Company>КШИ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1234</cp:lastModifiedBy>
  <cp:revision>24</cp:revision>
  <dcterms:created xsi:type="dcterms:W3CDTF">2011-07-01T11:47:09Z</dcterms:created>
  <dcterms:modified xsi:type="dcterms:W3CDTF">2016-04-19T11:49:26Z</dcterms:modified>
</cp:coreProperties>
</file>