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6258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3594" cy="6858000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99592" y="332657"/>
            <a:ext cx="74168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Інтегрований навчальний комплекс </a:t>
            </a:r>
            <a:endParaRPr kumimoji="0" lang="ru-RU" sz="5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91680" y="2060848"/>
            <a:ext cx="590465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uk-UA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з англійської мови для учнів 5-8 класів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lang="uk-UA" sz="40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з</a:t>
            </a:r>
            <a:r>
              <a:rPr kumimoji="0" lang="uk-UA" sz="4000" b="1" i="1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теми</a:t>
            </a:r>
            <a:endParaRPr kumimoji="0" lang="en-US" sz="4000" b="1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40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“Inventions</a:t>
            </a:r>
            <a:r>
              <a:rPr lang="en-US" sz="40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”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uk-UA" sz="16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Учитель англійської мови Уманської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uk-UA" sz="16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спеціалізованої школи </a:t>
            </a:r>
            <a:r>
              <a:rPr lang="en-US" sz="16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I-III </a:t>
            </a:r>
            <a:r>
              <a:rPr lang="uk-UA" sz="16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ступенів №12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uk-UA" sz="16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з поглибленим вивченням англійської мови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uk-UA" sz="1600" b="1" i="1" kern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Кравченко І.В.</a:t>
            </a:r>
            <a:endParaRPr kumimoji="0" lang="ru-RU" sz="1600" b="1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8546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 the pictures with the people and dates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Hero of Alexandria in AD 100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Thomas Edison in 1879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Karl Benz in 1885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Marie Curie in 1911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Lise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Meitner in 1939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Texas Instruments in 1958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4" descr="IMG_0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176838" y="1600200"/>
            <a:ext cx="2979737" cy="2185988"/>
          </a:xfrm>
          <a:prstGeom prst="rect">
            <a:avLst/>
          </a:prstGeom>
        </p:spPr>
      </p:pic>
      <p:pic>
        <p:nvPicPr>
          <p:cNvPr id="12" name="Picture 5" descr="Копия IMG_0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076056" y="4077072"/>
            <a:ext cx="1193800" cy="2187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91264" cy="12101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 the pictures with the people and dates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Hero of Alexandria in AD 100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Thomas Edison in 1879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Karl Benz in 1885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Marie Curie in 1911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Meitner in 1939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Texas Instruments in 1958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IMG_0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26113" y="1600200"/>
            <a:ext cx="1881187" cy="2185988"/>
          </a:xfrm>
          <a:prstGeom prst="rect">
            <a:avLst/>
          </a:prstGeom>
        </p:spPr>
      </p:pic>
      <p:pic>
        <p:nvPicPr>
          <p:cNvPr id="6" name="Picture 5" descr="IMG_00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644008" y="3933056"/>
            <a:ext cx="2020887" cy="21637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Complete the sentences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1"/>
            <a:ext cx="4042792" cy="42050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1.This instrument …be considered the most important in the history of communication.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New technology …developed.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Before satellites existed, connections …made by cables.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This instrument  … thought by Alexander Bell.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5.They …used in private homes and public places.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The first long-distance …set up in 1884.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572000" y="2204863"/>
            <a:ext cx="4114800" cy="230425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is/are done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was/were done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have/has done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can/could/might/must be done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147050" cy="8509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Complete the text, using the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past tense forms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the verbs. Use negatives too.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When Joseph Merlin…..roller skates in 1760, he decided to demonstrate them at a large party. Half way through the party, he appeared in the ballroom wearing his skates and playing a violin.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Unfortunately he..…how to turn or stop, and ..…into a large mirror at the end of the room. He ..… the mirror and his violin, and ended up in hospital.</a:t>
            </a: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572000" y="1600201"/>
            <a:ext cx="4114800" cy="37010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invented/was invented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knew/did not know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crashed/was crashed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break/broke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Complete the text, using the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past tense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the verbs. Use negatives too.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 customer in an expensive New York restaurant complained to head waiter that he …. His chips because they were too thick.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Grum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annoyed. He … into the kitchen, … a potato into very thin slices, and …the slices into a par of hot oil. Then he … them back to the customer, who … that they tasted delicious. They .. the worlds first potato crisps. </a:t>
            </a: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644008" y="1600201"/>
            <a:ext cx="4042792" cy="34129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be(3)/was/were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came/was come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cut/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cutted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threw/thrown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take/took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Ukrainian inventors and scientists. Text1. Read the text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600201"/>
            <a:ext cx="8363272" cy="37010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Ukrainian inventors and scientists have made a great contribution to the world science.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Mykola Kybalchych(1853-1881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was born in the Chernihiv Region. He died at the age of 28, but he managed to create a great deal. While waiting for capital punishment after the attempt upon Alexander II life he prepared in a prison cell an original design of an aircraft with rocket engine. 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1.true/false 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V-true), (X-false)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2.make the words from the letters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Mykola Kybalchych was born in 1853.(T/F)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died at the age of 38.(T/F)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tried to kill Alexander II.(T/F)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was waiting for one year punishment. (T/F)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designed  an aircraft with rocket engine.( T/F)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etroc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deralexa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bucontirtion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mentupnish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ripson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cafiarrit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aedl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inevortsn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Ukrainian inventors and scientists. Read Text 2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Petro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Capitsa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(1894-1984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was a noted scientist  in the field of nuclear physics and technologies of field of super powerful magnetic fields. Petro </a:t>
            </a:r>
            <a:r>
              <a:rPr kumimoji="0" lang="en-US" sz="3200" b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Capitsa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was awarded with the  Noble Prize for his works. He was Ukrainian who made a great contribution into development of physics working in England and Russia.</a:t>
            </a:r>
            <a:endParaRPr kumimoji="0" lang="ru-RU" sz="3200" b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 the words to make word combinations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magnetic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field of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of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355976" y="1600201"/>
            <a:ext cx="4330824" cy="35569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physics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fields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contribution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technologies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260350"/>
            <a:ext cx="8136135" cy="10804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 in the correct form of the verbs. (Active/Passive) 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the Napoleonic wars, the French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(was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needed/needed)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feed their army. Napoleon offered a prize of 12,000 francs for a solution. That is when the tin can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(was invented/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invented).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Tin cans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(were sent/sent)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battlefield. But the problem was how to open them. This was very difficult. Many soldiers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(were gone/went)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into battle with only nine fingers! This went on for some time until finally the tin opener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(was invented/invented).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728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62000" y="1676400"/>
            <a:ext cx="7315200" cy="2667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1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Inventions</a:t>
            </a:r>
            <a:endParaRPr lang="ru-RU" sz="1000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8306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The science survey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5486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Do you enjoy your science lessons?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a) usually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b) sometimes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c) rarely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Which is your favourite science subject?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a) Physics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b) Chemistry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c) Biology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3)  Are you good at Math?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a) Yes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b) Average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c) No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Would you like to do more science experiments in school?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a) yes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b) no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5) Do you use a computer?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a) A lot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b) sometimes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c) rarely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6) What do you use your computer for?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a) to do homework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b) to play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endParaRPr kumimoji="0" lang="ru-RU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9330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Look for the hidden words in each group of letters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 K C O M P U T E 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T E R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D I O K S 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D K T L A M P I U 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T R P R O C K E T Z 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5)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E S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 O U G V 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6) F E S T E L E V I S I O 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0354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359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47800" y="457200"/>
            <a:ext cx="5943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Match the inventions with the years when they took place</a:t>
            </a:r>
            <a:endParaRPr lang="ru-RU" sz="3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600201"/>
            <a:ext cx="403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1) telephone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2) CD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3) writing for the blind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4) computer mouse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5) airship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648200" y="1600201"/>
            <a:ext cx="4038600" cy="3276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A) 1824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B) 1852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C) 1876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D) 1963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E) 1985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1378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06" y="0"/>
            <a:ext cx="9113594" cy="6858000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Match the words with the inventors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600201"/>
            <a:ext cx="403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1) “ You can have any colour you want as long as it is black.”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2) “Watson, come here. I want you”.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3) “Eureka! I have found it!”.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4) “ But it does move!”.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5) “ You press the button, we do rest”.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724400" y="1600201"/>
            <a:ext cx="3962400" cy="2590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A) Alexander Graham Bell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B) Archimedes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C) George Eastman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D) Henry Ford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E) Galileo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Galilei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02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Find twelve kinds of machines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457200" y="1600200"/>
          <a:ext cx="8291513" cy="5128262"/>
        </p:xfrm>
        <a:graphic>
          <a:graphicData uri="http://schemas.openxmlformats.org/drawingml/2006/table">
            <a:tbl>
              <a:tblPr/>
              <a:tblGrid>
                <a:gridCol w="920750"/>
                <a:gridCol w="920750"/>
                <a:gridCol w="922338"/>
                <a:gridCol w="920750"/>
                <a:gridCol w="922337"/>
                <a:gridCol w="920750"/>
                <a:gridCol w="922338"/>
                <a:gridCol w="920750"/>
                <a:gridCol w="92075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426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Who invented these things? Match the inventions with the names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1) the telephone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2) the record player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3) the lift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4) radio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5) colour photography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6) electric light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7) the computer disk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8) television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9) the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aeroplane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10) film</a:t>
            </a: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John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Logie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Baird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the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Lumiere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brothers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Elisha Otis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Eadweard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Muybridge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The Wright brothers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Alexander Graham Bell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Alexander Popov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Thomas Edison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Yoshiro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Nakamata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8546" name="Picture 2" descr="C:\Users\AMD\Desktop\shkolnie-fony-dlya-prezentacii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Match the pictures with the people and dates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1844675"/>
            <a:ext cx="3875087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Hero of Alexandria in AD 100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Thomas Edison in 1879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Karl Benz in 1885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Marie Curie in 1911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Lise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Meitner in 1939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Texas Instruments in 1958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IMG_0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81675" y="1600200"/>
            <a:ext cx="1770063" cy="2185988"/>
          </a:xfrm>
          <a:prstGeom prst="rect">
            <a:avLst/>
          </a:prstGeom>
        </p:spPr>
      </p:pic>
      <p:pic>
        <p:nvPicPr>
          <p:cNvPr id="8" name="Picture 5" descr="IMG_00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4114800"/>
            <a:ext cx="1866900" cy="2187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1263</Words>
  <Application>Microsoft Office PowerPoint</Application>
  <PresentationFormat>Экран (4:3)</PresentationFormat>
  <Paragraphs>248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AMD</dc:creator>
  <cp:lastModifiedBy>AMD</cp:lastModifiedBy>
  <cp:revision>4</cp:revision>
  <dcterms:created xsi:type="dcterms:W3CDTF">2016-12-28T17:05:45Z</dcterms:created>
  <dcterms:modified xsi:type="dcterms:W3CDTF">2017-01-03T17:44:06Z</dcterms:modified>
</cp:coreProperties>
</file>