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73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823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142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98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93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195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81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701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372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1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278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609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559EF-950A-4A50-9439-8075DF4601D8}" type="datetimeFigureOut">
              <a:rPr lang="uk-UA" smtClean="0"/>
              <a:t>29.01.2017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F17B6-DD09-4E74-A85B-3E539C4319D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005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644" y="55519"/>
            <a:ext cx="8828851" cy="6691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35" y="1124744"/>
            <a:ext cx="5026385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154" y="3475166"/>
            <a:ext cx="6658978" cy="225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86000" y="2551836"/>
            <a:ext cx="60304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dirty="0" smtClean="0"/>
          </a:p>
          <a:p>
            <a:pPr fontAlgn="base"/>
            <a:endParaRPr lang="ru-RU" dirty="0"/>
          </a:p>
          <a:p>
            <a:pPr fontAlgn="base"/>
            <a:endParaRPr lang="ru-RU" dirty="0" smtClean="0"/>
          </a:p>
          <a:p>
            <a:pPr fontAlgn="base"/>
            <a:endParaRPr lang="ru-RU" dirty="0"/>
          </a:p>
          <a:p>
            <a:pPr fontAlgn="base"/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sz="2000" dirty="0" smtClean="0"/>
              <a:t>Тема </a:t>
            </a:r>
            <a:r>
              <a:rPr lang="ru-RU" sz="2000" dirty="0"/>
              <a:t>«Сад»: </a:t>
            </a:r>
            <a:r>
              <a:rPr lang="ru-RU" sz="2000" dirty="0" err="1"/>
              <a:t>розповідь</a:t>
            </a:r>
            <a:r>
              <a:rPr lang="ru-RU" sz="2000" dirty="0"/>
              <a:t> про </a:t>
            </a:r>
            <a:r>
              <a:rPr lang="ru-RU" sz="2000" dirty="0" err="1"/>
              <a:t>ті</a:t>
            </a:r>
            <a:r>
              <a:rPr lang="ru-RU" sz="2000" dirty="0"/>
              <a:t> </a:t>
            </a:r>
            <a:r>
              <a:rPr lang="ru-RU" sz="2000" dirty="0" err="1"/>
              <a:t>труднощі</a:t>
            </a:r>
            <a:r>
              <a:rPr lang="ru-RU" sz="2000" dirty="0"/>
              <a:t>, </a:t>
            </a:r>
            <a:r>
              <a:rPr lang="ru-RU" sz="2000" dirty="0" err="1"/>
              <a:t>страждання</a:t>
            </a:r>
            <a:r>
              <a:rPr lang="ru-RU" sz="2000" dirty="0"/>
              <a:t>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зазнала</a:t>
            </a:r>
            <a:r>
              <a:rPr lang="ru-RU" sz="2000" dirty="0"/>
              <a:t> </a:t>
            </a:r>
            <a:r>
              <a:rPr lang="ru-RU" sz="2000" dirty="0" err="1"/>
              <a:t>Україна</a:t>
            </a:r>
            <a:r>
              <a:rPr lang="ru-RU" sz="2000" dirty="0"/>
              <a:t> </a:t>
            </a:r>
            <a:r>
              <a:rPr lang="ru-RU" sz="2000" dirty="0" err="1"/>
              <a:t>впродовж</a:t>
            </a:r>
            <a:r>
              <a:rPr lang="ru-RU" sz="2000" dirty="0"/>
              <a:t> </a:t>
            </a:r>
            <a:r>
              <a:rPr lang="ru-RU" sz="2000" dirty="0" err="1"/>
              <a:t>історії</a:t>
            </a:r>
            <a:r>
              <a:rPr lang="ru-RU" sz="2000" dirty="0"/>
              <a:t>, про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боротьбу</a:t>
            </a:r>
            <a:r>
              <a:rPr lang="ru-RU" sz="2000" dirty="0"/>
              <a:t>, </a:t>
            </a:r>
            <a:r>
              <a:rPr lang="ru-RU" sz="2000" dirty="0" err="1" smtClean="0"/>
              <a:t>нескореність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1749425"/>
            <a:ext cx="4333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«Сад» (рік написання 1928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66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693" y="260648"/>
            <a:ext cx="8573529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6" t="4717" r="6972" b="5686"/>
          <a:stretch/>
        </p:blipFill>
        <p:spPr bwMode="auto">
          <a:xfrm>
            <a:off x="1282316" y="2127077"/>
            <a:ext cx="2381460" cy="357721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7" y="1124744"/>
            <a:ext cx="5328592" cy="100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07" y="1613681"/>
            <a:ext cx="4633913" cy="440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663776" y="2413338"/>
            <a:ext cx="40045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err="1"/>
              <a:t>Ідея</a:t>
            </a:r>
            <a:r>
              <a:rPr lang="ru-RU" sz="2400" dirty="0"/>
              <a:t> «Сад</a:t>
            </a:r>
            <a:r>
              <a:rPr lang="ru-RU" sz="2400" dirty="0" smtClean="0"/>
              <a:t>»:</a:t>
            </a:r>
          </a:p>
          <a:p>
            <a:pPr fontAlgn="base"/>
            <a:r>
              <a:rPr lang="ru-RU" sz="2400" dirty="0"/>
              <a:t> </a:t>
            </a:r>
            <a:r>
              <a:rPr lang="ru-RU" sz="2400" dirty="0" err="1" smtClean="0"/>
              <a:t>засудження</a:t>
            </a:r>
            <a:r>
              <a:rPr lang="ru-RU" sz="2400" dirty="0" smtClean="0"/>
              <a:t> </a:t>
            </a:r>
            <a:r>
              <a:rPr lang="ru-RU" sz="2400" dirty="0"/>
              <a:t>тих, </a:t>
            </a:r>
            <a:r>
              <a:rPr lang="ru-RU" sz="2400" dirty="0" err="1"/>
              <a:t>хто</a:t>
            </a:r>
            <a:r>
              <a:rPr lang="ru-RU" sz="2400" dirty="0"/>
              <a:t> </a:t>
            </a:r>
            <a:r>
              <a:rPr lang="ru-RU" sz="2400" dirty="0" err="1"/>
              <a:t>поневолював</a:t>
            </a:r>
            <a:r>
              <a:rPr lang="ru-RU" sz="2400" dirty="0"/>
              <a:t>, </a:t>
            </a:r>
            <a:r>
              <a:rPr lang="ru-RU" sz="2400" dirty="0" err="1"/>
              <a:t>катував</a:t>
            </a:r>
            <a:r>
              <a:rPr lang="ru-RU" sz="2400" dirty="0"/>
              <a:t> </a:t>
            </a:r>
            <a:r>
              <a:rPr lang="ru-RU" sz="2400" dirty="0" err="1"/>
              <a:t>рідний</a:t>
            </a:r>
            <a:r>
              <a:rPr lang="ru-RU" sz="2400" dirty="0"/>
              <a:t> край, </a:t>
            </a:r>
            <a:r>
              <a:rPr lang="ru-RU" sz="2400" dirty="0" err="1"/>
              <a:t>возвеличення</a:t>
            </a:r>
            <a:r>
              <a:rPr lang="ru-RU" sz="2400" dirty="0"/>
              <a:t> </a:t>
            </a:r>
            <a:r>
              <a:rPr lang="ru-RU" sz="2400" dirty="0" err="1"/>
              <a:t>мужніх</a:t>
            </a:r>
            <a:r>
              <a:rPr lang="ru-RU" sz="2400" dirty="0"/>
              <a:t> </a:t>
            </a:r>
            <a:r>
              <a:rPr lang="ru-RU" sz="2400" dirty="0" err="1"/>
              <a:t>борців</a:t>
            </a:r>
            <a:r>
              <a:rPr lang="ru-RU" sz="2400" dirty="0"/>
              <a:t> за волю і </a:t>
            </a:r>
            <a:r>
              <a:rPr lang="ru-RU" sz="2400" dirty="0" err="1" smtClean="0"/>
              <a:t>процвітання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05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36" y="116632"/>
            <a:ext cx="886252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07" y="1613681"/>
            <a:ext cx="4633913" cy="534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707904" y="2274838"/>
            <a:ext cx="41044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Свої</a:t>
            </a:r>
            <a:r>
              <a:rPr lang="ru-RU" sz="2000" dirty="0"/>
              <a:t>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громадянина</a:t>
            </a:r>
            <a:r>
              <a:rPr lang="ru-RU" sz="2000" dirty="0"/>
              <a:t> </a:t>
            </a:r>
            <a:r>
              <a:rPr lang="ru-RU" sz="2000" dirty="0" err="1"/>
              <a:t>висловлює</a:t>
            </a:r>
            <a:r>
              <a:rPr lang="ru-RU" sz="2000" dirty="0"/>
              <a:t> </a:t>
            </a:r>
            <a:r>
              <a:rPr lang="ru-RU" sz="2000" dirty="0" err="1"/>
              <a:t>Володимир</a:t>
            </a:r>
            <a:r>
              <a:rPr lang="ru-RU" sz="2000" dirty="0"/>
              <a:t> </a:t>
            </a:r>
            <a:r>
              <a:rPr lang="ru-RU" sz="2000" dirty="0" err="1"/>
              <a:t>Сосюра</a:t>
            </a:r>
            <a:r>
              <a:rPr lang="ru-RU" sz="2000" dirty="0"/>
              <a:t> у </a:t>
            </a:r>
            <a:r>
              <a:rPr lang="ru-RU" sz="2000" dirty="0" err="1"/>
              <a:t>вірші</a:t>
            </a:r>
            <a:r>
              <a:rPr lang="ru-RU" sz="2000" dirty="0"/>
              <a:t> «Сад», </a:t>
            </a:r>
            <a:r>
              <a:rPr lang="ru-RU" sz="2000" dirty="0" err="1"/>
              <a:t>написаному</a:t>
            </a:r>
            <a:r>
              <a:rPr lang="ru-RU" sz="2000" dirty="0"/>
              <a:t> в 1928 </a:t>
            </a:r>
            <a:r>
              <a:rPr lang="ru-RU" sz="2000" dirty="0" err="1"/>
              <a:t>році</a:t>
            </a:r>
            <a:r>
              <a:rPr lang="ru-RU" sz="2000" dirty="0"/>
              <a:t>. У </a:t>
            </a:r>
            <a:r>
              <a:rPr lang="ru-RU" sz="2000" dirty="0" err="1"/>
              <a:t>ньому</a:t>
            </a:r>
            <a:r>
              <a:rPr lang="ru-RU" sz="2000" dirty="0"/>
              <a:t> поет </a:t>
            </a:r>
            <a:r>
              <a:rPr lang="ru-RU" sz="2000" dirty="0" err="1"/>
              <a:t>змальовує</a:t>
            </a:r>
            <a:r>
              <a:rPr lang="ru-RU" sz="2000" dirty="0"/>
              <a:t> </a:t>
            </a:r>
            <a:r>
              <a:rPr lang="ru-RU" sz="2000" dirty="0" err="1"/>
              <a:t>тернистий</a:t>
            </a:r>
            <a:r>
              <a:rPr lang="ru-RU" sz="2000" dirty="0"/>
              <a:t> шлях </a:t>
            </a:r>
            <a:r>
              <a:rPr lang="ru-RU" sz="2000" dirty="0" err="1"/>
              <a:t>України</a:t>
            </a:r>
            <a:r>
              <a:rPr lang="ru-RU" sz="2000" dirty="0"/>
              <a:t> до </a:t>
            </a:r>
            <a:r>
              <a:rPr lang="ru-RU" sz="2000" dirty="0" err="1"/>
              <a:t>національного</a:t>
            </a:r>
            <a:r>
              <a:rPr lang="ru-RU" sz="2000" dirty="0"/>
              <a:t> </a:t>
            </a:r>
            <a:r>
              <a:rPr lang="ru-RU" sz="2000" dirty="0" err="1"/>
              <a:t>відродження</a:t>
            </a:r>
            <a:r>
              <a:rPr lang="ru-RU" sz="2000" dirty="0"/>
              <a:t> </a:t>
            </a:r>
            <a:r>
              <a:rPr lang="ru-RU" sz="2000" dirty="0" err="1"/>
              <a:t>Згадуючи</a:t>
            </a:r>
            <a:r>
              <a:rPr lang="ru-RU" sz="2000" dirty="0"/>
              <a:t>, як вороги </a:t>
            </a:r>
            <a:r>
              <a:rPr lang="ru-RU" sz="2000" dirty="0" err="1"/>
              <a:t>нищили</a:t>
            </a:r>
            <a:r>
              <a:rPr lang="ru-RU" sz="2000" dirty="0"/>
              <a:t> </a:t>
            </a:r>
            <a:r>
              <a:rPr lang="ru-RU" sz="2000" dirty="0" err="1"/>
              <a:t>Батьківщину</a:t>
            </a:r>
            <a:r>
              <a:rPr lang="ru-RU" sz="2000" dirty="0"/>
              <a:t>, </a:t>
            </a:r>
            <a:r>
              <a:rPr lang="ru-RU" sz="2000" dirty="0" err="1"/>
              <a:t>плюндрували</a:t>
            </a:r>
            <a:r>
              <a:rPr lang="ru-RU" sz="2000" dirty="0"/>
              <a:t>, </a:t>
            </a:r>
            <a:r>
              <a:rPr lang="ru-RU" sz="2000" dirty="0" err="1"/>
              <a:t>митець</a:t>
            </a:r>
            <a:r>
              <a:rPr lang="ru-RU" sz="2000" dirty="0"/>
              <a:t> </a:t>
            </a:r>
            <a:r>
              <a:rPr lang="ru-RU" sz="2000" dirty="0" err="1"/>
              <a:t>передає</a:t>
            </a:r>
            <a:r>
              <a:rPr lang="ru-RU" sz="2000" dirty="0"/>
              <a:t> </a:t>
            </a:r>
            <a:r>
              <a:rPr lang="ru-RU" sz="2000" dirty="0" err="1"/>
              <a:t>біль</a:t>
            </a:r>
            <a:r>
              <a:rPr lang="ru-RU" sz="2000" dirty="0"/>
              <a:t> </a:t>
            </a:r>
            <a:r>
              <a:rPr lang="ru-RU" sz="2000" dirty="0" err="1"/>
              <a:t>свого</a:t>
            </a:r>
            <a:r>
              <a:rPr lang="ru-RU" sz="2000" dirty="0"/>
              <a:t> </a:t>
            </a:r>
            <a:r>
              <a:rPr lang="ru-RU" sz="2000" dirty="0" err="1"/>
              <a:t>серця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символічного</a:t>
            </a:r>
            <a:r>
              <a:rPr lang="ru-RU" sz="2000" dirty="0"/>
              <a:t> образу — саду.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523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19" y="188640"/>
            <a:ext cx="8669861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Горизонтальный свиток 6"/>
          <p:cNvSpPr/>
          <p:nvPr/>
        </p:nvSpPr>
        <p:spPr>
          <a:xfrm>
            <a:off x="3275856" y="3284984"/>
            <a:ext cx="4608512" cy="223224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ru-RU" dirty="0" err="1"/>
              <a:t>Основна</a:t>
            </a:r>
            <a:r>
              <a:rPr lang="ru-RU" dirty="0"/>
              <a:t> думка</a:t>
            </a:r>
            <a:r>
              <a:rPr lang="ru-RU" dirty="0" smtClean="0"/>
              <a:t>:</a:t>
            </a:r>
          </a:p>
          <a:p>
            <a:pPr fontAlgn="base"/>
            <a:r>
              <a:rPr lang="ru-RU" dirty="0"/>
              <a:t>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той сад, краю </a:t>
            </a:r>
            <a:r>
              <a:rPr lang="ru-RU" dirty="0" err="1"/>
              <a:t>мій</a:t>
            </a:r>
            <a:r>
              <a:rPr lang="ru-RU" dirty="0"/>
              <a:t>, Колись </a:t>
            </a:r>
            <a:r>
              <a:rPr lang="ru-RU" dirty="0" err="1"/>
              <a:t>порубаний</a:t>
            </a:r>
            <a:r>
              <a:rPr lang="ru-RU" dirty="0"/>
              <a:t> катами!.. Над </a:t>
            </a:r>
            <a:r>
              <a:rPr lang="ru-RU" dirty="0" err="1"/>
              <a:t>золотими</a:t>
            </a:r>
            <a:r>
              <a:rPr lang="ru-RU" dirty="0"/>
              <a:t> берегами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знов</a:t>
            </a:r>
            <a:r>
              <a:rPr lang="ru-RU" dirty="0"/>
              <a:t> </a:t>
            </a:r>
            <a:r>
              <a:rPr lang="ru-RU" dirty="0" err="1"/>
              <a:t>шумиш</a:t>
            </a:r>
            <a:r>
              <a:rPr lang="ru-RU" dirty="0"/>
              <a:t>,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рясний</a:t>
            </a:r>
            <a:r>
              <a:rPr lang="ru-RU" dirty="0"/>
              <a:t>!..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3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614" y="99685"/>
            <a:ext cx="8813865" cy="658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39648" y="1486525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0070C0"/>
                </a:solidFill>
              </a:rPr>
              <a:t>.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39097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/>
              <a:t>.</a:t>
            </a:r>
            <a:endParaRPr lang="ru-RU" sz="36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97" y="1940222"/>
            <a:ext cx="46339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011" y="3608233"/>
            <a:ext cx="46339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57" y="4596101"/>
            <a:ext cx="46339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754513" y="22417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Вид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лірики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громадянська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патріотична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 )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лірика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47664" y="310583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ru-RU" b="1" i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0"/>
            <a:endParaRPr lang="ru-RU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0"/>
            <a:endParaRPr lang="ru-RU" b="1" i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ru-RU" b="1" i="1" dirty="0" err="1" smtClean="0">
                <a:solidFill>
                  <a:schemeClr val="accent4">
                    <a:lumMod val="75000"/>
                  </a:schemeClr>
                </a:solidFill>
              </a:rPr>
              <a:t>Римування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кільцеве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перемежовуються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 з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</a:rPr>
              <a:t>перехресним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5085184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Віршовий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розмір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«Сад»: ямб</a:t>
            </a:r>
          </a:p>
        </p:txBody>
      </p:sp>
    </p:spTree>
    <p:extLst>
      <p:ext uri="{BB962C8B-B14F-4D97-AF65-F5344CB8AC3E}">
        <p14:creationId xmlns:p14="http://schemas.microsoft.com/office/powerpoint/2010/main" val="15512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46" y="260648"/>
            <a:ext cx="8943811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33056"/>
            <a:ext cx="4633913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892" y="2204864"/>
            <a:ext cx="354082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06" y="2204864"/>
            <a:ext cx="341508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96752"/>
            <a:ext cx="46339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29657" y="1636767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sz="2000" dirty="0" smtClean="0"/>
              <a:t>         </a:t>
            </a:r>
            <a:r>
              <a:rPr lang="ru-RU" sz="2000" dirty="0" err="1" smtClean="0"/>
              <a:t>Художні</a:t>
            </a:r>
            <a:r>
              <a:rPr lang="ru-RU" sz="2000" dirty="0" smtClean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 «Сад» </a:t>
            </a:r>
            <a:r>
              <a:rPr lang="ru-RU" sz="2000" dirty="0" err="1" smtClean="0"/>
              <a:t>Сосюра</a:t>
            </a:r>
            <a:endParaRPr lang="en-US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15616" y="2551837"/>
            <a:ext cx="3163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Епітети</a:t>
            </a:r>
            <a:r>
              <a:rPr lang="ru-RU" dirty="0"/>
              <a:t>: «</a:t>
            </a:r>
            <a:r>
              <a:rPr lang="ru-RU" dirty="0" err="1"/>
              <a:t>одвічна</a:t>
            </a:r>
            <a:r>
              <a:rPr lang="ru-RU" dirty="0"/>
              <a:t> </a:t>
            </a:r>
            <a:r>
              <a:rPr lang="ru-RU" dirty="0" err="1"/>
              <a:t>тюрма</a:t>
            </a:r>
            <a:r>
              <a:rPr lang="ru-RU" dirty="0"/>
              <a:t>», «</a:t>
            </a:r>
            <a:r>
              <a:rPr lang="ru-RU" dirty="0" err="1"/>
              <a:t>криваві</a:t>
            </a:r>
            <a:r>
              <a:rPr lang="ru-RU" dirty="0"/>
              <a:t> стежки», «</a:t>
            </a:r>
            <a:r>
              <a:rPr lang="ru-RU" dirty="0" err="1"/>
              <a:t>Безкраїй</a:t>
            </a:r>
            <a:r>
              <a:rPr lang="ru-RU" dirty="0"/>
              <a:t> </a:t>
            </a:r>
            <a:r>
              <a:rPr lang="ru-RU" dirty="0" err="1"/>
              <a:t>розпач</a:t>
            </a:r>
            <a:r>
              <a:rPr lang="ru-RU" dirty="0"/>
              <a:t>», «</a:t>
            </a:r>
            <a:r>
              <a:rPr lang="ru-RU" dirty="0" err="1"/>
              <a:t>музичний</a:t>
            </a:r>
            <a:r>
              <a:rPr lang="ru-RU" dirty="0"/>
              <a:t> </a:t>
            </a:r>
            <a:r>
              <a:rPr lang="ru-RU" dirty="0" err="1"/>
              <a:t>буревій</a:t>
            </a:r>
            <a:r>
              <a:rPr lang="ru-RU" dirty="0"/>
              <a:t>», «</a:t>
            </a:r>
            <a:r>
              <a:rPr lang="ru-RU" dirty="0" err="1"/>
              <a:t>золоті</a:t>
            </a:r>
            <a:r>
              <a:rPr lang="ru-RU" dirty="0"/>
              <a:t> береги</a:t>
            </a:r>
            <a:r>
              <a:rPr lang="ru-RU" dirty="0" smtClean="0"/>
              <a:t>»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28716" y="2690336"/>
            <a:ext cx="2983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Порівняння</a:t>
            </a:r>
            <a:r>
              <a:rPr lang="ru-RU" dirty="0"/>
              <a:t>: «</a:t>
            </a:r>
            <a:r>
              <a:rPr lang="ru-RU" dirty="0" err="1"/>
              <a:t>тягли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рук, як сон </a:t>
            </a:r>
            <a:r>
              <a:rPr lang="ru-RU" dirty="0" err="1"/>
              <a:t>блідих</a:t>
            </a:r>
            <a:r>
              <a:rPr lang="ru-RU" dirty="0"/>
              <a:t>», «мчав,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рокоти</a:t>
            </a:r>
            <a:r>
              <a:rPr lang="ru-RU" dirty="0"/>
              <a:t> </a:t>
            </a:r>
            <a:r>
              <a:rPr lang="ru-RU" dirty="0" err="1" smtClean="0"/>
              <a:t>ріки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96905" y="375216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err="1" smtClean="0"/>
              <a:t>Метафори</a:t>
            </a:r>
            <a:r>
              <a:rPr lang="ru-RU" dirty="0"/>
              <a:t>: «плакав </a:t>
            </a:r>
            <a:r>
              <a:rPr lang="ru-RU" dirty="0" err="1"/>
              <a:t>чорний</a:t>
            </a:r>
            <a:r>
              <a:rPr lang="ru-RU" dirty="0"/>
              <a:t> </a:t>
            </a:r>
            <a:r>
              <a:rPr lang="ru-RU" dirty="0" err="1"/>
              <a:t>крук</a:t>
            </a:r>
            <a:r>
              <a:rPr lang="ru-RU" dirty="0"/>
              <a:t>», «не </a:t>
            </a:r>
            <a:r>
              <a:rPr lang="ru-RU" dirty="0" err="1"/>
              <a:t>обурювали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», «струни плакали», «</a:t>
            </a:r>
            <a:r>
              <a:rPr lang="ru-RU" dirty="0" err="1"/>
              <a:t>спів</a:t>
            </a:r>
            <a:r>
              <a:rPr lang="ru-RU" dirty="0"/>
              <a:t> </a:t>
            </a:r>
            <a:r>
              <a:rPr lang="ru-RU" dirty="0" err="1"/>
              <a:t>схвилював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», «сад </a:t>
            </a:r>
            <a:r>
              <a:rPr lang="ru-RU" dirty="0" err="1"/>
              <a:t>шумів</a:t>
            </a:r>
            <a:r>
              <a:rPr lang="ru-RU" dirty="0"/>
              <a:t>», «сад </a:t>
            </a:r>
            <a:r>
              <a:rPr lang="ru-RU" dirty="0" err="1"/>
              <a:t>повстав</a:t>
            </a:r>
            <a:r>
              <a:rPr lang="ru-RU" dirty="0"/>
              <a:t>», «</a:t>
            </a:r>
            <a:r>
              <a:rPr lang="ru-RU" dirty="0" err="1"/>
              <a:t>сміялись</a:t>
            </a:r>
            <a:r>
              <a:rPr lang="ru-RU" dirty="0"/>
              <a:t> </a:t>
            </a:r>
            <a:r>
              <a:rPr lang="ru-RU" dirty="0" err="1"/>
              <a:t>зорі</a:t>
            </a:r>
            <a:r>
              <a:rPr lang="ru-RU" dirty="0" smtClean="0"/>
              <a:t>…».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0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Горизонтальный свиток 12"/>
          <p:cNvSpPr/>
          <p:nvPr/>
        </p:nvSpPr>
        <p:spPr>
          <a:xfrm>
            <a:off x="1669386" y="1061120"/>
            <a:ext cx="6353237" cy="115212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600000">
            <a:off x="60688" y="222583"/>
            <a:ext cx="8903799" cy="6494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493" y="811485"/>
            <a:ext cx="7015020" cy="5353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69386" y="1582341"/>
            <a:ext cx="65030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err="1"/>
              <a:t>Риторичні</a:t>
            </a:r>
            <a:r>
              <a:rPr lang="ru-RU" sz="2400" dirty="0"/>
              <a:t> оклики: «О, будьте </a:t>
            </a:r>
            <a:r>
              <a:rPr lang="ru-RU" sz="2400" dirty="0" err="1"/>
              <a:t>прокляті</a:t>
            </a:r>
            <a:r>
              <a:rPr lang="ru-RU" sz="2400" dirty="0"/>
              <a:t>, кому Назад повернуто </a:t>
            </a:r>
            <a:r>
              <a:rPr lang="ru-RU" sz="2400" dirty="0" err="1"/>
              <a:t>обличчя</a:t>
            </a:r>
            <a:r>
              <a:rPr lang="ru-RU" sz="2400" dirty="0"/>
              <a:t>!», «Ви ж </a:t>
            </a:r>
            <a:r>
              <a:rPr lang="ru-RU" sz="2400" dirty="0" err="1"/>
              <a:t>розумієте</a:t>
            </a:r>
            <a:r>
              <a:rPr lang="ru-RU" sz="2400" dirty="0"/>
              <a:t>,— </a:t>
            </a:r>
            <a:r>
              <a:rPr lang="ru-RU" sz="2400" dirty="0" err="1"/>
              <a:t>віки</a:t>
            </a:r>
            <a:r>
              <a:rPr lang="ru-RU" sz="2400" dirty="0"/>
              <a:t> Не знали ми, </a:t>
            </a:r>
            <a:r>
              <a:rPr lang="ru-RU" sz="2400" dirty="0" err="1"/>
              <a:t>чиї</a:t>
            </a:r>
            <a:r>
              <a:rPr lang="ru-RU" sz="2400" dirty="0"/>
              <a:t> ми </a:t>
            </a:r>
            <a:r>
              <a:rPr lang="ru-RU" sz="2400" dirty="0" err="1"/>
              <a:t>діти</a:t>
            </a:r>
            <a:r>
              <a:rPr lang="ru-RU" sz="2400" dirty="0"/>
              <a:t>!», «</a:t>
            </a:r>
            <a:r>
              <a:rPr lang="ru-RU" sz="2400" dirty="0" err="1"/>
              <a:t>Він</a:t>
            </a:r>
            <a:r>
              <a:rPr lang="ru-RU" sz="2400" dirty="0"/>
              <a:t> нам кричав про </a:t>
            </a:r>
            <a:r>
              <a:rPr lang="ru-RU" sz="2400" dirty="0" err="1"/>
              <a:t>волі</a:t>
            </a:r>
            <a:r>
              <a:rPr lang="ru-RU" sz="2400" dirty="0"/>
              <a:t> </a:t>
            </a:r>
            <a:r>
              <a:rPr lang="ru-RU" sz="2400" dirty="0" err="1"/>
              <a:t>гнів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ми </a:t>
            </a:r>
            <a:r>
              <a:rPr lang="ru-RU" sz="2400" dirty="0" err="1"/>
              <a:t>повстати</a:t>
            </a:r>
            <a:r>
              <a:rPr lang="ru-RU" sz="2400" dirty="0"/>
              <a:t> </a:t>
            </a:r>
            <a:r>
              <a:rPr lang="ru-RU" sz="2400" dirty="0" err="1"/>
              <a:t>захотіли</a:t>
            </a:r>
            <a:r>
              <a:rPr lang="ru-RU" sz="2400" dirty="0"/>
              <a:t>!», «І ми </a:t>
            </a:r>
            <a:r>
              <a:rPr lang="ru-RU" sz="2400" dirty="0" err="1"/>
              <a:t>здригнули</a:t>
            </a:r>
            <a:r>
              <a:rPr lang="ru-RU" sz="2400" dirty="0"/>
              <a:t>!.. </a:t>
            </a:r>
            <a:r>
              <a:rPr lang="ru-RU" sz="2400" dirty="0" err="1"/>
              <a:t>Його</a:t>
            </a:r>
            <a:r>
              <a:rPr lang="ru-RU" sz="2400" dirty="0"/>
              <a:t> рубали, а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ріс</a:t>
            </a:r>
            <a:r>
              <a:rPr lang="ru-RU" sz="2400" dirty="0"/>
              <a:t>!», «На </a:t>
            </a:r>
            <a:r>
              <a:rPr lang="ru-RU" sz="2400" dirty="0" err="1"/>
              <a:t>місці</a:t>
            </a:r>
            <a:r>
              <a:rPr lang="ru-RU" sz="2400" dirty="0"/>
              <a:t> </a:t>
            </a:r>
            <a:r>
              <a:rPr lang="ru-RU" sz="2400" dirty="0" err="1"/>
              <a:t>зрубаного</a:t>
            </a:r>
            <a:r>
              <a:rPr lang="ru-RU" sz="2400" dirty="0"/>
              <a:t> дуба Росли </a:t>
            </a:r>
            <a:r>
              <a:rPr lang="ru-RU" sz="2400" dirty="0" err="1"/>
              <a:t>нові</a:t>
            </a:r>
            <a:r>
              <a:rPr lang="ru-RU" sz="2400" dirty="0"/>
              <a:t>!..І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хмиз</a:t>
            </a:r>
            <a:r>
              <a:rPr lang="ru-RU" sz="2400" dirty="0"/>
              <a:t> </a:t>
            </a:r>
            <a:r>
              <a:rPr lang="ru-RU" sz="2400" dirty="0" err="1"/>
              <a:t>Угору</a:t>
            </a:r>
            <a:r>
              <a:rPr lang="ru-RU" sz="2400" dirty="0"/>
              <a:t> </a:t>
            </a:r>
            <a:r>
              <a:rPr lang="ru-RU" sz="2400" dirty="0" err="1"/>
              <a:t>дерся</a:t>
            </a:r>
            <a:r>
              <a:rPr lang="ru-RU" sz="2400" dirty="0"/>
              <a:t>!..», «Краю </a:t>
            </a:r>
            <a:r>
              <a:rPr lang="ru-RU" sz="2400" dirty="0" err="1"/>
              <a:t>мій</a:t>
            </a:r>
            <a:r>
              <a:rPr lang="ru-RU" sz="2400" dirty="0"/>
              <a:t>!», «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ти</a:t>
            </a:r>
            <a:r>
              <a:rPr lang="ru-RU" sz="2400" dirty="0"/>
              <a:t> той сад, о краю </a:t>
            </a:r>
            <a:r>
              <a:rPr lang="ru-RU" sz="2400" dirty="0" err="1"/>
              <a:t>мій</a:t>
            </a:r>
            <a:r>
              <a:rPr lang="ru-RU" sz="2400" dirty="0"/>
              <a:t>, Колись </a:t>
            </a:r>
            <a:r>
              <a:rPr lang="ru-RU" sz="2400" dirty="0" err="1"/>
              <a:t>порубаний</a:t>
            </a:r>
            <a:r>
              <a:rPr lang="ru-RU" sz="2400" dirty="0"/>
              <a:t> катами!.. Над </a:t>
            </a:r>
            <a:r>
              <a:rPr lang="ru-RU" sz="2400" dirty="0" err="1"/>
              <a:t>золотими</a:t>
            </a:r>
            <a:r>
              <a:rPr lang="ru-RU" sz="2400" dirty="0"/>
              <a:t> берегами </a:t>
            </a:r>
            <a:r>
              <a:rPr lang="ru-RU" sz="2400" dirty="0" err="1"/>
              <a:t>Ти</a:t>
            </a:r>
            <a:r>
              <a:rPr lang="ru-RU" sz="2400" dirty="0"/>
              <a:t> </a:t>
            </a:r>
            <a:r>
              <a:rPr lang="ru-RU" sz="2400" dirty="0" err="1"/>
              <a:t>знов</a:t>
            </a:r>
            <a:r>
              <a:rPr lang="ru-RU" sz="2400" dirty="0"/>
              <a:t> </a:t>
            </a:r>
            <a:r>
              <a:rPr lang="ru-RU" sz="2400" dirty="0" err="1"/>
              <a:t>шумиш</a:t>
            </a:r>
            <a:r>
              <a:rPr lang="ru-RU" sz="2400" dirty="0"/>
              <a:t>,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рясний</a:t>
            </a:r>
            <a:r>
              <a:rPr lang="ru-RU" sz="2400" dirty="0" smtClean="0"/>
              <a:t>!..».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62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103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Администратор</cp:lastModifiedBy>
  <cp:revision>11</cp:revision>
  <dcterms:created xsi:type="dcterms:W3CDTF">2014-12-30T11:56:10Z</dcterms:created>
  <dcterms:modified xsi:type="dcterms:W3CDTF">2017-01-29T13:56:53Z</dcterms:modified>
</cp:coreProperties>
</file>