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311" r:id="rId3"/>
    <p:sldId id="257" r:id="rId4"/>
    <p:sldId id="258" r:id="rId5"/>
    <p:sldId id="291" r:id="rId6"/>
    <p:sldId id="269" r:id="rId7"/>
    <p:sldId id="268" r:id="rId8"/>
    <p:sldId id="263" r:id="rId9"/>
    <p:sldId id="261" r:id="rId10"/>
    <p:sldId id="262" r:id="rId11"/>
    <p:sldId id="265" r:id="rId12"/>
    <p:sldId id="292" r:id="rId13"/>
    <p:sldId id="266" r:id="rId14"/>
    <p:sldId id="270" r:id="rId15"/>
    <p:sldId id="271" r:id="rId16"/>
    <p:sldId id="272" r:id="rId17"/>
    <p:sldId id="273" r:id="rId18"/>
    <p:sldId id="274" r:id="rId19"/>
    <p:sldId id="293" r:id="rId20"/>
    <p:sldId id="275" r:id="rId21"/>
    <p:sldId id="267" r:id="rId22"/>
    <p:sldId id="276" r:id="rId23"/>
    <p:sldId id="277" r:id="rId24"/>
    <p:sldId id="278" r:id="rId25"/>
    <p:sldId id="279" r:id="rId26"/>
    <p:sldId id="280" r:id="rId27"/>
    <p:sldId id="281" r:id="rId28"/>
    <p:sldId id="294" r:id="rId29"/>
    <p:sldId id="282" r:id="rId30"/>
    <p:sldId id="283" r:id="rId31"/>
    <p:sldId id="285" r:id="rId32"/>
    <p:sldId id="286" r:id="rId33"/>
    <p:sldId id="295" r:id="rId34"/>
    <p:sldId id="287" r:id="rId35"/>
    <p:sldId id="288" r:id="rId36"/>
    <p:sldId id="289" r:id="rId37"/>
    <p:sldId id="290" r:id="rId38"/>
    <p:sldId id="297" r:id="rId39"/>
    <p:sldId id="296" r:id="rId40"/>
    <p:sldId id="298" r:id="rId41"/>
    <p:sldId id="300" r:id="rId42"/>
    <p:sldId id="313" r:id="rId43"/>
    <p:sldId id="312" r:id="rId44"/>
    <p:sldId id="303" r:id="rId45"/>
    <p:sldId id="304" r:id="rId46"/>
    <p:sldId id="305" r:id="rId47"/>
    <p:sldId id="314" r:id="rId48"/>
    <p:sldId id="306" r:id="rId49"/>
    <p:sldId id="315" r:id="rId50"/>
    <p:sldId id="307" r:id="rId51"/>
    <p:sldId id="308" r:id="rId52"/>
    <p:sldId id="309" r:id="rId53"/>
    <p:sldId id="310" r:id="rId5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8BA52-C9B4-4F85-B51C-DB88CFAEB6B8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F9E78-6DF2-4FC5-A007-4B8FD50F3D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1532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8BA52-C9B4-4F85-B51C-DB88CFAEB6B8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F9E78-6DF2-4FC5-A007-4B8FD50F3D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20716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8BA52-C9B4-4F85-B51C-DB88CFAEB6B8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F9E78-6DF2-4FC5-A007-4B8FD50F3D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5192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8BA52-C9B4-4F85-B51C-DB88CFAEB6B8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F9E78-6DF2-4FC5-A007-4B8FD50F3D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5218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8BA52-C9B4-4F85-B51C-DB88CFAEB6B8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F9E78-6DF2-4FC5-A007-4B8FD50F3D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2784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8BA52-C9B4-4F85-B51C-DB88CFAEB6B8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F9E78-6DF2-4FC5-A007-4B8FD50F3D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7309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8BA52-C9B4-4F85-B51C-DB88CFAEB6B8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F9E78-6DF2-4FC5-A007-4B8FD50F3D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9659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8BA52-C9B4-4F85-B51C-DB88CFAEB6B8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F9E78-6DF2-4FC5-A007-4B8FD50F3D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912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8BA52-C9B4-4F85-B51C-DB88CFAEB6B8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F9E78-6DF2-4FC5-A007-4B8FD50F3D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9817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8BA52-C9B4-4F85-B51C-DB88CFAEB6B8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F9E78-6DF2-4FC5-A007-4B8FD50F3D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82151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8BA52-C9B4-4F85-B51C-DB88CFAEB6B8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F9E78-6DF2-4FC5-A007-4B8FD50F3D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1348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78BA52-C9B4-4F85-B51C-DB88CFAEB6B8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DF9E78-6DF2-4FC5-A007-4B8FD50F3D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0361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163" y="1484784"/>
            <a:ext cx="8992333" cy="3170099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0000" b="1" cap="none" spc="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rgbClr val="0070C0">
                      <a:alpha val="6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ДИВОВИЖН</a:t>
            </a:r>
            <a:r>
              <a:rPr lang="uk-UA" sz="10000" b="1" cap="none" spc="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rgbClr val="0070C0">
                      <a:alpha val="6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 </a:t>
            </a:r>
          </a:p>
          <a:p>
            <a:pPr algn="ctr"/>
            <a:r>
              <a:rPr lang="uk-UA" sz="10000" b="1" cap="none" spc="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rgbClr val="0070C0">
                      <a:alpha val="6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МІСЦЯ УКРАЇНИ</a:t>
            </a:r>
            <a:endParaRPr lang="ru-RU" sz="10000" b="1" cap="none" spc="0" dirty="0">
              <a:ln w="11430"/>
              <a:solidFill>
                <a:schemeClr val="accent6">
                  <a:lumMod val="75000"/>
                </a:schemeClr>
              </a:solidFill>
              <a:effectLst>
                <a:glow rad="101600">
                  <a:srgbClr val="0070C0">
                    <a:alpha val="6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74314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G:\Аскания-Нова\images (1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44007" cy="3284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G:\Аскания-Нова\images (17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284984"/>
            <a:ext cx="4608512" cy="3573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G:\Аскания-Нова\images (9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1140" y="3284984"/>
            <a:ext cx="4559124" cy="3624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G:\Аскания-Нова\images (18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873" y="-384"/>
            <a:ext cx="4385623" cy="32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9445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75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75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75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75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C:\Users\вчитель\Desktop\Аскания-Нова\скачанные файл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4" y="47074"/>
            <a:ext cx="9110305" cy="6320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G:\Аскания-Нова\images (5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083"/>
            <a:ext cx="9118899" cy="634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9445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75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3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060848"/>
            <a:ext cx="9467849" cy="3046988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9600" b="1" cap="none" spc="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rgbClr val="0070C0">
                      <a:alpha val="6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ДНІСТРОВСЬКИЙ </a:t>
            </a:r>
          </a:p>
          <a:p>
            <a:pPr algn="ctr"/>
            <a:r>
              <a:rPr lang="uk-UA" sz="9600" b="1" cap="none" spc="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rgbClr val="0070C0">
                      <a:alpha val="6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КАНЬЙОН</a:t>
            </a:r>
            <a:endParaRPr lang="ru-RU" sz="9600" b="1" cap="none" spc="0" dirty="0">
              <a:ln w="11430"/>
              <a:solidFill>
                <a:schemeClr val="accent6">
                  <a:lumMod val="75000"/>
                </a:schemeClr>
              </a:solidFill>
              <a:effectLst>
                <a:glow rad="101600">
                  <a:srgbClr val="0070C0">
                    <a:alpha val="6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20878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вчитель\Desktop\чудеса України\дністровський\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2036"/>
            <a:ext cx="9146978" cy="609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9445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вчитель\Desktop\чудеса України\дністровський\5F3XlUU-Oh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2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9019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вчитель\Desktop\чудеса України\дністровський\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9144000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9019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вчитель\Desktop\чудеса України\дністровський\1242_7c7f371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030" y="332656"/>
            <a:ext cx="9247956" cy="616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9019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вчитель\Desktop\чудеса України\дністровський\184049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-5842"/>
            <a:ext cx="5149912" cy="686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9019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вчитель\Desktop\чудеса України\дністровський\img1350419840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293272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C:\Users\вчитель\Desktop\чудеса України\дністровський\photos0-800x600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3272" y="0"/>
            <a:ext cx="4850728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C:\Users\вчитель\Desktop\чудеса України\дністровський\big_560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133" y="3339380"/>
            <a:ext cx="4315405" cy="3518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3" name="Picture 5" descr="C:\Users\вчитель\Desktop\чудеса України\дністровський\y_52f306a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3272" y="3339379"/>
            <a:ext cx="4850728" cy="350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9019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1700808"/>
            <a:ext cx="7598554" cy="3046988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9600" b="1" cap="none" spc="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rgbClr val="0070C0">
                      <a:alpha val="6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МАРМУРОВА </a:t>
            </a:r>
          </a:p>
          <a:p>
            <a:pPr algn="ctr"/>
            <a:r>
              <a:rPr lang="uk-UA" sz="96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rgbClr val="0070C0">
                      <a:alpha val="6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ПЕЧЕРА</a:t>
            </a:r>
            <a:endParaRPr lang="ru-RU" sz="9600" b="1" cap="none" spc="0" dirty="0">
              <a:ln w="11430"/>
              <a:solidFill>
                <a:schemeClr val="accent6">
                  <a:lumMod val="75000"/>
                </a:schemeClr>
              </a:solidFill>
              <a:effectLst>
                <a:glow rad="101600">
                  <a:srgbClr val="0070C0">
                    <a:alpha val="6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2788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0" y="659011"/>
            <a:ext cx="4572000" cy="553997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 err="1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Мій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 край </a:t>
            </a:r>
            <a:r>
              <a:rPr lang="ru-RU" b="1" i="1" dirty="0" err="1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чудовий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 — </a:t>
            </a:r>
            <a:r>
              <a:rPr lang="ru-RU" b="1" i="1" dirty="0" err="1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Україна</a:t>
            </a:r>
            <a:r>
              <a:rPr lang="ru-RU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!</a:t>
            </a:r>
            <a:br>
              <a:rPr lang="ru-RU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Тут народились </a:t>
            </a:r>
            <a:r>
              <a:rPr lang="ru-RU" b="1" i="1" dirty="0" err="1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ти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 і я.</a:t>
            </a:r>
            <a:b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Тут над ставком верба й калина,</a:t>
            </a:r>
            <a:b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b="1" i="1" dirty="0" err="1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Чарівна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b="1" i="1" dirty="0" err="1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пісня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b="1" i="1" dirty="0" err="1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солов’я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.</a:t>
            </a:r>
            <a:b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Все </a:t>
            </a:r>
            <a:r>
              <a:rPr lang="ru-RU" b="1" i="1" dirty="0" err="1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найдорожче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 в </a:t>
            </a:r>
            <a:r>
              <a:rPr lang="ru-RU" b="1" i="1" dirty="0" err="1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цілім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b="1" i="1" dirty="0" err="1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світі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,</a:t>
            </a:r>
            <a:b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b="1" i="1" dirty="0" err="1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Бо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 тут </a:t>
            </a:r>
            <a:r>
              <a:rPr lang="ru-RU" b="1" i="1" dirty="0" err="1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почався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 наш </a:t>
            </a:r>
            <a:r>
              <a:rPr lang="ru-RU" b="1" i="1" dirty="0" err="1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політ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.</a:t>
            </a:r>
            <a:b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b="1" i="1" dirty="0" err="1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Цвітуть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b="1" i="1" dirty="0" err="1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волошки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b="1" i="1" dirty="0" err="1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сині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 в </a:t>
            </a:r>
            <a:r>
              <a:rPr lang="ru-RU" b="1" i="1" dirty="0" err="1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житі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,</a:t>
            </a:r>
            <a:b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b="1" i="1" dirty="0" err="1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Звідсіль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b="1" i="1" dirty="0" err="1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ведуть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 дороги в </a:t>
            </a:r>
            <a:r>
              <a:rPr lang="ru-RU" b="1" i="1" dirty="0" err="1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світ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.</a:t>
            </a:r>
            <a:b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І </a:t>
            </a:r>
            <a:r>
              <a:rPr lang="ru-RU" b="1" i="1" dirty="0" err="1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найдорожча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b="1" i="1" dirty="0" err="1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рідна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b="1" i="1" dirty="0" err="1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мова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 —</a:t>
            </a:r>
            <a:b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b="1" i="1" dirty="0" err="1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Джерельцем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b="1" i="1" dirty="0" err="1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радісно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b="1" i="1" dirty="0" err="1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дзвенить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.</a:t>
            </a:r>
            <a:b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І мила </a:t>
            </a:r>
            <a:r>
              <a:rPr lang="ru-RU" b="1" i="1" dirty="0" err="1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пісня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b="1" i="1" dirty="0" err="1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колискова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,</a:t>
            </a:r>
            <a:b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b="1" i="1" dirty="0" err="1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Чумацький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 шлях </a:t>
            </a:r>
            <a:r>
              <a:rPr lang="ru-RU" b="1" i="1" dirty="0" err="1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кудись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b="1" i="1" dirty="0" err="1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зорить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.</a:t>
            </a:r>
            <a:b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Усе </a:t>
            </a:r>
            <a:r>
              <a:rPr lang="ru-RU" b="1" i="1" dirty="0" err="1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найкраще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 і </a:t>
            </a:r>
            <a:r>
              <a:rPr lang="ru-RU" b="1" i="1" dirty="0" err="1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єдине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,</a:t>
            </a:r>
            <a:b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І </a:t>
            </a:r>
            <a:r>
              <a:rPr lang="ru-RU" b="1" i="1" dirty="0" err="1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радощі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b="1" i="1" dirty="0" err="1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усі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, й </a:t>
            </a:r>
            <a:r>
              <a:rPr lang="ru-RU" b="1" i="1" dirty="0" err="1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жалі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...</a:t>
            </a:r>
            <a:b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b="1" i="1" dirty="0" err="1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Мій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b="1" i="1" dirty="0" err="1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рідний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 краю, </a:t>
            </a:r>
            <a:r>
              <a:rPr lang="ru-RU" b="1" i="1" dirty="0" err="1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Україно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!</a:t>
            </a:r>
            <a:b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b="1" i="1" dirty="0" err="1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Найкраще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b="1" i="1" dirty="0" err="1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місце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 на </a:t>
            </a:r>
            <a:r>
              <a:rPr lang="ru-RU" b="1" i="1" dirty="0" err="1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землі</a:t>
            </a:r>
            <a: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!</a:t>
            </a:r>
            <a:br>
              <a:rPr lang="ru-RU" b="1" i="1" dirty="0">
                <a:ln>
                  <a:solidFill>
                    <a:srgbClr val="002060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400" b="1" u="sng" dirty="0">
                <a:ln>
                  <a:solidFill>
                    <a:srgbClr val="FF000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Так </a:t>
            </a:r>
            <a:r>
              <a:rPr lang="ru-RU" sz="2400" b="1" u="sng" dirty="0" err="1">
                <a:ln>
                  <a:solidFill>
                    <a:srgbClr val="FF000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дізнаймось</a:t>
            </a:r>
            <a:r>
              <a:rPr lang="ru-RU" sz="2400" b="1" u="sng" dirty="0">
                <a:ln>
                  <a:solidFill>
                    <a:srgbClr val="FF000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про </a:t>
            </a:r>
            <a:r>
              <a:rPr lang="ru-RU" sz="2400" b="1" u="sng" dirty="0" err="1">
                <a:ln>
                  <a:solidFill>
                    <a:srgbClr val="FF000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визначні</a:t>
            </a:r>
            <a:r>
              <a:rPr lang="ru-RU" sz="2400" b="1" u="sng" dirty="0">
                <a:ln>
                  <a:solidFill>
                    <a:srgbClr val="FF000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b="1" u="sng" dirty="0" err="1">
                <a:ln>
                  <a:solidFill>
                    <a:srgbClr val="FF000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місця</a:t>
            </a:r>
            <a:r>
              <a:rPr lang="ru-RU" sz="2400" b="1" u="sng" dirty="0">
                <a:ln>
                  <a:solidFill>
                    <a:srgbClr val="FF000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b="1" u="sng" dirty="0" err="1">
                <a:ln>
                  <a:solidFill>
                    <a:srgbClr val="FF000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України</a:t>
            </a: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</a:rPr>
              <a:t/>
            </a:r>
            <a:br>
              <a:rPr lang="ru-RU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0481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вчитель\Desktop\чудеса України\мармурова\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9019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вчитель\Desktop\чудеса України\мармурова\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94453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вчитель\Desktop\чудеса України\мармурова\b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66"/>
            <a:ext cx="9144000" cy="6850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90190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вчитель\Desktop\чудеса України\мармурова\IMG_40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36" y="0"/>
            <a:ext cx="9125963" cy="6845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90190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вчитель\Desktop\чудеса України\мармурова\marble-cav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587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90190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вчитель\Desktop\чудеса України\мармурова\marmurova-pechera-marmurov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" y="0"/>
            <a:ext cx="913994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90190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вчитель\Desktop\чудеса України\мармурова\mramornaia_peshera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90190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 descr="C:\Users\вчитель\Desktop\чудеса України\мармурова\Печери-Криму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25" y="8170"/>
            <a:ext cx="9150925" cy="6849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9019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9461" y="2060848"/>
            <a:ext cx="8748934" cy="1569660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9600" b="1" cap="none" spc="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rgbClr val="0070C0">
                      <a:alpha val="6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ОЗЕРО СЕНЕВИР</a:t>
            </a:r>
            <a:endParaRPr lang="ru-RU" sz="9600" b="1" cap="none" spc="0" dirty="0">
              <a:ln w="11430"/>
              <a:solidFill>
                <a:schemeClr val="accent6">
                  <a:lumMod val="75000"/>
                </a:schemeClr>
              </a:solidFill>
              <a:effectLst>
                <a:glow rad="101600">
                  <a:srgbClr val="0070C0">
                    <a:alpha val="6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2788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вчитель\Desktop\озеро Синевир\3838309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1770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9019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читель\Desktop\7 чудес\1334403423_novobnarabstolraztem-1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" y="548680"/>
            <a:ext cx="9135899" cy="5636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7354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вчитель\Desktop\озеро Синевир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7" y="0"/>
            <a:ext cx="4568252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7" name="Picture 3" descr="C:\Users\вчитель\Desktop\озеро Синевир\images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7" y="3356992"/>
            <a:ext cx="4601149" cy="3411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4" descr="C:\Users\вчитель\Desktop\озеро Синевир\images (4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1149" y="23236"/>
            <a:ext cx="4699586" cy="3350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9" name="Picture 5" descr="C:\Users\вчитель\Desktop\озеро Синевир\images (5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4046" y="3399049"/>
            <a:ext cx="4498931" cy="3369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9019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вчитель\Desktop\озеро Синевир\images (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289489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1" name="Picture 3" descr="C:\Users\вчитель\Desktop\озеро Синевир\images (7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9489" y="0"/>
            <a:ext cx="4845800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2" name="Picture 4" descr="C:\Users\вчитель\Desktop\озеро Синевир\images (8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12976"/>
            <a:ext cx="4326048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3" name="Picture 5" descr="C:\Users\вчитель\Desktop\озеро Синевир\images (9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6048" y="3212976"/>
            <a:ext cx="4866295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9931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вчитель\Desktop\озеро Синевир\images (10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40"/>
            <a:ext cx="4355976" cy="314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5" name="Picture 3" descr="C:\Users\вчитель\Desktop\озеро Синевир\images (1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7" y="-9212"/>
            <a:ext cx="4755374" cy="3127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6" name="Picture 4" descr="C:\Users\вчитель\Desktop\озеро Синевир\images (1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266323"/>
            <a:ext cx="4355976" cy="3561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7" name="Picture 5" descr="C:\Users\вчитель\Desktop\озеро Синевир\images (13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266323"/>
            <a:ext cx="4755375" cy="3561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9931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2983" y="1556792"/>
            <a:ext cx="8019760" cy="3631763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115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rgbClr val="0070C0">
                      <a:alpha val="6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ПОДІЛЬСЬКІ</a:t>
            </a:r>
          </a:p>
          <a:p>
            <a:pPr algn="ctr"/>
            <a:r>
              <a:rPr lang="uk-UA" sz="115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rgbClr val="0070C0">
                      <a:alpha val="6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ТОВТРИ</a:t>
            </a:r>
            <a:endParaRPr lang="ru-RU" sz="11500" b="1" cap="none" spc="0" dirty="0">
              <a:ln w="11430"/>
              <a:solidFill>
                <a:schemeClr val="accent6">
                  <a:lumMod val="75000"/>
                </a:schemeClr>
              </a:solidFill>
              <a:effectLst>
                <a:glow rad="101600">
                  <a:srgbClr val="0070C0">
                    <a:alpha val="6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61609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вчитель\Desktop\чудеса України\подільські товтри\фото-с-ho4uvpohod.com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32" y="-11618"/>
            <a:ext cx="9159489" cy="6869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9931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C:\Users\вчитель\Desktop\чудеса України\подільські товтри\hmelnich-tovtri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58"/>
            <a:ext cx="9140609" cy="6842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9931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вчитель\Desktop\чудеса України\подільські товтри\sem-prirodnikh-chudes-ukraini-podolskie-tovtri_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528" y="3377208"/>
            <a:ext cx="4613325" cy="3485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7" name="Picture 3" descr="C:\Users\вчитель\Desktop\чудеса України\подільські товтри\podolie-tovtry-1531x1024x768x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62500" cy="3377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8" name="Picture 4" descr="C:\Users\вчитель\Desktop\чудеса України\подільські товтри\podilski-tovtr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686" y="3377208"/>
            <a:ext cx="4596203" cy="3442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0" name="Picture 6" descr="C:\Users\вчитель\Desktop\чудеса України\подільські товтри\1854314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0" y="0"/>
            <a:ext cx="4368389" cy="3276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9931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вчитель\Desktop\чудеса України\подільські товтри\309083_1606-800x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" y="51188"/>
            <a:ext cx="9141126" cy="7389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9931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вчитель\Desktop\озеро Свитязь\images (8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4649703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19" name="Picture 3" descr="C:\Users\вчитель\Desktop\озеро Свитязь\images (7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9702" y="0"/>
            <a:ext cx="4494298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0" name="Picture 4" descr="C:\Users\вчитель\Desktop\озеро Свитязь\images (1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78518"/>
            <a:ext cx="4645288" cy="3479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1" name="Picture 5" descr="C:\Users\вчитель\Desktop\озеро Свитязь\images (4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2837" y="3356992"/>
            <a:ext cx="4496500" cy="350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075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966" y="1772816"/>
            <a:ext cx="9025804" cy="2554545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80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rgbClr val="0070C0">
                      <a:alpha val="6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ГРАНІТНО-СТЕПОВЕ </a:t>
            </a:r>
          </a:p>
          <a:p>
            <a:pPr algn="ctr"/>
            <a:r>
              <a:rPr lang="uk-UA" sz="8000" b="1" cap="none" spc="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rgbClr val="0070C0">
                      <a:alpha val="6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ПОБУЖЖЯ</a:t>
            </a:r>
            <a:endParaRPr lang="ru-RU" sz="8000" b="1" cap="none" spc="0" dirty="0">
              <a:ln w="11430"/>
              <a:solidFill>
                <a:schemeClr val="accent6">
                  <a:lumMod val="75000"/>
                </a:schemeClr>
              </a:solidFill>
              <a:effectLst>
                <a:glow rad="101600">
                  <a:srgbClr val="0070C0">
                    <a:alpha val="6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6788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вчитель\Desktop\7 чудес\6743667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12" y="-1"/>
            <a:ext cx="9129688" cy="686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4540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вчитель\Desktop\чудеса України\гранітно степове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9484"/>
            <a:ext cx="9145243" cy="6867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075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3" descr="C:\Users\вчитель\Desktop\чудеса України\гранітно степове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848"/>
            <a:ext cx="9109589" cy="685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075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G:\чудеса України\гранітно степове\0044-034-Petropavlvskij-Aktvskij-kanjo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9966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000144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вчитель\Desktop\чудеса України\гранітно степове\bu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2457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чудеса України\гранітно степове\173305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075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7207" y="1556792"/>
            <a:ext cx="5271316" cy="3631763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115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rgbClr val="0070C0">
                      <a:alpha val="6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ОЗЕРО</a:t>
            </a:r>
          </a:p>
          <a:p>
            <a:pPr algn="ctr"/>
            <a:r>
              <a:rPr lang="uk-UA" sz="11500" b="1" cap="none" spc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rgbClr val="0070C0">
                      <a:alpha val="6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СВІТЯЗЬ</a:t>
            </a:r>
            <a:endParaRPr lang="ru-RU" sz="11500" b="1" cap="none" spc="0" dirty="0">
              <a:ln w="11430"/>
              <a:solidFill>
                <a:schemeClr val="accent6">
                  <a:lumMod val="75000"/>
                </a:schemeClr>
              </a:solidFill>
              <a:effectLst>
                <a:glow rad="101600">
                  <a:srgbClr val="0070C0">
                    <a:alpha val="6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1075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075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969"/>
            <a:ext cx="9317320" cy="6844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050692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075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40384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764704"/>
            <a:ext cx="7980775" cy="4708981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15000" b="1" cap="none" spc="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rgbClr val="0070C0">
                      <a:alpha val="6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АСКАНІЯ-</a:t>
            </a:r>
          </a:p>
          <a:p>
            <a:pPr algn="ctr"/>
            <a:r>
              <a:rPr lang="uk-UA" sz="150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rgbClr val="0070C0">
                      <a:alpha val="6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НОВА</a:t>
            </a:r>
            <a:endParaRPr lang="ru-RU" sz="15000" b="1" cap="none" spc="0" dirty="0">
              <a:ln w="11430"/>
              <a:solidFill>
                <a:schemeClr val="accent6">
                  <a:lumMod val="75000"/>
                </a:schemeClr>
              </a:solidFill>
              <a:effectLst>
                <a:glow rad="101600">
                  <a:srgbClr val="0070C0">
                    <a:alpha val="6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96865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872" y="0"/>
            <a:ext cx="919687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075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418" y="207818"/>
            <a:ext cx="9144000" cy="6664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075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075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075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Аскания-Нова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138"/>
            <a:ext cx="4680520" cy="3087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G:\Аскания-Нова\images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652" y="3032989"/>
            <a:ext cx="4747115" cy="3825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G:\Аскания-Нова\images (8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5479"/>
            <a:ext cx="4788024" cy="3063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G:\Аскания-Нова\images (16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99184"/>
            <a:ext cx="4328653" cy="3758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2364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25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75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75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75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Аскания-Нова\images (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4450227" cy="3257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G:\Аскания-Нова\images (10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634" y="3298995"/>
            <a:ext cx="4826365" cy="3502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G:\Аскания-Нова\images (6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57596"/>
            <a:ext cx="4317635" cy="3599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G:\Аскания-Нова\images (15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0226" y="1"/>
            <a:ext cx="4693774" cy="3298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2364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25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25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25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G:\Аскания-Нова\images (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6712"/>
            <a:ext cx="7488399" cy="465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G:\Аскания-Нова\images (1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630"/>
            <a:ext cx="8880986" cy="6498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9445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Аскания-Нова\images (1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1"/>
            <a:ext cx="9092200" cy="6660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G:\Аскания-Нова\images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5" y="1"/>
            <a:ext cx="9112175" cy="6777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9445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338</TotalTime>
  <Words>25</Words>
  <Application>Microsoft Office PowerPoint</Application>
  <PresentationFormat>Экран (4:3)</PresentationFormat>
  <Paragraphs>16</Paragraphs>
  <Slides>53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вчитель</dc:creator>
  <cp:lastModifiedBy>петрович</cp:lastModifiedBy>
  <cp:revision>28</cp:revision>
  <dcterms:created xsi:type="dcterms:W3CDTF">2015-11-03T13:59:16Z</dcterms:created>
  <dcterms:modified xsi:type="dcterms:W3CDTF">2015-11-06T12:31:59Z</dcterms:modified>
</cp:coreProperties>
</file>