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78" r:id="rId30"/>
    <p:sldId id="287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D713B-C445-4B97-BD0B-61C4FE34CC5B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275A0-4B8B-4B54-BB35-65171EA1D33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5E20A-B566-4308-831B-44942D28FFA6}" type="datetimeFigureOut">
              <a:rPr lang="uk-UA" smtClean="0"/>
              <a:pPr/>
              <a:t>25.04.2012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9BEFD-3FD9-463C-92C0-0639E23B8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gif"/><Relationship Id="rId2" Type="http://schemas.openxmlformats.org/officeDocument/2006/relationships/audio" Target="file:///C:\Users\Alenka\Desktop\&#1055;&#1088;&#1077;&#1079;&#1077;&#1085;&#1090;&#1072;&#1094;&#1080;&#1103;%20&#1076;&#1086;%20&#1091;&#1088;&#1086;&#1082;&#1091;%20&#1071;&#1071;&#1071;&#1071;&#1071;&#1071;\&#1084;&#1091;&#1079;&#1080;&#1082;&#1072;+&#1076;&#1083;&#1103;+&#1076;&#1091;&#1096;&#1110;......%5bwww.vpleer.ru%5d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gif"/><Relationship Id="rId5" Type="http://schemas.openxmlformats.org/officeDocument/2006/relationships/image" Target="../media/image1.gif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59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12" Type="http://schemas.openxmlformats.org/officeDocument/2006/relationships/image" Target="../media/image20.jpeg"/><Relationship Id="rId2" Type="http://schemas.openxmlformats.org/officeDocument/2006/relationships/image" Target="../media/image51.jpeg"/><Relationship Id="rId16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19.jpeg"/><Relationship Id="rId5" Type="http://schemas.openxmlformats.org/officeDocument/2006/relationships/image" Target="../media/image54.jpeg"/><Relationship Id="rId15" Type="http://schemas.openxmlformats.org/officeDocument/2006/relationships/image" Target="../media/image61.jpeg"/><Relationship Id="rId10" Type="http://schemas.openxmlformats.org/officeDocument/2006/relationships/image" Target="../media/image58.jpeg"/><Relationship Id="rId4" Type="http://schemas.openxmlformats.org/officeDocument/2006/relationships/image" Target="../media/image53.jpeg"/><Relationship Id="rId9" Type="http://schemas.openxmlformats.org/officeDocument/2006/relationships/image" Target="../media/image57.jpeg"/><Relationship Id="rId1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7" Type="http://schemas.openxmlformats.org/officeDocument/2006/relationships/image" Target="../media/image34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Alenka\Desktop\Картинки для презентації на урок\земля\Фон\fa0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pic>
        <p:nvPicPr>
          <p:cNvPr id="1029" name="Picture 5" descr="C:\Users\Alenka\Desktop\Картинки для презентації на урок\земля\Линии\lnA0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285720" y="285727"/>
            <a:ext cx="8643998" cy="150330"/>
          </a:xfrm>
          <a:prstGeom prst="rect">
            <a:avLst/>
          </a:prstGeom>
          <a:noFill/>
        </p:spPr>
      </p:pic>
      <p:pic>
        <p:nvPicPr>
          <p:cNvPr id="8" name="Picture 5" descr="C:\Users\Alenka\Desktop\Картинки для презентації на урок\земля\Линии\lnA0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285720" y="6500834"/>
            <a:ext cx="8653523" cy="150495"/>
          </a:xfrm>
          <a:prstGeom prst="rect">
            <a:avLst/>
          </a:prstGeom>
          <a:noFill/>
        </p:spPr>
      </p:pic>
      <p:pic>
        <p:nvPicPr>
          <p:cNvPr id="10" name="Picture 5" descr="C:\Users\Alenka\Desktop\Картинки для презентації на урок\земля\Линии\lnA0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787378" y="3409434"/>
            <a:ext cx="6357983" cy="110574"/>
          </a:xfrm>
          <a:prstGeom prst="rect">
            <a:avLst/>
          </a:prstGeom>
          <a:noFill/>
        </p:spPr>
      </p:pic>
      <p:pic>
        <p:nvPicPr>
          <p:cNvPr id="11" name="Picture 5" descr="C:\Users\Alenka\Desktop\Картинки для презентації на урок\земля\Линии\lnA0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-2909423" y="3409432"/>
            <a:ext cx="6357983" cy="110574"/>
          </a:xfrm>
          <a:prstGeom prst="rect">
            <a:avLst/>
          </a:prstGeom>
          <a:noFill/>
        </p:spPr>
      </p:pic>
      <p:pic>
        <p:nvPicPr>
          <p:cNvPr id="15" name="Picture 8" descr="D:\Pictures\Клипарты, фоны...разное\анимиров. надписи\babochkia-24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928670"/>
            <a:ext cx="1143000" cy="1428750"/>
          </a:xfrm>
          <a:prstGeom prst="rect">
            <a:avLst/>
          </a:prstGeom>
          <a:noFill/>
        </p:spPr>
      </p:pic>
      <p:pic>
        <p:nvPicPr>
          <p:cNvPr id="16" name="Picture 8" descr="D:\Pictures\Клипарты, фоны...разное\анимиров. надписи\babochkia-24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7072330" y="4786322"/>
            <a:ext cx="1143000" cy="1428750"/>
          </a:xfrm>
          <a:prstGeom prst="rect">
            <a:avLst/>
          </a:prstGeom>
          <a:noFill/>
        </p:spPr>
      </p:pic>
      <p:pic>
        <p:nvPicPr>
          <p:cNvPr id="17" name="Picture 8" descr="D:\Pictures\Клипарты, фоны...разное\анимиров. надписи\babochkia-24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4786322"/>
            <a:ext cx="1143000" cy="1428750"/>
          </a:xfrm>
          <a:prstGeom prst="rect">
            <a:avLst/>
          </a:prstGeom>
          <a:noFill/>
        </p:spPr>
      </p:pic>
      <p:pic>
        <p:nvPicPr>
          <p:cNvPr id="18" name="Picture 8" descr="D:\Pictures\Клипарты, фоны...разное\анимиров. надписи\babochkia-24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785786" y="1000108"/>
            <a:ext cx="1143000" cy="1428750"/>
          </a:xfrm>
          <a:prstGeom prst="rect">
            <a:avLst/>
          </a:prstGeom>
          <a:noFill/>
        </p:spPr>
      </p:pic>
      <p:pic>
        <p:nvPicPr>
          <p:cNvPr id="1033" name="Picture 9" descr="D:\Pictures\Клипарты, фоны...разное\Анимационные картинки для презентаций. Часть 2\Космос\Ко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32406" y="428604"/>
            <a:ext cx="4554174" cy="6072230"/>
          </a:xfrm>
          <a:prstGeom prst="rect">
            <a:avLst/>
          </a:prstGeom>
          <a:noFill/>
        </p:spPr>
      </p:pic>
      <p:pic>
        <p:nvPicPr>
          <p:cNvPr id="1031" name="Picture 7" descr="D:\Pictures\Клипарты, фоны...разное\Для сайта\sun_tu4a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285728"/>
            <a:ext cx="2857520" cy="2540018"/>
          </a:xfrm>
          <a:prstGeom prst="rect">
            <a:avLst/>
          </a:prstGeom>
          <a:noFill/>
        </p:spPr>
      </p:pic>
      <p:pic>
        <p:nvPicPr>
          <p:cNvPr id="24" name="музика+для+душі......[www.vpleer.ru]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500034" y="500042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9" name="Picture 3" descr="C:\Users\Alenka\Desktop\Народні свята\s018_1266991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785794"/>
            <a:ext cx="7906573" cy="5106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85786" y="1571612"/>
            <a:ext cx="771530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 березня 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Сорок Святих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3" name="Picture 3" descr="C:\Users\Alenka\Desktop\Картинки для презентації на урок\Теплий Олек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82172"/>
            <a:ext cx="7858180" cy="5411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57158" y="3571876"/>
            <a:ext cx="842968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uk-UA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березня</a:t>
            </a:r>
          </a:p>
          <a:p>
            <a:pPr algn="ctr"/>
            <a:r>
              <a:rPr lang="uk-UA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b="1" dirty="0" smtClean="0">
                <a:latin typeface="Times New Roman" pitchFamily="18" charset="0"/>
                <a:cs typeface="Times New Roman" pitchFamily="18" charset="0"/>
              </a:rPr>
              <a:t> Теплого Олекси</a:t>
            </a:r>
            <a:endParaRPr lang="uk-UA" sz="4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7" name="Picture 3" descr="C:\Users\Alenka\Desktop\47464-1333786067-248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500"/>
            <a:ext cx="821537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285860"/>
            <a:ext cx="650085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квітня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 smtClean="0"/>
          </a:p>
          <a:p>
            <a:pPr algn="ctr"/>
            <a:endParaRPr lang="ru-RU" sz="4400" b="1" dirty="0" smtClean="0"/>
          </a:p>
          <a:p>
            <a:pPr algn="ctr"/>
            <a:endParaRPr lang="ru-RU" sz="4400" b="1" dirty="0" smtClean="0"/>
          </a:p>
          <a:p>
            <a:pPr algn="ctr"/>
            <a:endParaRPr lang="ru-RU" sz="4400" b="1" dirty="0" smtClean="0"/>
          </a:p>
          <a:p>
            <a:pPr algn="ctr"/>
            <a:endParaRPr lang="ru-RU" sz="1000" b="1" dirty="0" smtClean="0"/>
          </a:p>
          <a:p>
            <a:pPr algn="ctr"/>
            <a:r>
              <a:rPr lang="ru-RU" sz="4800" b="1" dirty="0" err="1" smtClean="0"/>
              <a:t>Благовіщення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Пресвятої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Богородиці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3570" y="4643446"/>
            <a:ext cx="2128830" cy="99535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174" name="Picture 6" descr="C:\Users\Alenka\Desktop\7635513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3341155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5" name="Picture 7" descr="C:\Users\Alenka\Desktop\3270615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19" y="1285860"/>
            <a:ext cx="4867369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285852" y="2928934"/>
            <a:ext cx="66437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Вербна неділя</a:t>
            </a:r>
            <a:endParaRPr lang="uk-UA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6" name="Picture 4" descr="C:\Users\Alenka\Desktop\P2yUjGHUSV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0"/>
            <a:ext cx="7143800" cy="596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Alenka\Desktop\23004305-300x2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357562"/>
            <a:ext cx="3794132" cy="3073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500306"/>
            <a:ext cx="7772400" cy="1470025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Чистий четвер</a:t>
            </a:r>
            <a:endParaRPr lang="uk-UA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600" decel="100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lenka\Desktop\5824589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7166"/>
            <a:ext cx="4357718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214686"/>
            <a:ext cx="7429552" cy="1714512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Страсна п</a:t>
            </a:r>
            <a:r>
              <a:rPr lang="en-US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6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ятниця</a:t>
            </a:r>
            <a:endParaRPr lang="uk-UA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050" name="Picture 2" descr="C:\Users\Alenka\Desktop\Картинки для презентації на урок\1327350329_drevo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57166"/>
            <a:ext cx="5072098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Великодня субота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1600200"/>
            <a:ext cx="6400816" cy="45259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Великодень</a:t>
            </a:r>
            <a:endParaRPr lang="uk-UA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C:\Users\Alenka\Desktop\velukden-lustivk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5354841" cy="604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Users\Alenka\Desktop\27462846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28604"/>
            <a:ext cx="3603908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714480" y="2357430"/>
            <a:ext cx="58579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Великодень</a:t>
            </a:r>
            <a:endParaRPr lang="uk-UA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C:\Users\Alenka\Desktop\velukden-lustivk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20" y="509566"/>
            <a:ext cx="5354841" cy="604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Alenka\Desktop\images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714356"/>
            <a:ext cx="7286676" cy="5486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8229600" cy="4500594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травня 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Святого Юрія</a:t>
            </a:r>
            <a:endParaRPr lang="uk-UA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lenka\Desktop\lg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872" y="866756"/>
            <a:ext cx="7719534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Alenka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Alenka\Desktop\lgs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356"/>
            <a:ext cx="7719534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500306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Вознесіння</a:t>
            </a:r>
            <a:endParaRPr lang="uk-UA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Alenka\Desktop\backgrounds_of_March 8\Spring background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Alenka\Desktop\Картинки для презентації на урок\земля\adelaidejp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00108"/>
            <a:ext cx="5943600" cy="4457700"/>
          </a:xfrm>
          <a:prstGeom prst="rect">
            <a:avLst/>
          </a:prstGeom>
          <a:noFill/>
        </p:spPr>
      </p:pic>
      <p:pic>
        <p:nvPicPr>
          <p:cNvPr id="1028" name="Picture 4" descr="C:\Users\Alenka\Desktop\Картинки для презентації на урок\земля\hawaii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1000108"/>
            <a:ext cx="6000487" cy="4430968"/>
          </a:xfrm>
          <a:prstGeom prst="rect">
            <a:avLst/>
          </a:prstGeom>
          <a:noFill/>
        </p:spPr>
      </p:pic>
      <p:pic>
        <p:nvPicPr>
          <p:cNvPr id="1029" name="Picture 5" descr="C:\Users\Alenka\Desktop\Картинки для презентації на урок\земля\missouri-trees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1000108"/>
            <a:ext cx="6000792" cy="4500594"/>
          </a:xfrm>
          <a:prstGeom prst="rect">
            <a:avLst/>
          </a:prstGeom>
          <a:noFill/>
        </p:spPr>
      </p:pic>
      <p:pic>
        <p:nvPicPr>
          <p:cNvPr id="4" name="Picture 2" descr="C:\Users\Alenka\Desktop\Картинки для презентації на урок\земля\kanagawa_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1000108"/>
            <a:ext cx="6029726" cy="4661468"/>
          </a:xfrm>
          <a:prstGeom prst="rect">
            <a:avLst/>
          </a:prstGeom>
          <a:noFill/>
        </p:spPr>
      </p:pic>
      <p:pic>
        <p:nvPicPr>
          <p:cNvPr id="5" name="Picture 3" descr="C:\Users\Alenka\Desktop\Картинки для презентації на урок\земля\taiwan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1000108"/>
            <a:ext cx="6115072" cy="46434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Alenka\Desktop\Картинки для презентації на урок\0dbb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85728"/>
            <a:ext cx="6643734" cy="5859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endParaRPr lang="uk-UA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52"/>
            <a:ext cx="7772400" cy="1571637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Висновки:</a:t>
            </a: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142984"/>
            <a:ext cx="8001056" cy="4786346"/>
          </a:xfrm>
        </p:spPr>
        <p:txBody>
          <a:bodyPr>
            <a:noAutofit/>
          </a:bodyPr>
          <a:lstStyle/>
          <a:p>
            <a:pPr lvl="0"/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весна багата весняними святами і обрядами;</a:t>
            </a:r>
          </a:p>
          <a:p>
            <a:pPr algn="l"/>
            <a:endParaRPr lang="uk-UA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народним календарем Новий рік розпочинався навесні;</a:t>
            </a:r>
          </a:p>
          <a:p>
            <a:pPr algn="l"/>
            <a:endParaRPr lang="uk-UA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обрядів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 намагались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прискорити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прихід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весни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тепла,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дощу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endParaRPr lang="uk-UA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uk-UA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3"/>
            <a:ext cx="7772400" cy="1357322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928802"/>
            <a:ext cx="8715404" cy="2000264"/>
          </a:xfrm>
        </p:spPr>
        <p:txBody>
          <a:bodyPr>
            <a:noAutofit/>
          </a:bodyPr>
          <a:lstStyle/>
          <a:p>
            <a:r>
              <a:rPr lang="uk-UA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“Літературознавці</a:t>
            </a:r>
            <a:r>
              <a:rPr lang="uk-UA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uk-UA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studies4"/>
          <p:cNvPicPr>
            <a:picLocks noChangeAspect="1" noChangeArrowheads="1"/>
          </p:cNvPicPr>
          <p:nvPr/>
        </p:nvPicPr>
        <p:blipFill>
          <a:blip r:embed="rId3" cstate="print"/>
          <a:srcRect l="22830"/>
          <a:stretch>
            <a:fillRect/>
          </a:stretch>
        </p:blipFill>
        <p:spPr bwMode="auto">
          <a:xfrm>
            <a:off x="3071802" y="3286124"/>
            <a:ext cx="3216895" cy="277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4098" name="Picture 2" descr="C:\Users\Alenka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Alenka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857232"/>
            <a:ext cx="67866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Наші завдання:</a:t>
            </a:r>
            <a:r>
              <a:rPr lang="uk-UA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6000" dirty="0">
              <a:solidFill>
                <a:srgbClr val="00206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000100" y="2150104"/>
            <a:ext cx="721523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зібрати і дослідити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прислів’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та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приказки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народні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прикмети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весни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створити «Скарбнички народної мудрості».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6145" name="Picture 1" descr="C:\Users\Alenka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Alenka\Desktop\vesna_vesennie_peyzagi_foto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  <p:pic>
        <p:nvPicPr>
          <p:cNvPr id="6147" name="Picture 3" descr="C:\Users\Alenka\Desktop\40575804_1236254879_20050327121140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857232"/>
            <a:ext cx="6858048" cy="5143536"/>
          </a:xfrm>
          <a:prstGeom prst="rect">
            <a:avLst/>
          </a:prstGeom>
          <a:noFill/>
        </p:spPr>
      </p:pic>
      <p:pic>
        <p:nvPicPr>
          <p:cNvPr id="6148" name="Picture 4" descr="C:\Users\Alenka\Desktop\vesna_vesennie_peyzagi_foto_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  <p:pic>
        <p:nvPicPr>
          <p:cNvPr id="6149" name="Picture 5" descr="C:\Users\Alenka\Desktop\vesna_vesennie_peyzagi_foto_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785794"/>
            <a:ext cx="7072362" cy="5314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Alenka\Desktop\vesna_vesennie_peyzagi_foto_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785794"/>
            <a:ext cx="7115524" cy="5340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 descr="C:\Users\Alenka\Desktop\Картинки для презентації на урок\PicsDesktop.net_3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0100" y="857232"/>
            <a:ext cx="7143800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C:\Users\Alenka\Desktop\Картинки для презентації на урок\PicsDesktop.net_4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0100" y="785794"/>
            <a:ext cx="7191425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3" name="Picture 9" descr="C:\Users\Alenka\Desktop\Картинки для презентації на урок\PicsDesktop.net_4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52475" y="750075"/>
            <a:ext cx="7191425" cy="5393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4" name="Picture 10" descr="C:\Users\Alenka\Desktop\Картинки для презентації на урок\PicsDesktop.net_2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00101" y="803654"/>
            <a:ext cx="7072362" cy="5411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5" name="Picture 11" descr="C:\Users\Alenka\Desktop\Картинки для презентації на урок\PicsDesktop.net_4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52475" y="803653"/>
            <a:ext cx="7119987" cy="5339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6" name="Picture 12" descr="C:\Users\Alenka\Desktop\Картинки для презентації на урок\PicsDesktop.net_8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00100" y="803652"/>
            <a:ext cx="7072362" cy="5339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7" name="Picture 13" descr="C:\Users\Alenka\Desktop\Картинки для презентації на урок\PicsDesktop.net_9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47725" y="750075"/>
            <a:ext cx="7096175" cy="5393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8" name="Picture 14" descr="C:\Users\Alenka\Desktop\83752688_Vesna_priroda_krasivaya_30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1398" y="714356"/>
            <a:ext cx="7929692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60" name="Picture 16" descr="C:\Users\Alenka\Desktop\56081862_064_spring_2006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000364" y="684683"/>
            <a:ext cx="3143272" cy="5560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3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Alenka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714356"/>
            <a:ext cx="533043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Висновки: </a:t>
            </a:r>
            <a:endParaRPr lang="uk-UA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2357430"/>
            <a:ext cx="71438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 smtClean="0"/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весна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багата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народні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прикмети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складено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прислів’їв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приказок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 весну,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пов’язані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народними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весняними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святами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Alenka\Desktop\Рисунок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714356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endParaRPr lang="uk-UA" sz="8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214554"/>
            <a:ext cx="75561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“Народознавці”</a:t>
            </a:r>
            <a:endParaRPr lang="uk-UA" sz="8000" dirty="0"/>
          </a:p>
        </p:txBody>
      </p:sp>
      <p:pic>
        <p:nvPicPr>
          <p:cNvPr id="5" name="Picture 6" descr="DSCF5764"/>
          <p:cNvPicPr>
            <a:picLocks noChangeAspect="1" noChangeArrowheads="1"/>
          </p:cNvPicPr>
          <p:nvPr/>
        </p:nvPicPr>
        <p:blipFill>
          <a:blip r:embed="rId3" cstate="print"/>
          <a:srcRect l="11191" t="12610" r="15793" b="19664"/>
          <a:stretch>
            <a:fillRect/>
          </a:stretch>
        </p:blipFill>
        <p:spPr bwMode="auto">
          <a:xfrm>
            <a:off x="2637230" y="3548723"/>
            <a:ext cx="3935034" cy="2737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lenka\Desktop\Рисунок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071678"/>
            <a:ext cx="6786610" cy="3567122"/>
          </a:xfrm>
        </p:spPr>
        <p:txBody>
          <a:bodyPr>
            <a:normAutofit lnSpcReduction="10000"/>
          </a:bodyPr>
          <a:lstStyle/>
          <a:p>
            <a:pPr lvl="0" algn="l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дослідити «Свято зустрічі весни»;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вивчити веснянки, народні ігри, хороводи;</a:t>
            </a:r>
          </a:p>
          <a:p>
            <a:pPr lvl="0" algn="l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оформити зібраний матеріал в збірку.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747153"/>
            <a:ext cx="7772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Наші завдання: </a:t>
            </a:r>
            <a:endParaRPr lang="uk-UA" sz="66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4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Alenka\Desktop\Рисунок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327149"/>
          </a:xfrm>
        </p:spPr>
        <p:txBody>
          <a:bodyPr>
            <a:normAutofit fontScale="90000"/>
          </a:bodyPr>
          <a:lstStyle/>
          <a:p>
            <a:r>
              <a:rPr lang="uk-UA" sz="8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Висновки: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000240"/>
            <a:ext cx="7358114" cy="3643338"/>
          </a:xfrm>
        </p:spPr>
        <p:txBody>
          <a:bodyPr>
            <a:normAutofit fontScale="77500" lnSpcReduction="20000"/>
          </a:bodyPr>
          <a:lstStyle/>
          <a:p>
            <a:pPr lvl="0" algn="l">
              <a:buFont typeface="Wingdings" pitchFamily="2" charset="2"/>
              <a:buChar char="v"/>
            </a:pPr>
            <a:r>
              <a:rPr lang="uk-UA" sz="4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із пробудженням природи від зимового сну, в Україні розпочинається цикл народних весняних свят;</a:t>
            </a:r>
          </a:p>
          <a:p>
            <a:pPr lvl="0" algn="l"/>
            <a:endPara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uk-UA" sz="4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народне «Свято зустрічі весни» супроводжувалось веснянками, іграми, хороводами.</a:t>
            </a:r>
          </a:p>
          <a:p>
            <a:pPr lvl="0" algn="l">
              <a:buFont typeface="Wingdings" pitchFamily="2" charset="2"/>
              <a:buChar char="v"/>
            </a:pPr>
            <a:endParaRPr lang="uk-UA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v"/>
            </a:pPr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3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nka\Desktop\Весняні місяці\ша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2643206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 сподобалось вам в роботі над проектом?</a:t>
            </a:r>
            <a:endParaRPr lang="uk-UA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14348" y="6072206"/>
            <a:ext cx="7972452" cy="53957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 descr="C:\Users\Alenka\Desktop\backgrounds_of_March 8\Spring background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165"/>
            <a:ext cx="9144000" cy="6888165"/>
          </a:xfrm>
          <a:prstGeom prst="rect">
            <a:avLst/>
          </a:prstGeom>
          <a:noFill/>
        </p:spPr>
      </p:pic>
      <p:pic>
        <p:nvPicPr>
          <p:cNvPr id="2051" name="Picture 3" descr="C:\Users\Alenka\Desktop\Картинки для презентації на урок\36176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928670"/>
            <a:ext cx="7543817" cy="5029211"/>
          </a:xfrm>
          <a:prstGeom prst="rect">
            <a:avLst/>
          </a:prstGeom>
          <a:noFill/>
        </p:spPr>
      </p:pic>
      <p:pic>
        <p:nvPicPr>
          <p:cNvPr id="2052" name="Picture 4" descr="C:\Users\Alenka\Desktop\Картинки для презентації на урок\PicsDesktop.net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46455"/>
            <a:ext cx="7643866" cy="5679323"/>
          </a:xfrm>
          <a:prstGeom prst="rect">
            <a:avLst/>
          </a:prstGeom>
          <a:noFill/>
        </p:spPr>
      </p:pic>
      <p:pic>
        <p:nvPicPr>
          <p:cNvPr id="2053" name="Picture 5" descr="C:\Users\Alenka\Desktop\Картинки для презентації на урок\_05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28604"/>
            <a:ext cx="7626589" cy="5715040"/>
          </a:xfrm>
          <a:prstGeom prst="rect">
            <a:avLst/>
          </a:prstGeom>
          <a:noFill/>
        </p:spPr>
      </p:pic>
      <p:pic>
        <p:nvPicPr>
          <p:cNvPr id="2054" name="Picture 6" descr="C:\Users\Alenka\Desktop\Картинки для презентації на урок\huge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357166"/>
            <a:ext cx="4413237" cy="5878947"/>
          </a:xfrm>
          <a:prstGeom prst="rect">
            <a:avLst/>
          </a:prstGeom>
          <a:noFill/>
        </p:spPr>
      </p:pic>
      <p:pic>
        <p:nvPicPr>
          <p:cNvPr id="10" name="Picture 7" descr="C:\Users\Alenka\Desktop\Картинки для презентації на урок\PicsDesktop.net_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57166"/>
            <a:ext cx="7905805" cy="5929354"/>
          </a:xfrm>
          <a:prstGeom prst="rect">
            <a:avLst/>
          </a:prstGeom>
          <a:noFill/>
        </p:spPr>
      </p:pic>
      <p:pic>
        <p:nvPicPr>
          <p:cNvPr id="2056" name="Picture 8" descr="C:\Users\Alenka\Desktop\Картинки для презентації на урок\PicsDesktop.net_2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8223" y="375025"/>
            <a:ext cx="7954305" cy="5911495"/>
          </a:xfrm>
          <a:prstGeom prst="rect">
            <a:avLst/>
          </a:prstGeom>
          <a:noFill/>
        </p:spPr>
      </p:pic>
      <p:pic>
        <p:nvPicPr>
          <p:cNvPr id="2057" name="Picture 9" descr="C:\Users\Alenka\Desktop\Картинки для презентації на урок\PicsDesktop.net_4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357166"/>
            <a:ext cx="8001056" cy="6000792"/>
          </a:xfrm>
          <a:prstGeom prst="rect">
            <a:avLst/>
          </a:prstGeom>
          <a:noFill/>
        </p:spPr>
      </p:pic>
      <p:pic>
        <p:nvPicPr>
          <p:cNvPr id="2058" name="Picture 10" descr="C:\Users\Alenka\Desktop\Картинки для презентації на урок\PicsDesktop.net_7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4" y="285728"/>
            <a:ext cx="8191557" cy="61436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8" presetClass="exit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8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54" presetClass="exit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0"/>
                            </p:stCondLst>
                            <p:childTnLst>
                              <p:par>
                                <p:cTn id="50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58" presetID="6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000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8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4000"/>
                            </p:stCondLst>
                            <p:childTnLst>
                              <p:par>
                                <p:cTn id="74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0"/>
                            </p:stCondLst>
                            <p:childTnLst>
                              <p:par>
                                <p:cTn id="7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nka\Desktop\Картинки для презентації на урок\83752688_Vesna_priroda_krasivaya_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000263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286124"/>
            <a:ext cx="7929618" cy="1752600"/>
          </a:xfrm>
        </p:spPr>
        <p:txBody>
          <a:bodyPr/>
          <a:lstStyle/>
          <a:p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Дати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відповіді на питання 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картках </a:t>
            </a:r>
            <a:endParaRPr lang="uk-UA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nka\Desktop\Весняні місяці\023_124660319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502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7772400" cy="1470025"/>
          </a:xfrm>
          <a:ln>
            <a:noFill/>
          </a:ln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Georgia" pitchFamily="18" charset="0"/>
              </a:rPr>
              <a:t>Урок </a:t>
            </a:r>
            <a:r>
              <a:rPr lang="uk-UA" sz="6000" b="1" dirty="0" err="1">
                <a:solidFill>
                  <a:srgbClr val="C00000"/>
                </a:solidFill>
                <a:latin typeface="Georgia" pitchFamily="18" charset="0"/>
              </a:rPr>
              <a:t>-</a:t>
            </a:r>
            <a:r>
              <a:rPr lang="uk-UA" sz="6000" b="1" dirty="0" err="1" smtClean="0">
                <a:solidFill>
                  <a:srgbClr val="C00000"/>
                </a:solidFill>
                <a:latin typeface="Georgia" pitchFamily="18" charset="0"/>
              </a:rPr>
              <a:t>презентація</a:t>
            </a:r>
            <a:endParaRPr lang="uk-UA" sz="6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857496"/>
            <a:ext cx="6400800" cy="175260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chemeClr val="tx1"/>
                </a:solidFill>
                <a:latin typeface="Georgia" pitchFamily="18" charset="0"/>
              </a:rPr>
              <a:t>Весняні народні свята України</a:t>
            </a:r>
            <a:endParaRPr lang="uk-UA" sz="6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 descr="D:\Pictures\Клипарты, фоны...разное\анимиров. надписи\babochkia-2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3143248"/>
            <a:ext cx="836844" cy="857255"/>
          </a:xfrm>
          <a:prstGeom prst="rect">
            <a:avLst/>
          </a:prstGeom>
          <a:noFill/>
        </p:spPr>
      </p:pic>
      <p:pic>
        <p:nvPicPr>
          <p:cNvPr id="1027" name="Picture 3" descr="D:\Pictures\Клипарты, фоны...разное\анимиров. надписи\liniia-2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85728"/>
            <a:ext cx="3619500" cy="390525"/>
          </a:xfrm>
          <a:prstGeom prst="rect">
            <a:avLst/>
          </a:prstGeom>
          <a:noFill/>
        </p:spPr>
      </p:pic>
      <p:pic>
        <p:nvPicPr>
          <p:cNvPr id="1028" name="Picture 4" descr="D:\Pictures\Клипарты, фоны...разное\анимиров. надписи\liniia-2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85728"/>
            <a:ext cx="3619500" cy="390525"/>
          </a:xfrm>
          <a:prstGeom prst="rect">
            <a:avLst/>
          </a:prstGeom>
          <a:noFill/>
        </p:spPr>
      </p:pic>
      <p:pic>
        <p:nvPicPr>
          <p:cNvPr id="1030" name="Picture 6" descr="D:\Pictures\Клипарты, фоны...разное\анимиров. надписи\liniia-2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6143644"/>
            <a:ext cx="3619500" cy="390525"/>
          </a:xfrm>
          <a:prstGeom prst="rect">
            <a:avLst/>
          </a:prstGeom>
          <a:noFill/>
        </p:spPr>
      </p:pic>
      <p:pic>
        <p:nvPicPr>
          <p:cNvPr id="1031" name="Picture 7" descr="D:\Pictures\Клипарты, фоны...разное\анимиров. надписи\liniia-2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6143644"/>
            <a:ext cx="3619500" cy="390525"/>
          </a:xfrm>
          <a:prstGeom prst="rect">
            <a:avLst/>
          </a:prstGeom>
          <a:noFill/>
        </p:spPr>
      </p:pic>
      <p:pic>
        <p:nvPicPr>
          <p:cNvPr id="1032" name="Picture 8" descr="D:\Pictures\Клипарты, фоны...разное\анимиров. надписи\babochkia-24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1142984"/>
            <a:ext cx="1143000" cy="1428750"/>
          </a:xfrm>
          <a:prstGeom prst="rect">
            <a:avLst/>
          </a:prstGeom>
          <a:noFill/>
        </p:spPr>
      </p:pic>
      <p:pic>
        <p:nvPicPr>
          <p:cNvPr id="1033" name="Picture 9" descr="D:\Pictures\Клипарты, фоны...разное\анимиров. надписи\babochkia-24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572007"/>
            <a:ext cx="1357322" cy="16966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4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Групи:</a:t>
            </a:r>
            <a:endParaRPr lang="uk-UA" sz="6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Дослідники</a:t>
            </a:r>
          </a:p>
          <a:p>
            <a:pPr>
              <a:buNone/>
            </a:pPr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Літературознавці</a:t>
            </a:r>
          </a:p>
          <a:p>
            <a:pPr>
              <a:buFont typeface="Wingdings" pitchFamily="2" charset="2"/>
              <a:buChar char="Ø"/>
            </a:pPr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Народознавці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Alenka\Desktop\studies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357298"/>
            <a:ext cx="2290516" cy="1717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studies4"/>
          <p:cNvPicPr>
            <a:picLocks noChangeAspect="1" noChangeArrowheads="1"/>
          </p:cNvPicPr>
          <p:nvPr/>
        </p:nvPicPr>
        <p:blipFill>
          <a:blip r:embed="rId4" cstate="print"/>
          <a:srcRect l="22830"/>
          <a:stretch>
            <a:fillRect/>
          </a:stretch>
        </p:blipFill>
        <p:spPr bwMode="auto">
          <a:xfrm>
            <a:off x="6429388" y="2643182"/>
            <a:ext cx="2216763" cy="1915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DSCF5764"/>
          <p:cNvPicPr>
            <a:picLocks noChangeAspect="1" noChangeArrowheads="1"/>
          </p:cNvPicPr>
          <p:nvPr/>
        </p:nvPicPr>
        <p:blipFill>
          <a:blip r:embed="rId5" cstate="print"/>
          <a:srcRect l="11191" t="12610" r="15793" b="19664"/>
          <a:stretch>
            <a:fillRect/>
          </a:stretch>
        </p:blipFill>
        <p:spPr bwMode="auto">
          <a:xfrm>
            <a:off x="4572000" y="4572008"/>
            <a:ext cx="2493927" cy="173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Alenka\Desktop\e804fc1c6885ca6e060f276fdf0cccb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857628"/>
            <a:ext cx="3611588" cy="2500330"/>
          </a:xfrm>
          <a:prstGeom prst="rect">
            <a:avLst/>
          </a:prstGeom>
          <a:noFill/>
        </p:spPr>
      </p:pic>
      <p:pic>
        <p:nvPicPr>
          <p:cNvPr id="1030" name="Picture 6" descr="C:\Users\Alenka\Desktop\1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928670"/>
            <a:ext cx="4314825" cy="3000375"/>
          </a:xfrm>
          <a:prstGeom prst="rect">
            <a:avLst/>
          </a:prstGeom>
          <a:noFill/>
        </p:spPr>
      </p:pic>
      <p:pic>
        <p:nvPicPr>
          <p:cNvPr id="1031" name="Picture 7" descr="C:\Users\Alenka\Desktop\3da-22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4286256"/>
            <a:ext cx="2670941" cy="2000264"/>
          </a:xfrm>
          <a:prstGeom prst="rect">
            <a:avLst/>
          </a:prstGeom>
          <a:noFill/>
        </p:spPr>
      </p:pic>
      <p:pic>
        <p:nvPicPr>
          <p:cNvPr id="1032" name="Picture 8" descr="C:\Users\Alenka\Desktop\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714356"/>
            <a:ext cx="1857388" cy="2143140"/>
          </a:xfrm>
          <a:prstGeom prst="rect">
            <a:avLst/>
          </a:prstGeom>
          <a:noFill/>
        </p:spPr>
      </p:pic>
      <p:pic>
        <p:nvPicPr>
          <p:cNvPr id="1033" name="Picture 9" descr="C:\Users\Alenka\Desktop\s6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642919"/>
            <a:ext cx="1619248" cy="20807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5"/>
            <a:ext cx="7772400" cy="1500198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071678"/>
            <a:ext cx="8072494" cy="1785950"/>
          </a:xfrm>
        </p:spPr>
        <p:txBody>
          <a:bodyPr>
            <a:noAutofit/>
          </a:bodyPr>
          <a:lstStyle/>
          <a:p>
            <a:r>
              <a:rPr lang="uk-UA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“Дослідники”</a:t>
            </a:r>
            <a:endParaRPr lang="uk-UA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Alenka\Desktop\studies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714752"/>
            <a:ext cx="3076334" cy="230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nka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470025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Наші завдання:</a:t>
            </a: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714488"/>
            <a:ext cx="8286808" cy="2928958"/>
          </a:xfrm>
        </p:spPr>
        <p:txBody>
          <a:bodyPr>
            <a:noAutofit/>
          </a:bodyPr>
          <a:lstStyle/>
          <a:p>
            <a:pPr algn="just"/>
            <a:endParaRPr lang="uk-UA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знайти і дослідити весняні 	народні 	свята в Україні;</a:t>
            </a:r>
            <a:endParaRPr lang="uk-UA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endParaRPr lang="uk-UA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виготовити газету «Календар 	весняних народних свят України».</a:t>
            </a:r>
          </a:p>
          <a:p>
            <a:pPr algn="just">
              <a:buFont typeface="Wingdings" pitchFamily="2" charset="2"/>
              <a:buChar char="v"/>
            </a:pPr>
            <a:endParaRPr lang="uk-UA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nk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5" name="Picture 3" descr="C:\Users\Alenka\Desktop\Картинки для презентації на урок\До Явдох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480"/>
            <a:ext cx="8353646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85786" y="2357430"/>
            <a:ext cx="778674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 березня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– свято мучениці Євдокії, або Явдохи.</a:t>
            </a:r>
          </a:p>
          <a:p>
            <a:pPr algn="ctr"/>
            <a:endParaRPr lang="uk-UA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За народним календарем з цього дня починалась весна.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</TotalTime>
  <Words>232</Words>
  <Application>Microsoft Office PowerPoint</Application>
  <PresentationFormat>Экран (4:3)</PresentationFormat>
  <Paragraphs>75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Урок -презентація</vt:lpstr>
      <vt:lpstr>Групи:</vt:lpstr>
      <vt:lpstr>Слайд 6</vt:lpstr>
      <vt:lpstr>Група </vt:lpstr>
      <vt:lpstr> Наші завдання: </vt:lpstr>
      <vt:lpstr>Слайд 9</vt:lpstr>
      <vt:lpstr>Слайд 10</vt:lpstr>
      <vt:lpstr>Слайд 11</vt:lpstr>
      <vt:lpstr>Слайд 12</vt:lpstr>
      <vt:lpstr>Слайд 13</vt:lpstr>
      <vt:lpstr>Чистий четвер</vt:lpstr>
      <vt:lpstr> </vt:lpstr>
      <vt:lpstr>Слайд 16</vt:lpstr>
      <vt:lpstr>Великодень</vt:lpstr>
      <vt:lpstr>6 травня     День Святого Юрія</vt:lpstr>
      <vt:lpstr>Вознесіння</vt:lpstr>
      <vt:lpstr> </vt:lpstr>
      <vt:lpstr> Висновки: </vt:lpstr>
      <vt:lpstr>Група </vt:lpstr>
      <vt:lpstr>Слайд 23</vt:lpstr>
      <vt:lpstr>Слайд 24</vt:lpstr>
      <vt:lpstr>Слайд 25</vt:lpstr>
      <vt:lpstr>Слайд 26</vt:lpstr>
      <vt:lpstr>Наші завдання: </vt:lpstr>
      <vt:lpstr>Висновки:  </vt:lpstr>
      <vt:lpstr>Що сподобалось вам в роботі над проектом?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Alenka</dc:creator>
  <cp:lastModifiedBy>Alenka</cp:lastModifiedBy>
  <cp:revision>135</cp:revision>
  <dcterms:created xsi:type="dcterms:W3CDTF">2012-04-20T16:27:48Z</dcterms:created>
  <dcterms:modified xsi:type="dcterms:W3CDTF">2012-04-25T22:06:56Z</dcterms:modified>
</cp:coreProperties>
</file>