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4" r:id="rId13"/>
    <p:sldId id="269" r:id="rId14"/>
    <p:sldId id="270" r:id="rId15"/>
    <p:sldId id="268" r:id="rId16"/>
    <p:sldId id="271" r:id="rId17"/>
    <p:sldId id="272" r:id="rId18"/>
    <p:sldId id="273" r:id="rId19"/>
    <p:sldId id="275" r:id="rId20"/>
    <p:sldId id="276" r:id="rId21"/>
    <p:sldId id="277" r:id="rId22"/>
    <p:sldId id="279" r:id="rId23"/>
    <p:sldId id="280" r:id="rId24"/>
    <p:sldId id="281" r:id="rId25"/>
    <p:sldId id="287" r:id="rId26"/>
    <p:sldId id="285" r:id="rId27"/>
    <p:sldId id="286" r:id="rId28"/>
    <p:sldId id="284" r:id="rId29"/>
    <p:sldId id="282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785" autoAdjust="0"/>
  </p:normalViewPr>
  <p:slideViewPr>
    <p:cSldViewPr>
      <p:cViewPr varScale="1">
        <p:scale>
          <a:sx n="77" d="100"/>
          <a:sy n="77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A70C6-EF78-448B-9156-5BCAA43CFE0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B55F4-1F6E-4A84-ACC6-65DD97255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www.poetryclub.com.ua/upload/poem_all/0045797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256"/>
            <a:ext cx="8229600" cy="2257427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 smtClean="0"/>
              <a:t>Луї</a:t>
            </a:r>
            <a:r>
              <a:rPr lang="ru-RU" b="1" dirty="0" smtClean="0"/>
              <a:t> Брайль</a:t>
            </a:r>
            <a:r>
              <a:rPr lang="ru-RU" dirty="0" smtClean="0"/>
              <a:t>  – </a:t>
            </a:r>
            <a:r>
              <a:rPr lang="ru-RU" dirty="0" err="1" smtClean="0"/>
              <a:t>французький</a:t>
            </a:r>
            <a:r>
              <a:rPr lang="ru-RU" dirty="0" smtClean="0"/>
              <a:t> тифлопедагог. В 3‑річному </a:t>
            </a:r>
            <a:r>
              <a:rPr lang="ru-RU" dirty="0" err="1" smtClean="0"/>
              <a:t>віці</a:t>
            </a:r>
            <a:r>
              <a:rPr lang="ru-RU" dirty="0" smtClean="0"/>
              <a:t> Брайль поранив </a:t>
            </a:r>
            <a:r>
              <a:rPr lang="ru-RU" dirty="0" err="1" smtClean="0"/>
              <a:t>собі</a:t>
            </a:r>
            <a:r>
              <a:rPr lang="ru-RU" dirty="0" smtClean="0"/>
              <a:t> око </a:t>
            </a:r>
            <a:r>
              <a:rPr lang="ru-RU" dirty="0" err="1" smtClean="0"/>
              <a:t>ножем</a:t>
            </a:r>
            <a:r>
              <a:rPr lang="ru-RU" dirty="0" smtClean="0"/>
              <a:t>, через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невдовзі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осліп</a:t>
            </a:r>
            <a:r>
              <a:rPr lang="ru-RU" dirty="0" smtClean="0"/>
              <a:t>. В 1829 </a:t>
            </a:r>
            <a:r>
              <a:rPr lang="ru-RU" dirty="0" err="1" smtClean="0"/>
              <a:t>році</a:t>
            </a:r>
            <a:r>
              <a:rPr lang="ru-RU" dirty="0" smtClean="0"/>
              <a:t>  Брайль </a:t>
            </a:r>
            <a:r>
              <a:rPr lang="ru-RU" dirty="0" err="1" smtClean="0"/>
              <a:t>розробив</a:t>
            </a:r>
            <a:r>
              <a:rPr lang="ru-RU" dirty="0" smtClean="0"/>
              <a:t> </a:t>
            </a:r>
            <a:r>
              <a:rPr lang="ru-RU" dirty="0" err="1" smtClean="0"/>
              <a:t>рельєфно‑точковий</a:t>
            </a:r>
            <a:r>
              <a:rPr lang="ru-RU" dirty="0" smtClean="0"/>
              <a:t> шрифт для </a:t>
            </a:r>
            <a:r>
              <a:rPr lang="ru-RU" dirty="0" err="1" smtClean="0"/>
              <a:t>сліпих</a:t>
            </a:r>
            <a:r>
              <a:rPr lang="ru-RU" dirty="0" smtClean="0"/>
              <a:t> – шрифт Брайля, </a:t>
            </a:r>
            <a:r>
              <a:rPr lang="ru-RU" dirty="0" err="1" smtClean="0"/>
              <a:t>яким</a:t>
            </a:r>
            <a:r>
              <a:rPr lang="ru-RU" dirty="0" smtClean="0"/>
              <a:t> </a:t>
            </a:r>
            <a:r>
              <a:rPr lang="ru-RU" dirty="0" err="1" smtClean="0"/>
              <a:t>користуються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понині</a:t>
            </a:r>
            <a:r>
              <a:rPr lang="ru-RU" dirty="0" smtClean="0"/>
              <a:t>. 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820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2857520" cy="2943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357298"/>
            <a:ext cx="3986723" cy="2400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22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686800" cy="1143000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Людвіг </a:t>
            </a:r>
            <a:r>
              <a:rPr lang="uk-UA" sz="3200" b="1" dirty="0" err="1" smtClean="0"/>
              <a:t>ван</a:t>
            </a:r>
            <a:r>
              <a:rPr lang="uk-UA" sz="3200" b="1" dirty="0" smtClean="0"/>
              <a:t> Бетховен</a:t>
            </a:r>
            <a:r>
              <a:rPr lang="uk-UA" sz="3200" dirty="0" smtClean="0"/>
              <a:t> </a:t>
            </a:r>
            <a:r>
              <a:rPr lang="uk-UA" sz="1800" dirty="0" smtClean="0"/>
              <a:t>- видатний німецький композитор і музикант</a:t>
            </a:r>
            <a:endParaRPr lang="ru-RU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357430"/>
            <a:ext cx="3211924" cy="3867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00430" y="2071678"/>
            <a:ext cx="52864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 smtClean="0"/>
              <a:t>Народився він в сімї придворного музиканта. Ще з ранньої юності залишився головною опорою в родині. Невдовзі почав поступово втрачати слух через хворобу (запалення внутрішнього вуха). </a:t>
            </a:r>
            <a:endParaRPr lang="ru-RU" sz="2400" b="1" dirty="0" smtClean="0"/>
          </a:p>
          <a:p>
            <a:r>
              <a:rPr lang="ru-RU" sz="2400" b="1" dirty="0" smtClean="0"/>
              <a:t>Через свою глухоту Бетховен </a:t>
            </a:r>
            <a:r>
              <a:rPr lang="ru-RU" sz="2400" b="1" dirty="0" err="1" smtClean="0"/>
              <a:t>рідко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виходив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 дому, не </a:t>
            </a:r>
            <a:r>
              <a:rPr lang="ru-RU" sz="2400" b="1" dirty="0" err="1" smtClean="0"/>
              <a:t>сприймав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звуків</a:t>
            </a:r>
            <a:r>
              <a:rPr lang="ru-RU" sz="2400" b="1" dirty="0" smtClean="0"/>
              <a:t>,  </a:t>
            </a:r>
            <a:r>
              <a:rPr lang="ru-RU" sz="2400" b="1" dirty="0" err="1" smtClean="0"/>
              <a:t>поступово</a:t>
            </a:r>
            <a:r>
              <a:rPr lang="ru-RU" sz="2400" b="1" dirty="0" smtClean="0"/>
              <a:t> ставав  </a:t>
            </a:r>
            <a:r>
              <a:rPr lang="ru-RU" sz="2400" b="1" dirty="0" err="1" smtClean="0"/>
              <a:t>замкненим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і</a:t>
            </a:r>
            <a:r>
              <a:rPr lang="ru-RU" sz="2400" b="1" dirty="0" smtClean="0"/>
              <a:t>  </a:t>
            </a:r>
            <a:r>
              <a:rPr lang="ru-RU" sz="2400" b="1" dirty="0" err="1" smtClean="0"/>
              <a:t>похмурим</a:t>
            </a:r>
            <a:r>
              <a:rPr lang="ru-RU" sz="2400" b="1" dirty="0" smtClean="0"/>
              <a:t>. Але </a:t>
            </a:r>
            <a:r>
              <a:rPr lang="ru-RU" sz="2400" b="1" dirty="0" err="1" smtClean="0"/>
              <a:t>саме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тоді</a:t>
            </a:r>
            <a:r>
              <a:rPr lang="ru-RU" sz="2400" b="1" dirty="0" smtClean="0"/>
              <a:t> композитор </a:t>
            </a:r>
            <a:r>
              <a:rPr lang="ru-RU" sz="2400" b="1" dirty="0" err="1" smtClean="0"/>
              <a:t>одне</a:t>
            </a:r>
            <a:r>
              <a:rPr lang="ru-RU" sz="2400" b="1" dirty="0" smtClean="0"/>
              <a:t> за одним </a:t>
            </a:r>
            <a:r>
              <a:rPr lang="ru-RU" sz="2400" b="1" dirty="0" err="1" smtClean="0"/>
              <a:t>створює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свої</a:t>
            </a:r>
            <a:r>
              <a:rPr lang="ru-RU" sz="2400" b="1" dirty="0" smtClean="0"/>
              <a:t>  </a:t>
            </a:r>
            <a:r>
              <a:rPr lang="ru-RU" sz="2400" b="1" dirty="0" err="1" smtClean="0"/>
              <a:t>найвідоміші</a:t>
            </a:r>
            <a:r>
              <a:rPr lang="ru-RU" sz="2400" b="1" dirty="0" smtClean="0"/>
              <a:t>  </a:t>
            </a:r>
            <a:r>
              <a:rPr lang="ru-RU" sz="2400" b="1" dirty="0" err="1" smtClean="0"/>
              <a:t>творіння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8820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Nadezhda\Desktop\День инвалида\hello_html_m2cc218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1463" y="-223838"/>
            <a:ext cx="9686926" cy="7305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Nadezhda\Desktop\День инвалида\beethov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774700"/>
            <a:ext cx="8890000" cy="530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442915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572000" y="928670"/>
            <a:ext cx="43576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/>
              <a:t>Мігель Сервантес</a:t>
            </a:r>
          </a:p>
          <a:p>
            <a:pPr algn="ctr"/>
            <a:r>
              <a:rPr lang="uk-UA" sz="2000" b="1" dirty="0" smtClean="0"/>
              <a:t> </a:t>
            </a:r>
            <a:r>
              <a:rPr lang="uk-UA" sz="2000" dirty="0" smtClean="0"/>
              <a:t>– іспанський письменник, </a:t>
            </a:r>
          </a:p>
          <a:p>
            <a:pPr algn="ctr"/>
            <a:r>
              <a:rPr lang="uk-UA" sz="2000" dirty="0" smtClean="0"/>
              <a:t>автор всесвітньо відомого роману </a:t>
            </a:r>
            <a:r>
              <a:rPr lang="uk-UA" sz="2000" dirty="0" err="1" smtClean="0"/>
              <a:t>“Дон</a:t>
            </a:r>
            <a:r>
              <a:rPr lang="uk-UA" sz="2000" dirty="0" smtClean="0"/>
              <a:t> </a:t>
            </a:r>
            <a:r>
              <a:rPr lang="uk-UA" sz="2000" dirty="0" err="1" smtClean="0"/>
              <a:t>Кіхот”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2357430"/>
            <a:ext cx="4000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Сервантес  перебував на військовій службі і під час бою був поранений, а згодом втратив ліву руку.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4643446"/>
            <a:ext cx="42148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Згодом він писав, що Бог, залишивши його без однієї руки, змусив іншу його руку працювати вдвічі сильніше.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8820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307133"/>
            <a:ext cx="2643206" cy="2550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71878" y="1142984"/>
            <a:ext cx="5472122" cy="2571768"/>
          </a:xfrm>
        </p:spPr>
        <p:txBody>
          <a:bodyPr>
            <a:normAutofit fontScale="92500" lnSpcReduction="20000"/>
          </a:bodyPr>
          <a:lstStyle/>
          <a:p>
            <a:r>
              <a:rPr lang="uk-UA" b="1" dirty="0" smtClean="0"/>
              <a:t>Григорій Журавльов </a:t>
            </a:r>
            <a:r>
              <a:rPr lang="uk-UA" dirty="0" smtClean="0"/>
              <a:t>–</a:t>
            </a:r>
          </a:p>
          <a:p>
            <a:r>
              <a:rPr lang="uk-UA" dirty="0" smtClean="0"/>
              <a:t>російський художник - іконописець,  що не мав рук та ніг. </a:t>
            </a:r>
          </a:p>
          <a:p>
            <a:r>
              <a:rPr lang="uk-UA" dirty="0" smtClean="0"/>
              <a:t>Свої картини він малював тримаючи пензля у роті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307154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786190"/>
            <a:ext cx="2033589" cy="2800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3786190"/>
            <a:ext cx="2382614" cy="283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Nadezhda\Desktop\День инвалида\he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0"/>
            <a:ext cx="8143932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Nadezhda\Desktop\День инвалида\401496_1_w_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0"/>
            <a:ext cx="8786842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Nadezhda\Desktop\День инвалида\18926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8286808" cy="6000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Nadezhda\Desktop\День инвалида\1304124456_pic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71480"/>
            <a:ext cx="8143932" cy="5929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14688" y="1142984"/>
            <a:ext cx="5829312" cy="3643338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err="1" smtClean="0"/>
              <a:t>Франклін</a:t>
            </a:r>
            <a:r>
              <a:rPr lang="ru-RU" sz="4000" b="1" dirty="0" smtClean="0"/>
              <a:t> Делано Рузвельт</a:t>
            </a:r>
            <a:r>
              <a:rPr lang="ru-RU" sz="4000" dirty="0" smtClean="0"/>
              <a:t>– 32‑й президент США. </a:t>
            </a:r>
          </a:p>
          <a:p>
            <a:endParaRPr lang="ru-RU" sz="4000" dirty="0" smtClean="0"/>
          </a:p>
          <a:p>
            <a:r>
              <a:rPr lang="ru-RU" dirty="0" smtClean="0"/>
              <a:t>В 1921 году Рузвельт тяжко </a:t>
            </a:r>
            <a:r>
              <a:rPr lang="ru-RU" dirty="0" err="1" smtClean="0"/>
              <a:t>захворі</a:t>
            </a:r>
            <a:r>
              <a:rPr lang="ru-RU" dirty="0" smtClean="0"/>
              <a:t> </a:t>
            </a:r>
            <a:r>
              <a:rPr lang="ru-RU" dirty="0" err="1" smtClean="0"/>
              <a:t>вполіумієлітом</a:t>
            </a:r>
            <a:r>
              <a:rPr lang="ru-RU" dirty="0" smtClean="0"/>
              <a:t>. Рузвельт </a:t>
            </a:r>
            <a:r>
              <a:rPr lang="ru-RU" dirty="0" err="1" smtClean="0"/>
              <a:t>залишився</a:t>
            </a:r>
            <a:r>
              <a:rPr lang="ru-RU" dirty="0" smtClean="0"/>
              <a:t> </a:t>
            </a:r>
            <a:r>
              <a:rPr lang="ru-RU" dirty="0" err="1" smtClean="0"/>
              <a:t>паралізованим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прикутим</a:t>
            </a:r>
            <a:r>
              <a:rPr lang="ru-RU" dirty="0" smtClean="0"/>
              <a:t> до  </a:t>
            </a:r>
            <a:r>
              <a:rPr lang="ru-RU" dirty="0" err="1" smtClean="0"/>
              <a:t>інвалідного</a:t>
            </a:r>
            <a:r>
              <a:rPr lang="ru-RU" dirty="0" smtClean="0"/>
              <a:t>  </a:t>
            </a:r>
            <a:r>
              <a:rPr lang="ru-RU" dirty="0" err="1" smtClean="0"/>
              <a:t>візка</a:t>
            </a:r>
            <a:r>
              <a:rPr lang="ru-RU" dirty="0" smtClean="0"/>
              <a:t>.  </a:t>
            </a:r>
            <a:r>
              <a:rPr lang="ru-RU" dirty="0" err="1" smtClean="0"/>
              <a:t>Проте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іменем</a:t>
            </a:r>
            <a:r>
              <a:rPr lang="ru-RU" dirty="0" smtClean="0"/>
              <a:t> </a:t>
            </a:r>
            <a:r>
              <a:rPr lang="ru-RU" dirty="0" err="1" smtClean="0"/>
              <a:t>пов</a:t>
            </a:r>
            <a:r>
              <a:rPr lang="en-US" dirty="0" smtClean="0"/>
              <a:t>’</a:t>
            </a:r>
            <a:r>
              <a:rPr lang="ru-RU" dirty="0" err="1" smtClean="0"/>
              <a:t>язані</a:t>
            </a:r>
            <a:r>
              <a:rPr lang="ru-RU" dirty="0" smtClean="0"/>
              <a:t>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важливі</a:t>
            </a:r>
            <a:r>
              <a:rPr lang="ru-RU" dirty="0" smtClean="0"/>
              <a:t>  </a:t>
            </a:r>
            <a:r>
              <a:rPr lang="ru-RU" dirty="0" err="1" smtClean="0"/>
              <a:t>події</a:t>
            </a:r>
            <a:r>
              <a:rPr lang="ru-RU" dirty="0" smtClean="0"/>
              <a:t> в </a:t>
            </a:r>
            <a:r>
              <a:rPr lang="ru-RU" dirty="0" err="1" smtClean="0"/>
              <a:t>історії</a:t>
            </a:r>
            <a:r>
              <a:rPr lang="ru-RU" dirty="0" smtClean="0"/>
              <a:t> США, як то </a:t>
            </a:r>
            <a:r>
              <a:rPr lang="ru-RU" dirty="0" err="1" smtClean="0"/>
              <a:t>налагодження</a:t>
            </a:r>
            <a:r>
              <a:rPr lang="ru-RU" dirty="0" smtClean="0"/>
              <a:t> </a:t>
            </a:r>
            <a:r>
              <a:rPr lang="ru-RU" dirty="0" err="1" smtClean="0"/>
              <a:t>дипломатичних</a:t>
            </a:r>
            <a:r>
              <a:rPr lang="ru-RU" dirty="0" smtClean="0"/>
              <a:t> </a:t>
            </a:r>
            <a:r>
              <a:rPr lang="ru-RU" dirty="0" err="1" smtClean="0"/>
              <a:t>стосунків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СРСР та участь Америки в </a:t>
            </a:r>
            <a:r>
              <a:rPr lang="ru-RU" dirty="0" err="1" smtClean="0"/>
              <a:t>антигітлерівській</a:t>
            </a:r>
            <a:r>
              <a:rPr lang="ru-RU" dirty="0" smtClean="0"/>
              <a:t> </a:t>
            </a:r>
            <a:r>
              <a:rPr lang="ru-RU" dirty="0" err="1" smtClean="0"/>
              <a:t>коаліції</a:t>
            </a:r>
            <a:r>
              <a:rPr lang="ru-RU" dirty="0" smtClean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357694"/>
            <a:ext cx="2828928" cy="2245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14488"/>
            <a:ext cx="321615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364333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928670"/>
            <a:ext cx="5400684" cy="5715040"/>
          </a:xfrm>
        </p:spPr>
        <p:txBody>
          <a:bodyPr>
            <a:normAutofit fontScale="77500" lnSpcReduction="20000"/>
          </a:bodyPr>
          <a:lstStyle/>
          <a:p>
            <a:r>
              <a:rPr lang="ru-RU" sz="5200" b="1" dirty="0" err="1" smtClean="0"/>
              <a:t>Ванга</a:t>
            </a:r>
            <a:r>
              <a:rPr lang="ru-RU" sz="5200" b="1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болгарська</a:t>
            </a:r>
            <a:r>
              <a:rPr lang="ru-RU" dirty="0" smtClean="0"/>
              <a:t> </a:t>
            </a:r>
            <a:r>
              <a:rPr lang="ru-RU" dirty="0" err="1" smtClean="0"/>
              <a:t>пророчиця</a:t>
            </a:r>
            <a:r>
              <a:rPr lang="ru-RU" dirty="0" smtClean="0"/>
              <a:t>. Народилась в </a:t>
            </a:r>
            <a:r>
              <a:rPr lang="ru-RU" dirty="0" err="1" smtClean="0"/>
              <a:t>Османській</a:t>
            </a:r>
            <a:r>
              <a:rPr lang="ru-RU" dirty="0" smtClean="0"/>
              <a:t> </a:t>
            </a:r>
            <a:r>
              <a:rPr lang="ru-RU" dirty="0" err="1" smtClean="0"/>
              <a:t>імперії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сім</a:t>
            </a:r>
            <a:r>
              <a:rPr lang="en-US" dirty="0" smtClean="0"/>
              <a:t>’</a:t>
            </a:r>
            <a:r>
              <a:rPr lang="uk-UA" dirty="0" smtClean="0"/>
              <a:t>ї</a:t>
            </a:r>
            <a:r>
              <a:rPr lang="ru-RU" dirty="0" smtClean="0"/>
              <a:t>  </a:t>
            </a:r>
            <a:r>
              <a:rPr lang="ru-RU" dirty="0" err="1" smtClean="0"/>
              <a:t>бідного</a:t>
            </a:r>
            <a:r>
              <a:rPr lang="ru-RU" dirty="0" smtClean="0"/>
              <a:t> </a:t>
            </a:r>
            <a:r>
              <a:rPr lang="ru-RU" dirty="0" err="1" smtClean="0"/>
              <a:t>болгарського</a:t>
            </a:r>
            <a:r>
              <a:rPr lang="ru-RU" dirty="0" smtClean="0"/>
              <a:t> селянина. 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віці</a:t>
            </a:r>
            <a:r>
              <a:rPr lang="ru-RU" dirty="0" smtClean="0"/>
              <a:t> 12 </a:t>
            </a:r>
            <a:r>
              <a:rPr lang="ru-RU" dirty="0" err="1" smtClean="0"/>
              <a:t>років</a:t>
            </a:r>
            <a:r>
              <a:rPr lang="ru-RU" dirty="0" smtClean="0"/>
              <a:t>  </a:t>
            </a:r>
            <a:r>
              <a:rPr lang="ru-RU" dirty="0" err="1" smtClean="0"/>
              <a:t>Ванга</a:t>
            </a:r>
            <a:r>
              <a:rPr lang="ru-RU" dirty="0" smtClean="0"/>
              <a:t> </a:t>
            </a:r>
            <a:r>
              <a:rPr lang="ru-RU" dirty="0" err="1" smtClean="0"/>
              <a:t>втратила</a:t>
            </a:r>
            <a:r>
              <a:rPr lang="ru-RU" dirty="0" smtClean="0"/>
              <a:t> </a:t>
            </a:r>
            <a:r>
              <a:rPr lang="ru-RU" dirty="0" err="1" smtClean="0"/>
              <a:t>зір</a:t>
            </a:r>
            <a:r>
              <a:rPr lang="ru-RU" dirty="0" smtClean="0"/>
              <a:t> через  ураган. </a:t>
            </a:r>
            <a:r>
              <a:rPr lang="ru-RU" dirty="0" err="1" smtClean="0"/>
              <a:t>Вітром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відкинуло</a:t>
            </a:r>
            <a:r>
              <a:rPr lang="ru-RU" dirty="0" smtClean="0"/>
              <a:t> на </a:t>
            </a:r>
            <a:r>
              <a:rPr lang="ru-RU" dirty="0" err="1" smtClean="0"/>
              <a:t>сотні</a:t>
            </a:r>
            <a:r>
              <a:rPr lang="ru-RU" dirty="0" smtClean="0"/>
              <a:t> </a:t>
            </a:r>
            <a:r>
              <a:rPr lang="ru-RU" dirty="0" err="1" smtClean="0"/>
              <a:t>метрів</a:t>
            </a:r>
            <a:r>
              <a:rPr lang="ru-RU" dirty="0" smtClean="0"/>
              <a:t>, а </a:t>
            </a:r>
            <a:r>
              <a:rPr lang="ru-RU" dirty="0" err="1" smtClean="0"/>
              <a:t>згодом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знайшли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 </a:t>
            </a:r>
            <a:r>
              <a:rPr lang="ru-RU" dirty="0" err="1" smtClean="0"/>
              <a:t>забитими</a:t>
            </a:r>
            <a:r>
              <a:rPr lang="ru-RU" dirty="0" smtClean="0"/>
              <a:t> </a:t>
            </a:r>
            <a:r>
              <a:rPr lang="ru-RU" dirty="0" err="1" smtClean="0"/>
              <a:t>піском</a:t>
            </a:r>
            <a:r>
              <a:rPr lang="ru-RU" dirty="0" smtClean="0"/>
              <a:t>  </a:t>
            </a:r>
            <a:r>
              <a:rPr lang="ru-RU" dirty="0" err="1" smtClean="0"/>
              <a:t>очима</a:t>
            </a:r>
            <a:r>
              <a:rPr lang="ru-RU" dirty="0" smtClean="0"/>
              <a:t>. </a:t>
            </a:r>
            <a:r>
              <a:rPr lang="ru-RU" dirty="0" err="1" smtClean="0"/>
              <a:t>Її</a:t>
            </a:r>
            <a:r>
              <a:rPr lang="ru-RU" dirty="0" smtClean="0"/>
              <a:t> родина  </a:t>
            </a:r>
            <a:r>
              <a:rPr lang="ru-RU" dirty="0" err="1" smtClean="0"/>
              <a:t>була</a:t>
            </a:r>
            <a:r>
              <a:rPr lang="ru-RU" dirty="0" smtClean="0"/>
              <a:t> не в </a:t>
            </a:r>
            <a:r>
              <a:rPr lang="ru-RU" dirty="0" err="1" smtClean="0"/>
              <a:t>змозі</a:t>
            </a:r>
            <a:r>
              <a:rPr lang="ru-RU" dirty="0" smtClean="0"/>
              <a:t> </a:t>
            </a:r>
            <a:r>
              <a:rPr lang="ru-RU" dirty="0" err="1" smtClean="0"/>
              <a:t>вилікувати</a:t>
            </a:r>
            <a:r>
              <a:rPr lang="ru-RU" dirty="0" smtClean="0"/>
              <a:t> </a:t>
            </a:r>
            <a:r>
              <a:rPr lang="ru-RU" dirty="0" err="1" smtClean="0"/>
              <a:t>дівчину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решті</a:t>
            </a:r>
            <a:r>
              <a:rPr lang="ru-RU" dirty="0" smtClean="0"/>
              <a:t> </a:t>
            </a:r>
            <a:r>
              <a:rPr lang="ru-RU" dirty="0" err="1" smtClean="0"/>
              <a:t>Ванга</a:t>
            </a:r>
            <a:r>
              <a:rPr lang="ru-RU" dirty="0" smtClean="0"/>
              <a:t> </a:t>
            </a:r>
            <a:r>
              <a:rPr lang="ru-RU" dirty="0" err="1" smtClean="0"/>
              <a:t>осліпла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Згодом</a:t>
            </a:r>
            <a:r>
              <a:rPr lang="ru-RU" dirty="0" smtClean="0"/>
              <a:t>, </a:t>
            </a:r>
            <a:r>
              <a:rPr lang="ru-RU" dirty="0" err="1" smtClean="0"/>
              <a:t>після</a:t>
            </a:r>
            <a:r>
              <a:rPr lang="ru-RU" dirty="0" smtClean="0"/>
              <a:t> того, як у </a:t>
            </a:r>
            <a:r>
              <a:rPr lang="ru-RU" dirty="0" err="1" smtClean="0"/>
              <a:t>неї</a:t>
            </a:r>
            <a:r>
              <a:rPr lang="ru-RU" dirty="0" smtClean="0"/>
              <a:t> </a:t>
            </a:r>
            <a:r>
              <a:rPr lang="ru-RU" dirty="0" err="1" smtClean="0"/>
              <a:t>відкрився</a:t>
            </a:r>
            <a:r>
              <a:rPr lang="ru-RU" dirty="0" smtClean="0"/>
              <a:t> дар </a:t>
            </a:r>
            <a:r>
              <a:rPr lang="ru-RU" dirty="0" err="1" smtClean="0"/>
              <a:t>яснобачення</a:t>
            </a:r>
            <a:r>
              <a:rPr lang="ru-RU" dirty="0" smtClean="0"/>
              <a:t>, до </a:t>
            </a:r>
            <a:r>
              <a:rPr lang="ru-RU" dirty="0" err="1" smtClean="0"/>
              <a:t>неї</a:t>
            </a:r>
            <a:r>
              <a:rPr lang="ru-RU" dirty="0" smtClean="0"/>
              <a:t> </a:t>
            </a:r>
            <a:r>
              <a:rPr lang="ru-RU" dirty="0" err="1" smtClean="0"/>
              <a:t>зверталося</a:t>
            </a:r>
            <a:r>
              <a:rPr lang="ru-RU" dirty="0" smtClean="0"/>
              <a:t> </a:t>
            </a:r>
            <a:r>
              <a:rPr lang="ru-RU" dirty="0" err="1" smtClean="0"/>
              <a:t>багато</a:t>
            </a:r>
            <a:r>
              <a:rPr lang="ru-RU" dirty="0" smtClean="0"/>
              <a:t> </a:t>
            </a:r>
            <a:r>
              <a:rPr lang="ru-RU" dirty="0" err="1" smtClean="0"/>
              <a:t>відомих</a:t>
            </a:r>
            <a:r>
              <a:rPr lang="ru-RU" dirty="0" smtClean="0"/>
              <a:t> людей, а над </a:t>
            </a:r>
            <a:r>
              <a:rPr lang="ru-RU" dirty="0" err="1" smtClean="0"/>
              <a:t>подіями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вона </a:t>
            </a:r>
            <a:r>
              <a:rPr lang="ru-RU" dirty="0" err="1" smtClean="0"/>
              <a:t>передрікала</a:t>
            </a:r>
            <a:r>
              <a:rPr lang="ru-RU" dirty="0" smtClean="0"/>
              <a:t>,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досі</a:t>
            </a:r>
            <a:r>
              <a:rPr lang="ru-RU" dirty="0" smtClean="0"/>
              <a:t> </a:t>
            </a:r>
            <a:r>
              <a:rPr lang="ru-RU" dirty="0" err="1" smtClean="0"/>
              <a:t>сперечається</a:t>
            </a:r>
            <a:r>
              <a:rPr lang="ru-RU" dirty="0" smtClean="0"/>
              <a:t> </a:t>
            </a:r>
            <a:r>
              <a:rPr lang="ru-RU" dirty="0" err="1" smtClean="0"/>
              <a:t>людство</a:t>
            </a:r>
            <a:r>
              <a:rPr lang="ru-RU" dirty="0" smtClean="0"/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083642"/>
            <a:ext cx="3500462" cy="262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43250" y="1071546"/>
            <a:ext cx="5900750" cy="5214974"/>
          </a:xfrm>
        </p:spPr>
        <p:txBody>
          <a:bodyPr>
            <a:normAutofit fontScale="77500" lnSpcReduction="20000"/>
          </a:bodyPr>
          <a:lstStyle/>
          <a:p>
            <a:r>
              <a:rPr lang="ru-RU" sz="4200" b="1" dirty="0" err="1" smtClean="0"/>
              <a:t>Олексій</a:t>
            </a:r>
            <a:r>
              <a:rPr lang="ru-RU" sz="4200" b="1" dirty="0" smtClean="0"/>
              <a:t> </a:t>
            </a:r>
            <a:r>
              <a:rPr lang="ru-RU" sz="4200" b="1" dirty="0" err="1" smtClean="0"/>
              <a:t>Маресьєв</a:t>
            </a:r>
            <a:endParaRPr lang="ru-RU" sz="4200" b="1" dirty="0" smtClean="0"/>
          </a:p>
          <a:p>
            <a:r>
              <a:rPr lang="ru-RU" dirty="0" smtClean="0"/>
              <a:t> легендарный </a:t>
            </a:r>
            <a:r>
              <a:rPr lang="ru-RU" dirty="0" err="1" smtClean="0"/>
              <a:t>льотчик</a:t>
            </a:r>
            <a:r>
              <a:rPr lang="ru-RU" dirty="0" smtClean="0"/>
              <a:t>, Герой </a:t>
            </a:r>
            <a:r>
              <a:rPr lang="ru-RU" dirty="0" err="1" smtClean="0"/>
              <a:t>Радянського</a:t>
            </a:r>
            <a:r>
              <a:rPr lang="ru-RU" dirty="0" smtClean="0"/>
              <a:t> Союзу. </a:t>
            </a:r>
          </a:p>
          <a:p>
            <a:r>
              <a:rPr lang="ru-RU" dirty="0" smtClean="0"/>
              <a:t>1942 року  в бою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німцями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літак</a:t>
            </a:r>
            <a:r>
              <a:rPr lang="ru-RU" dirty="0" smtClean="0"/>
              <a:t>  </a:t>
            </a:r>
            <a:r>
              <a:rPr lang="ru-RU" dirty="0" err="1" smtClean="0"/>
              <a:t>бул</a:t>
            </a:r>
            <a:r>
              <a:rPr lang="ru-RU" dirty="0" smtClean="0"/>
              <a:t> </a:t>
            </a:r>
            <a:r>
              <a:rPr lang="ru-RU" dirty="0" err="1" smtClean="0"/>
              <a:t>збитий</a:t>
            </a:r>
            <a:r>
              <a:rPr lang="ru-RU" dirty="0" smtClean="0"/>
              <a:t>, а сам </a:t>
            </a:r>
            <a:r>
              <a:rPr lang="ru-RU" dirty="0" err="1" smtClean="0"/>
              <a:t>Олексій</a:t>
            </a:r>
            <a:r>
              <a:rPr lang="ru-RU" dirty="0" smtClean="0"/>
              <a:t> тяжко поранений. 18 </a:t>
            </a:r>
            <a:r>
              <a:rPr lang="ru-RU" dirty="0" err="1" smtClean="0"/>
              <a:t>діб</a:t>
            </a:r>
            <a:r>
              <a:rPr lang="ru-RU" dirty="0" smtClean="0"/>
              <a:t> поранений в ноги </a:t>
            </a:r>
            <a:r>
              <a:rPr lang="ru-RU" dirty="0" err="1" smtClean="0"/>
              <a:t>пілот</a:t>
            </a:r>
            <a:r>
              <a:rPr lang="ru-RU" dirty="0" smtClean="0"/>
              <a:t> </a:t>
            </a:r>
            <a:r>
              <a:rPr lang="ru-RU" dirty="0" err="1" smtClean="0"/>
              <a:t>повзком</a:t>
            </a:r>
            <a:r>
              <a:rPr lang="ru-RU" dirty="0" smtClean="0"/>
              <a:t> </a:t>
            </a:r>
            <a:r>
              <a:rPr lang="ru-RU" dirty="0" err="1" smtClean="0"/>
              <a:t>пробирався</a:t>
            </a:r>
            <a:r>
              <a:rPr lang="ru-RU" dirty="0" smtClean="0"/>
              <a:t> до </a:t>
            </a:r>
            <a:r>
              <a:rPr lang="ru-RU" dirty="0" err="1" smtClean="0"/>
              <a:t>лінії</a:t>
            </a:r>
            <a:r>
              <a:rPr lang="ru-RU" dirty="0" smtClean="0"/>
              <a:t> фронту. В </a:t>
            </a:r>
            <a:r>
              <a:rPr lang="ru-RU" dirty="0" err="1" smtClean="0"/>
              <a:t>шпиталі</a:t>
            </a:r>
            <a:r>
              <a:rPr lang="ru-RU" dirty="0" smtClean="0"/>
              <a:t>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ампутували</a:t>
            </a:r>
            <a:r>
              <a:rPr lang="ru-RU" dirty="0" smtClean="0"/>
              <a:t> </a:t>
            </a:r>
            <a:r>
              <a:rPr lang="ru-RU" dirty="0" err="1" smtClean="0"/>
              <a:t>обидві</a:t>
            </a:r>
            <a:r>
              <a:rPr lang="ru-RU" dirty="0" smtClean="0"/>
              <a:t> ноги. Але </a:t>
            </a:r>
            <a:r>
              <a:rPr lang="ru-RU" dirty="0" err="1" smtClean="0"/>
              <a:t>він</a:t>
            </a:r>
            <a:r>
              <a:rPr lang="ru-RU" dirty="0" smtClean="0"/>
              <a:t>, </a:t>
            </a:r>
            <a:r>
              <a:rPr lang="ru-RU" dirty="0" err="1" smtClean="0"/>
              <a:t>вийшовши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лікарні</a:t>
            </a:r>
            <a:r>
              <a:rPr lang="ru-RU" dirty="0" smtClean="0"/>
              <a:t>, </a:t>
            </a:r>
            <a:r>
              <a:rPr lang="ru-RU" dirty="0" err="1" smtClean="0"/>
              <a:t>знову</a:t>
            </a:r>
            <a:r>
              <a:rPr lang="ru-RU" dirty="0" smtClean="0"/>
              <a:t> </a:t>
            </a:r>
            <a:r>
              <a:rPr lang="ru-RU" dirty="0" err="1" smtClean="0"/>
              <a:t>сів</a:t>
            </a:r>
            <a:r>
              <a:rPr lang="ru-RU" dirty="0" smtClean="0"/>
              <a:t> за штурвал </a:t>
            </a:r>
            <a:r>
              <a:rPr lang="ru-RU" dirty="0" err="1" smtClean="0"/>
              <a:t>літака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Всього</a:t>
            </a:r>
            <a:r>
              <a:rPr lang="ru-RU" dirty="0" smtClean="0"/>
              <a:t> за час </a:t>
            </a:r>
            <a:r>
              <a:rPr lang="ru-RU" dirty="0" err="1" smtClean="0"/>
              <a:t>війни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здійснив</a:t>
            </a:r>
            <a:r>
              <a:rPr lang="ru-RU" dirty="0" smtClean="0"/>
              <a:t> 86 </a:t>
            </a:r>
            <a:r>
              <a:rPr lang="ru-RU" dirty="0" err="1" smtClean="0"/>
              <a:t>бойових</a:t>
            </a:r>
            <a:r>
              <a:rPr lang="ru-RU" dirty="0" smtClean="0"/>
              <a:t> </a:t>
            </a:r>
            <a:r>
              <a:rPr lang="ru-RU" dirty="0" err="1" smtClean="0"/>
              <a:t>вильотів</a:t>
            </a:r>
            <a:r>
              <a:rPr lang="ru-RU" dirty="0" smtClean="0"/>
              <a:t>, </a:t>
            </a:r>
            <a:r>
              <a:rPr lang="ru-RU" dirty="0" err="1" smtClean="0"/>
              <a:t>збив</a:t>
            </a:r>
            <a:r>
              <a:rPr lang="ru-RU" dirty="0" smtClean="0"/>
              <a:t> 11 </a:t>
            </a:r>
            <a:r>
              <a:rPr lang="ru-RU" dirty="0" err="1" smtClean="0"/>
              <a:t>ворожих</a:t>
            </a:r>
            <a:r>
              <a:rPr lang="ru-RU" dirty="0" smtClean="0"/>
              <a:t> </a:t>
            </a:r>
            <a:r>
              <a:rPr lang="ru-RU" dirty="0" err="1" smtClean="0"/>
              <a:t>літака</a:t>
            </a:r>
            <a:r>
              <a:rPr lang="ru-RU" dirty="0" smtClean="0"/>
              <a:t>: </a:t>
            </a:r>
            <a:r>
              <a:rPr lang="ru-RU" dirty="0" err="1" smtClean="0"/>
              <a:t>чотири</a:t>
            </a:r>
            <a:r>
              <a:rPr lang="ru-RU" dirty="0" smtClean="0"/>
              <a:t> до </a:t>
            </a:r>
            <a:r>
              <a:rPr lang="ru-RU" dirty="0" err="1" smtClean="0"/>
              <a:t>поранення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сім</a:t>
            </a:r>
            <a:r>
              <a:rPr lang="ru-RU" dirty="0" smtClean="0"/>
              <a:t> – </a:t>
            </a:r>
            <a:r>
              <a:rPr lang="ru-RU" dirty="0" err="1" smtClean="0"/>
              <a:t>після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71546"/>
            <a:ext cx="2286016" cy="310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572008"/>
            <a:ext cx="3182060" cy="209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2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0"/>
                            </p:stCondLst>
                            <p:childTnLst>
                              <p:par>
                                <p:cTn id="3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071546"/>
            <a:ext cx="4757742" cy="5126055"/>
          </a:xfrm>
        </p:spPr>
        <p:txBody>
          <a:bodyPr>
            <a:normAutofit fontScale="77500" lnSpcReduction="20000"/>
          </a:bodyPr>
          <a:lstStyle/>
          <a:p>
            <a:r>
              <a:rPr lang="uk-UA" b="1" dirty="0" smtClean="0"/>
              <a:t>Ярослав Мудрий </a:t>
            </a:r>
          </a:p>
          <a:p>
            <a:r>
              <a:rPr lang="uk-UA" dirty="0" smtClean="0"/>
              <a:t> київський князь, що ввів перший збірник законів на Русі </a:t>
            </a:r>
            <a:r>
              <a:rPr lang="uk-UA" dirty="0" err="1" smtClean="0"/>
              <a:t>“Руську</a:t>
            </a:r>
            <a:r>
              <a:rPr lang="uk-UA" dirty="0" smtClean="0"/>
              <a:t> </a:t>
            </a:r>
            <a:r>
              <a:rPr lang="uk-UA" dirty="0" err="1" smtClean="0"/>
              <a:t>правду”</a:t>
            </a:r>
            <a:r>
              <a:rPr lang="uk-UA" dirty="0" smtClean="0"/>
              <a:t>. За допомогою вдалих і далекоглядних шлюбів своїх дітей  Ярослав значно зміцнив політичне становище держави на міжнародній арені. </a:t>
            </a:r>
          </a:p>
          <a:p>
            <a:r>
              <a:rPr lang="uk-UA" dirty="0" smtClean="0"/>
              <a:t>У князя одна нога була коротшою за іншу, через що він дуже шкутильгав і був горбатим. Обличчя князя було спотворене.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71546"/>
            <a:ext cx="2071702" cy="275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046418"/>
            <a:ext cx="3429024" cy="2525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p.vk.me/c543107/v543107923/3bb4a/Y4qngdWt7d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50112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p.vk.me/c543107/v543107923/3bdba/TB5pNDxkpM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28680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cs7064.vk.me/c543107/v543107923/41460/YTnqi9mrQiQ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28680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Nadezhda\Desktop\День инвалида\BNtd0mItV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0984" y="285728"/>
            <a:ext cx="542928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dezhda\Desktop\День инвалида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" y="-228600"/>
            <a:ext cx="83439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Nadezhda\Desktop\День инвалида\image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0"/>
            <a:ext cx="5486400" cy="6586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dezhda\Desktop\юбилей 2016\_DSC02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0"/>
            <a:ext cx="3214710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143504" y="1643050"/>
          <a:ext cx="3524232" cy="4572000"/>
        </p:xfrm>
        <a:graphic>
          <a:graphicData uri="http://schemas.openxmlformats.org/drawingml/2006/table">
            <a:tbl>
              <a:tblPr/>
              <a:tblGrid>
                <a:gridCol w="1762116"/>
                <a:gridCol w="1762116"/>
              </a:tblGrid>
              <a:tr h="27336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750" dirty="0">
                        <a:solidFill>
                          <a:srgbClr val="1E524B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У кожного своя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доріжка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на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землі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У кожного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є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свій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горбок на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полонині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Та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знає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кожен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змалку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старі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й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малі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справжній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рецепт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Щастя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відкриється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Людині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!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із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глибин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сердечних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дістаємо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натхнення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Беремо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дрібку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щастя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із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душі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прощення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Ще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ложечку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любові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радості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багато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І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усмішок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по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більше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б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кожен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день, як свято...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Замішуємо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тісто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найкращих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компонентів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б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більше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було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щирих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лагідних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моментів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І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виливаєм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в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форми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змащені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добром, Та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тим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є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на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серці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а не в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казках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пером. І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посипаєм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хистом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б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всі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були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багаті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І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випікаєм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швидко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в добром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нагрітій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хаті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 Та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подаємо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рідним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мерщій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б не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остили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! Смачного!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Всі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до столу,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б в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щастячку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ви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жили!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3"/>
                    </a:solidFill>
                  </a:tcPr>
                </a:tc>
              </a:tr>
            </a:tbl>
          </a:graphicData>
        </a:graphic>
      </p:graphicFrame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sng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Рецепт щастя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1" name="Рисунок 1" descr="savka :: Рецепт щастя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14488"/>
            <a:ext cx="4929222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214422"/>
            <a:ext cx="5472122" cy="3571900"/>
          </a:xfrm>
        </p:spPr>
        <p:txBody>
          <a:bodyPr>
            <a:normAutofit fontScale="92500" lnSpcReduction="20000"/>
          </a:bodyPr>
          <a:lstStyle/>
          <a:p>
            <a:r>
              <a:rPr lang="uk-UA" b="1" dirty="0" smtClean="0"/>
              <a:t>Михайло Кутузов </a:t>
            </a:r>
            <a:r>
              <a:rPr lang="uk-UA" dirty="0" smtClean="0"/>
              <a:t>– видатний російський генерал – полководець, геніальний стратег і тактик, завдяки якому Росія перемогла в війні з Наполеоном. Генерал не мав одного ока, проте це не завадило йому привести свою армію до численних перемог.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3214710" cy="353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4595470"/>
            <a:ext cx="2571768" cy="201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dezhda\Desktop\День инвалида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6084" y="2143116"/>
            <a:ext cx="58579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Батьки </a:t>
            </a:r>
            <a:r>
              <a:rPr lang="ru-RU" dirty="0" err="1" smtClean="0"/>
              <a:t>Андреа</a:t>
            </a:r>
            <a:r>
              <a:rPr lang="ru-RU" dirty="0" smtClean="0"/>
              <a:t> </a:t>
            </a:r>
            <a:r>
              <a:rPr lang="ru-RU" dirty="0" err="1" smtClean="0"/>
              <a:t>Бочеллі</a:t>
            </a:r>
            <a:r>
              <a:rPr lang="ru-RU" dirty="0" smtClean="0"/>
              <a:t> </a:t>
            </a:r>
            <a:r>
              <a:rPr lang="ru-RU" dirty="0" err="1" smtClean="0"/>
              <a:t>помітили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у </a:t>
            </a:r>
            <a:r>
              <a:rPr lang="ru-RU" dirty="0" err="1" smtClean="0"/>
              <a:t>їхньої</a:t>
            </a:r>
            <a:r>
              <a:rPr lang="ru-RU" dirty="0" smtClean="0"/>
              <a:t> </a:t>
            </a:r>
            <a:r>
              <a:rPr lang="ru-RU" dirty="0" err="1" smtClean="0"/>
              <a:t>дитини</a:t>
            </a:r>
            <a:r>
              <a:rPr lang="ru-RU" dirty="0" smtClean="0"/>
              <a:t> </a:t>
            </a:r>
            <a:r>
              <a:rPr lang="ru-RU" dirty="0" err="1" smtClean="0"/>
              <a:t>щось</a:t>
            </a:r>
            <a:r>
              <a:rPr lang="ru-RU" dirty="0" smtClean="0"/>
              <a:t> не те </a:t>
            </a:r>
            <a:r>
              <a:rPr lang="ru-RU" dirty="0" err="1" smtClean="0"/>
              <a:t>з</a:t>
            </a:r>
            <a:r>
              <a:rPr lang="ru-RU" dirty="0" smtClean="0"/>
              <a:t> очами,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звернулися</a:t>
            </a:r>
            <a:r>
              <a:rPr lang="ru-RU" dirty="0" smtClean="0"/>
              <a:t> до </a:t>
            </a:r>
            <a:r>
              <a:rPr lang="ru-RU" dirty="0" err="1" smtClean="0"/>
              <a:t>спеціаліста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знайшов</a:t>
            </a:r>
            <a:r>
              <a:rPr lang="ru-RU" dirty="0" smtClean="0"/>
              <a:t> у </a:t>
            </a:r>
            <a:r>
              <a:rPr lang="ru-RU" dirty="0" err="1" smtClean="0"/>
              <a:t>Андреа</a:t>
            </a:r>
            <a:r>
              <a:rPr lang="ru-RU" dirty="0" smtClean="0"/>
              <a:t> </a:t>
            </a:r>
            <a:r>
              <a:rPr lang="ru-RU" dirty="0" err="1" smtClean="0"/>
              <a:t>спадкову</a:t>
            </a:r>
            <a:r>
              <a:rPr lang="ru-RU" dirty="0" smtClean="0"/>
              <a:t> глаукому, яка рано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пізно</a:t>
            </a:r>
            <a:r>
              <a:rPr lang="ru-RU" dirty="0" smtClean="0"/>
              <a:t> повинна </a:t>
            </a:r>
            <a:r>
              <a:rPr lang="ru-RU" dirty="0" err="1" smtClean="0"/>
              <a:t>була</a:t>
            </a:r>
            <a:r>
              <a:rPr lang="ru-RU" dirty="0" smtClean="0"/>
              <a:t> </a:t>
            </a:r>
            <a:r>
              <a:rPr lang="ru-RU" dirty="0" err="1" smtClean="0"/>
              <a:t>зробити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зовсім</a:t>
            </a:r>
            <a:r>
              <a:rPr lang="ru-RU" dirty="0" smtClean="0"/>
              <a:t> </a:t>
            </a:r>
            <a:r>
              <a:rPr lang="ru-RU" dirty="0" err="1" smtClean="0"/>
              <a:t>сліпим</a:t>
            </a:r>
            <a:r>
              <a:rPr lang="ru-RU" dirty="0" smtClean="0"/>
              <a:t>. Вони </a:t>
            </a:r>
            <a:r>
              <a:rPr lang="ru-RU" dirty="0" err="1" smtClean="0"/>
              <a:t>зробили</a:t>
            </a:r>
            <a:r>
              <a:rPr lang="ru-RU" dirty="0" smtClean="0"/>
              <a:t> все,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в </a:t>
            </a:r>
            <a:r>
              <a:rPr lang="ru-RU" dirty="0" err="1" smtClean="0"/>
              <a:t>їх</a:t>
            </a:r>
            <a:r>
              <a:rPr lang="ru-RU" dirty="0" smtClean="0"/>
              <a:t> силах,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продовжити</a:t>
            </a:r>
            <a:r>
              <a:rPr lang="ru-RU" dirty="0" smtClean="0"/>
              <a:t> </a:t>
            </a:r>
            <a:r>
              <a:rPr lang="ru-RU" dirty="0" err="1" smtClean="0"/>
              <a:t>період</a:t>
            </a:r>
            <a:r>
              <a:rPr lang="ru-RU" dirty="0" smtClean="0"/>
              <a:t>, </a:t>
            </a:r>
            <a:r>
              <a:rPr lang="ru-RU" dirty="0" err="1" smtClean="0"/>
              <a:t>поки</a:t>
            </a:r>
            <a:r>
              <a:rPr lang="ru-RU" dirty="0" smtClean="0"/>
              <a:t> </a:t>
            </a:r>
            <a:r>
              <a:rPr lang="ru-RU" dirty="0" err="1" smtClean="0"/>
              <a:t>Андреа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</a:t>
            </a:r>
            <a:r>
              <a:rPr lang="ru-RU" dirty="0" err="1" smtClean="0"/>
              <a:t>міг</a:t>
            </a:r>
            <a:r>
              <a:rPr lang="ru-RU" dirty="0" smtClean="0"/>
              <a:t> </a:t>
            </a:r>
            <a:r>
              <a:rPr lang="ru-RU" dirty="0" err="1" smtClean="0"/>
              <a:t>бачити</a:t>
            </a:r>
            <a:r>
              <a:rPr lang="ru-RU" dirty="0" smtClean="0"/>
              <a:t> 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2"/>
            <a:ext cx="3167068" cy="316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1142984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Андреа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Бочеллі</a:t>
            </a:r>
            <a:endParaRPr lang="ru-RU" sz="2800" b="1" dirty="0" smtClean="0"/>
          </a:p>
          <a:p>
            <a:r>
              <a:rPr lang="ru-RU" b="1" dirty="0" smtClean="0"/>
              <a:t> </a:t>
            </a:r>
            <a:r>
              <a:rPr lang="ru-RU" i="1" dirty="0" smtClean="0"/>
              <a:t>- </a:t>
            </a:r>
            <a:r>
              <a:rPr lang="ru-RU" i="1" dirty="0" err="1" smtClean="0"/>
              <a:t>італійський</a:t>
            </a:r>
            <a:r>
              <a:rPr lang="ru-RU" i="1" dirty="0" smtClean="0"/>
              <a:t> </a:t>
            </a:r>
            <a:r>
              <a:rPr lang="ru-RU" i="1" dirty="0" err="1" smtClean="0"/>
              <a:t>співак</a:t>
            </a:r>
            <a:r>
              <a:rPr lang="ru-RU" i="1" dirty="0" smtClean="0"/>
              <a:t> (тенор), </a:t>
            </a:r>
            <a:r>
              <a:rPr lang="ru-RU" i="1" dirty="0" err="1" smtClean="0"/>
              <a:t>виконавець</a:t>
            </a:r>
            <a:r>
              <a:rPr lang="ru-RU" i="1" dirty="0" smtClean="0"/>
              <a:t> </a:t>
            </a:r>
            <a:r>
              <a:rPr lang="ru-RU" i="1" dirty="0" err="1" smtClean="0"/>
              <a:t>класичної</a:t>
            </a:r>
            <a:r>
              <a:rPr lang="ru-RU" i="1" dirty="0" smtClean="0"/>
              <a:t> та </a:t>
            </a:r>
            <a:r>
              <a:rPr lang="ru-RU" i="1" dirty="0" err="1" smtClean="0"/>
              <a:t>популярної</a:t>
            </a:r>
            <a:r>
              <a:rPr lang="ru-RU" i="1" dirty="0" smtClean="0"/>
              <a:t> </a:t>
            </a:r>
            <a:r>
              <a:rPr lang="ru-RU" i="1" dirty="0" err="1" smtClean="0"/>
              <a:t>музики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45720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школі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гри</a:t>
            </a:r>
            <a:r>
              <a:rPr lang="ru-RU" dirty="0" smtClean="0"/>
              <a:t> в футбол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отримав</a:t>
            </a:r>
            <a:r>
              <a:rPr lang="ru-RU" dirty="0" smtClean="0"/>
              <a:t> той </a:t>
            </a:r>
            <a:r>
              <a:rPr lang="ru-RU" dirty="0" err="1" smtClean="0"/>
              <a:t>нещасливий</a:t>
            </a:r>
            <a:r>
              <a:rPr lang="ru-RU" dirty="0" smtClean="0"/>
              <a:t> удар </a:t>
            </a:r>
            <a:r>
              <a:rPr lang="ru-RU" dirty="0" err="1" smtClean="0"/>
              <a:t>м'ячом</a:t>
            </a:r>
            <a:r>
              <a:rPr lang="ru-RU" dirty="0" smtClean="0"/>
              <a:t> в око,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призвів</a:t>
            </a:r>
            <a:r>
              <a:rPr lang="ru-RU" dirty="0" smtClean="0"/>
              <a:t> до </a:t>
            </a:r>
            <a:r>
              <a:rPr lang="ru-RU" dirty="0" err="1" smtClean="0"/>
              <a:t>повної</a:t>
            </a:r>
            <a:r>
              <a:rPr lang="ru-RU" dirty="0" smtClean="0"/>
              <a:t> </a:t>
            </a:r>
            <a:r>
              <a:rPr lang="ru-RU" dirty="0" err="1" smtClean="0"/>
              <a:t>сліпоти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5657671"/>
            <a:ext cx="8643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Андреа</a:t>
            </a:r>
            <a:r>
              <a:rPr lang="ru-RU" dirty="0" smtClean="0"/>
              <a:t> </a:t>
            </a:r>
            <a:r>
              <a:rPr lang="ru-RU" dirty="0" err="1" smtClean="0"/>
              <a:t>Бочеллі</a:t>
            </a:r>
            <a:r>
              <a:rPr lang="ru-RU" dirty="0" smtClean="0"/>
              <a:t> – </a:t>
            </a:r>
            <a:r>
              <a:rPr lang="ru-RU" dirty="0" err="1" smtClean="0"/>
              <a:t>всесвітньо</a:t>
            </a:r>
            <a:r>
              <a:rPr lang="ru-RU" dirty="0" smtClean="0"/>
              <a:t> </a:t>
            </a:r>
            <a:r>
              <a:rPr lang="ru-RU" dirty="0" err="1" smtClean="0"/>
              <a:t>відомий</a:t>
            </a:r>
            <a:r>
              <a:rPr lang="ru-RU" dirty="0" smtClean="0"/>
              <a:t> </a:t>
            </a:r>
            <a:r>
              <a:rPr lang="ru-RU" dirty="0" err="1" smtClean="0"/>
              <a:t>співак</a:t>
            </a:r>
            <a:r>
              <a:rPr lang="ru-RU" dirty="0" smtClean="0"/>
              <a:t>, </a:t>
            </a:r>
            <a:r>
              <a:rPr lang="ru-RU" dirty="0" err="1" smtClean="0"/>
              <a:t>чиї</a:t>
            </a:r>
            <a:r>
              <a:rPr lang="ru-RU" dirty="0" smtClean="0"/>
              <a:t> 23 </a:t>
            </a:r>
            <a:r>
              <a:rPr lang="ru-RU" dirty="0" err="1" smtClean="0"/>
              <a:t>мільйонів</a:t>
            </a:r>
            <a:r>
              <a:rPr lang="ru-RU" dirty="0" smtClean="0"/>
              <a:t> </a:t>
            </a:r>
            <a:r>
              <a:rPr lang="ru-RU" dirty="0" err="1" smtClean="0"/>
              <a:t>дисків</a:t>
            </a:r>
            <a:r>
              <a:rPr lang="ru-RU" dirty="0" smtClean="0"/>
              <a:t> </a:t>
            </a:r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dirty="0" err="1" smtClean="0"/>
              <a:t>розпродані</a:t>
            </a:r>
            <a:r>
              <a:rPr lang="ru-RU" dirty="0" smtClean="0"/>
              <a:t>, кандидат на </a:t>
            </a:r>
            <a:r>
              <a:rPr lang="ru-RU" dirty="0" err="1" smtClean="0"/>
              <a:t>вручення</a:t>
            </a:r>
            <a:r>
              <a:rPr lang="ru-RU" dirty="0" smtClean="0"/>
              <a:t> Оскара за дует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Селін</a:t>
            </a:r>
            <a:r>
              <a:rPr lang="ru-RU" dirty="0" smtClean="0"/>
              <a:t> </a:t>
            </a:r>
            <a:r>
              <a:rPr lang="ru-RU" dirty="0" err="1" smtClean="0"/>
              <a:t>Діон</a:t>
            </a:r>
            <a:r>
              <a:rPr lang="ru-RU" dirty="0" smtClean="0"/>
              <a:t>, </a:t>
            </a:r>
            <a:r>
              <a:rPr lang="ru-RU" dirty="0" err="1" smtClean="0"/>
              <a:t>нагороджений</a:t>
            </a:r>
            <a:r>
              <a:rPr lang="ru-RU" dirty="0" smtClean="0"/>
              <a:t> </a:t>
            </a:r>
            <a:r>
              <a:rPr lang="ru-RU" dirty="0" err="1" smtClean="0"/>
              <a:t>зіркою</a:t>
            </a:r>
            <a:r>
              <a:rPr lang="ru-RU" dirty="0" smtClean="0"/>
              <a:t> на </a:t>
            </a:r>
            <a:r>
              <a:rPr lang="ru-RU" dirty="0" err="1" smtClean="0"/>
              <a:t>Голівудській</a:t>
            </a:r>
            <a:r>
              <a:rPr lang="ru-RU" dirty="0" smtClean="0"/>
              <a:t> </a:t>
            </a:r>
            <a:r>
              <a:rPr lang="ru-RU" dirty="0" err="1" smtClean="0"/>
              <a:t>алеї</a:t>
            </a:r>
            <a:r>
              <a:rPr lang="ru-RU" dirty="0" smtClean="0"/>
              <a:t> </a:t>
            </a:r>
            <a:r>
              <a:rPr lang="ru-RU" dirty="0" err="1" smtClean="0"/>
              <a:t>слави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8820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Вони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теж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були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інвалідами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Nadezhda\Desktop\День инвалида\Лиза-Фиттипальди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57538" cy="5281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Nadezhda\Desktop\День инвалида\Эсреф-Армаган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8643946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Nadezhda\Desktop\День инвалида\Эсреф-Армаг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86842" cy="6500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Nadezhda\Desktop\День инвалида\Джон-Брамблитт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215370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Nadezhda\Desktop\День инвалида\Джон-Брамблитт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6072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841</Words>
  <Application>Microsoft Office PowerPoint</Application>
  <PresentationFormat>Экран (4:3)</PresentationFormat>
  <Paragraphs>44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Вони теж були інвалідами…</vt:lpstr>
      <vt:lpstr>Вони теж були інвалідами…</vt:lpstr>
      <vt:lpstr>Слайд 4</vt:lpstr>
      <vt:lpstr>Слайд 5</vt:lpstr>
      <vt:lpstr>Слайд 6</vt:lpstr>
      <vt:lpstr>Слайд 7</vt:lpstr>
      <vt:lpstr>Слайд 8</vt:lpstr>
      <vt:lpstr>Слайд 9</vt:lpstr>
      <vt:lpstr>Людвіг ван Бетховен - видатний німецький композитор і музикант</vt:lpstr>
      <vt:lpstr>Слайд 11</vt:lpstr>
      <vt:lpstr>Слайд 12</vt:lpstr>
      <vt:lpstr>Слайд 13</vt:lpstr>
      <vt:lpstr>Вони теж були інвалідами…</vt:lpstr>
      <vt:lpstr>Слайд 15</vt:lpstr>
      <vt:lpstr>Слайд 16</vt:lpstr>
      <vt:lpstr>Слайд 17</vt:lpstr>
      <vt:lpstr>Слайд 18</vt:lpstr>
      <vt:lpstr>Вони теж були інвалідами…</vt:lpstr>
      <vt:lpstr>Вони теж були інвалідами…</vt:lpstr>
      <vt:lpstr>Вони теж були інвалідами…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Nadezhda</dc:creator>
  <cp:lastModifiedBy>Користувач</cp:lastModifiedBy>
  <cp:revision>11</cp:revision>
  <dcterms:created xsi:type="dcterms:W3CDTF">2016-11-24T18:05:19Z</dcterms:created>
  <dcterms:modified xsi:type="dcterms:W3CDTF">2016-11-30T11:16:27Z</dcterms:modified>
</cp:coreProperties>
</file>