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3" r:id="rId14"/>
    <p:sldId id="274" r:id="rId15"/>
    <p:sldId id="276" r:id="rId16"/>
    <p:sldId id="277" r:id="rId17"/>
    <p:sldId id="267" r:id="rId18"/>
    <p:sldId id="268" r:id="rId19"/>
    <p:sldId id="269" r:id="rId20"/>
    <p:sldId id="270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68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49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72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9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35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16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34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0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956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7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9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C1BDC-F45E-4873-B631-90F2D99A5041}" type="datetimeFigureOut">
              <a:rPr lang="ru-RU" smtClean="0"/>
              <a:t>15.01.2017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0BA30-0E2A-4C32-96AA-6AB36FC62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19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D:\школа\Українська тематика картинки\image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876" y="5301208"/>
            <a:ext cx="4392488" cy="1656184"/>
          </a:xfrm>
        </p:spPr>
        <p:txBody>
          <a:bodyPr/>
          <a:lstStyle/>
          <a:p>
            <a:r>
              <a:rPr lang="uk-UA" b="1" dirty="0" smtClean="0">
                <a:solidFill>
                  <a:schemeClr val="tx1"/>
                </a:solidFill>
              </a:rPr>
              <a:t>Перший урок в 1 класі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60648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Чигиринський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навчально-виховний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комплекс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Дошк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льний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навчальний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заклад –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загальноосв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тня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школа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I-III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ступен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№3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Чигиринської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районної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ради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Черкаської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област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4583" y="1917219"/>
            <a:ext cx="712489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 Україною в серці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257874"/>
            <a:ext cx="3746163" cy="25473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1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25706" cy="687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9958" y="515452"/>
            <a:ext cx="43367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Храм </a:t>
            </a:r>
            <a:r>
              <a:rPr lang="ru-RU" sz="2800" b="1" dirty="0" err="1" smtClean="0"/>
              <a:t>Святих</a:t>
            </a:r>
            <a:r>
              <a:rPr lang="ru-RU" sz="2800" b="1" dirty="0" smtClean="0"/>
              <a:t> Петра і Павла</a:t>
            </a:r>
            <a:endParaRPr lang="ru-RU" sz="2800" b="1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028" y="4005064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3" y="4005064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84787" y="3420289"/>
            <a:ext cx="3160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/>
              <a:t>На </a:t>
            </a:r>
            <a:r>
              <a:rPr lang="ru-RU" sz="3200" b="1" dirty="0" err="1" smtClean="0"/>
              <a:t>Замковій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горі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418630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0" y="882521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71319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60648"/>
            <a:ext cx="3417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Вид на Чигирин </a:t>
            </a:r>
            <a:r>
              <a:rPr lang="ru-RU" sz="2000" b="1" dirty="0" err="1" smtClean="0"/>
              <a:t>із</a:t>
            </a:r>
            <a:r>
              <a:rPr lang="ru-RU" sz="2000" b="1" dirty="0" smtClean="0"/>
              <a:t> </a:t>
            </a:r>
          </a:p>
          <a:p>
            <a:r>
              <a:rPr lang="ru-RU" sz="2000" b="1" dirty="0" err="1" smtClean="0"/>
              <a:t>Замкової</a:t>
            </a:r>
            <a:r>
              <a:rPr lang="ru-RU" sz="2000" b="1" dirty="0" smtClean="0"/>
              <a:t> гори…</a:t>
            </a:r>
            <a:endParaRPr lang="ru-RU" sz="2000" b="1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0" y="4104044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3167" y="3589591"/>
            <a:ext cx="3438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/>
              <a:t>Богдана видно </a:t>
            </a:r>
            <a:r>
              <a:rPr lang="ru-RU" sz="2400" b="1" dirty="0" err="1" smtClean="0"/>
              <a:t>звідусіль</a:t>
            </a:r>
            <a:endParaRPr lang="ru-RU" sz="2400" b="1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74" y="902467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27984" y="18370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У </a:t>
            </a:r>
            <a:r>
              <a:rPr lang="ru-RU" b="1" dirty="0" err="1" smtClean="0"/>
              <a:t>Чигиринському</a:t>
            </a:r>
            <a:r>
              <a:rPr lang="ru-RU" b="1" dirty="0" smtClean="0"/>
              <a:t> </a:t>
            </a:r>
            <a:r>
              <a:rPr lang="ru-RU" b="1" dirty="0" err="1" smtClean="0"/>
              <a:t>музеї</a:t>
            </a:r>
            <a:r>
              <a:rPr lang="ru-RU" b="1" dirty="0" smtClean="0"/>
              <a:t> </a:t>
            </a:r>
            <a:r>
              <a:rPr lang="ru-RU" b="1" dirty="0" err="1" smtClean="0"/>
              <a:t>зберігається</a:t>
            </a:r>
            <a:r>
              <a:rPr lang="ru-RU" b="1" dirty="0" smtClean="0"/>
              <a:t> </a:t>
            </a:r>
            <a:r>
              <a:rPr lang="ru-RU" b="1" dirty="0" err="1" smtClean="0"/>
              <a:t>унікалька</a:t>
            </a:r>
            <a:r>
              <a:rPr lang="ru-RU" b="1" dirty="0" smtClean="0"/>
              <a:t> </a:t>
            </a:r>
            <a:r>
              <a:rPr lang="ru-RU" b="1" dirty="0" err="1" smtClean="0"/>
              <a:t>колекція</a:t>
            </a:r>
            <a:r>
              <a:rPr lang="ru-RU" b="1" dirty="0" smtClean="0"/>
              <a:t> </a:t>
            </a:r>
            <a:r>
              <a:rPr lang="ru-RU" b="1" dirty="0" err="1" smtClean="0"/>
              <a:t>експонатів</a:t>
            </a:r>
            <a:r>
              <a:rPr lang="ru-RU" b="1" dirty="0" smtClean="0"/>
              <a:t> </a:t>
            </a:r>
            <a:r>
              <a:rPr lang="ru-RU" b="1" dirty="0" err="1" smtClean="0"/>
              <a:t>козацької</a:t>
            </a:r>
            <a:r>
              <a:rPr lang="ru-RU" b="1" dirty="0" smtClean="0"/>
              <a:t> </a:t>
            </a:r>
            <a:r>
              <a:rPr lang="ru-RU" b="1" dirty="0" err="1" smtClean="0"/>
              <a:t>доби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9356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Фото Чигирина\295014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0" y="260648"/>
            <a:ext cx="4010395" cy="26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 Чигирина\arhe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0" y="3318826"/>
            <a:ext cx="4829246" cy="323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98928" y="319127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Чигрине</a:t>
            </a:r>
            <a:r>
              <a:rPr lang="ru-RU" b="1" dirty="0"/>
              <a:t>, </a:t>
            </a:r>
            <a:r>
              <a:rPr lang="ru-RU" b="1" dirty="0" err="1"/>
              <a:t>Чигрине</a:t>
            </a:r>
            <a:r>
              <a:rPr lang="ru-RU" b="1" dirty="0"/>
              <a:t>,</a:t>
            </a:r>
          </a:p>
          <a:p>
            <a:r>
              <a:rPr lang="ru-RU" b="1" dirty="0"/>
              <a:t>Все на </a:t>
            </a:r>
            <a:r>
              <a:rPr lang="ru-RU" b="1" dirty="0" err="1"/>
              <a:t>світі</a:t>
            </a:r>
            <a:r>
              <a:rPr lang="ru-RU" b="1" dirty="0"/>
              <a:t> </a:t>
            </a:r>
            <a:r>
              <a:rPr lang="ru-RU" b="1" dirty="0" err="1"/>
              <a:t>гине</a:t>
            </a:r>
            <a:r>
              <a:rPr lang="ru-RU" b="1" dirty="0"/>
              <a:t>,</a:t>
            </a:r>
          </a:p>
          <a:p>
            <a:r>
              <a:rPr lang="ru-RU" b="1" dirty="0"/>
              <a:t>І святая твоя слава,</a:t>
            </a:r>
          </a:p>
          <a:p>
            <a:r>
              <a:rPr lang="ru-RU" b="1" dirty="0"/>
              <a:t>Як </a:t>
            </a:r>
            <a:r>
              <a:rPr lang="ru-RU" b="1" dirty="0" err="1"/>
              <a:t>пилина</a:t>
            </a:r>
            <a:r>
              <a:rPr lang="ru-RU" b="1" dirty="0"/>
              <a:t>, лине</a:t>
            </a:r>
          </a:p>
          <a:p>
            <a:r>
              <a:rPr lang="ru-RU" b="1" dirty="0"/>
              <a:t>За </a:t>
            </a:r>
            <a:r>
              <a:rPr lang="ru-RU" b="1" dirty="0" err="1"/>
              <a:t>вітрами</a:t>
            </a:r>
            <a:r>
              <a:rPr lang="ru-RU" b="1" dirty="0"/>
              <a:t> </a:t>
            </a:r>
            <a:r>
              <a:rPr lang="ru-RU" b="1" dirty="0" err="1"/>
              <a:t>холодними</a:t>
            </a:r>
            <a:r>
              <a:rPr lang="ru-RU" b="1" dirty="0"/>
              <a:t>,</a:t>
            </a:r>
          </a:p>
          <a:p>
            <a:r>
              <a:rPr lang="ru-RU" b="1" dirty="0"/>
              <a:t>В </a:t>
            </a:r>
            <a:r>
              <a:rPr lang="ru-RU" b="1" dirty="0" err="1"/>
              <a:t>хмарі</a:t>
            </a:r>
            <a:r>
              <a:rPr lang="ru-RU" b="1" dirty="0"/>
              <a:t> </a:t>
            </a:r>
            <a:r>
              <a:rPr lang="ru-RU" b="1" dirty="0" err="1"/>
              <a:t>пропадає</a:t>
            </a:r>
            <a:r>
              <a:rPr lang="ru-RU" b="1" dirty="0"/>
              <a:t>,</a:t>
            </a:r>
          </a:p>
          <a:p>
            <a:r>
              <a:rPr lang="ru-RU" b="1" dirty="0"/>
              <a:t>Над землею </a:t>
            </a:r>
            <a:r>
              <a:rPr lang="ru-RU" b="1" dirty="0" err="1"/>
              <a:t>летять</a:t>
            </a:r>
            <a:r>
              <a:rPr lang="ru-RU" b="1" dirty="0"/>
              <a:t> </a:t>
            </a:r>
            <a:r>
              <a:rPr lang="ru-RU" b="1" dirty="0" err="1"/>
              <a:t>літа</a:t>
            </a:r>
            <a:r>
              <a:rPr lang="ru-RU" b="1" dirty="0"/>
              <a:t>,</a:t>
            </a:r>
          </a:p>
          <a:p>
            <a:r>
              <a:rPr lang="ru-RU" b="1" dirty="0" err="1"/>
              <a:t>Дніпро</a:t>
            </a:r>
            <a:r>
              <a:rPr lang="ru-RU" b="1" dirty="0"/>
              <a:t> </a:t>
            </a:r>
            <a:r>
              <a:rPr lang="ru-RU" b="1" dirty="0" err="1"/>
              <a:t>висихає</a:t>
            </a:r>
            <a:r>
              <a:rPr lang="ru-RU" b="1" dirty="0"/>
              <a:t>,</a:t>
            </a:r>
          </a:p>
          <a:p>
            <a:r>
              <a:rPr lang="ru-RU" b="1" dirty="0" err="1"/>
              <a:t>Розсипаються</a:t>
            </a:r>
            <a:r>
              <a:rPr lang="ru-RU" b="1" dirty="0"/>
              <a:t> </a:t>
            </a:r>
            <a:r>
              <a:rPr lang="ru-RU" b="1" dirty="0" err="1"/>
              <a:t>могили</a:t>
            </a:r>
            <a:r>
              <a:rPr lang="ru-RU" b="1" dirty="0"/>
              <a:t>,</a:t>
            </a:r>
          </a:p>
          <a:p>
            <a:r>
              <a:rPr lang="ru-RU" b="1" dirty="0" err="1"/>
              <a:t>Високі</a:t>
            </a:r>
            <a:r>
              <a:rPr lang="ru-RU" b="1" dirty="0"/>
              <a:t> </a:t>
            </a:r>
            <a:r>
              <a:rPr lang="ru-RU" b="1" dirty="0" err="1"/>
              <a:t>могили</a:t>
            </a:r>
            <a:r>
              <a:rPr lang="ru-RU" b="1" dirty="0"/>
              <a:t> —</a:t>
            </a:r>
          </a:p>
          <a:p>
            <a:r>
              <a:rPr lang="ru-RU" b="1" dirty="0"/>
              <a:t>Твоя слава... і про тебе,</a:t>
            </a:r>
          </a:p>
          <a:p>
            <a:r>
              <a:rPr lang="ru-RU" b="1" dirty="0"/>
              <a:t>Старче </a:t>
            </a:r>
            <a:r>
              <a:rPr lang="ru-RU" b="1" dirty="0" err="1"/>
              <a:t>малосилий</a:t>
            </a:r>
            <a:r>
              <a:rPr lang="ru-RU" b="1" dirty="0"/>
              <a:t>,</a:t>
            </a:r>
          </a:p>
          <a:p>
            <a:r>
              <a:rPr lang="ru-RU" b="1" dirty="0" err="1"/>
              <a:t>Ніхто</a:t>
            </a:r>
            <a:r>
              <a:rPr lang="ru-RU" b="1" dirty="0"/>
              <a:t> й слова не </a:t>
            </a:r>
            <a:r>
              <a:rPr lang="ru-RU" b="1" dirty="0" err="1"/>
              <a:t>промовить</a:t>
            </a:r>
            <a:r>
              <a:rPr lang="ru-RU" b="1" dirty="0"/>
              <a:t>,</a:t>
            </a:r>
          </a:p>
          <a:p>
            <a:r>
              <a:rPr lang="ru-RU" b="1" dirty="0" err="1"/>
              <a:t>Ніхто</a:t>
            </a:r>
            <a:r>
              <a:rPr lang="ru-RU" b="1" dirty="0"/>
              <a:t> й не </a:t>
            </a:r>
            <a:r>
              <a:rPr lang="ru-RU" b="1" dirty="0" err="1"/>
              <a:t>покаже</a:t>
            </a:r>
            <a:r>
              <a:rPr lang="ru-RU" b="1" dirty="0"/>
              <a:t>,</a:t>
            </a:r>
          </a:p>
          <a:p>
            <a:r>
              <a:rPr lang="ru-RU" b="1" dirty="0"/>
              <a:t>Де </a:t>
            </a:r>
            <a:r>
              <a:rPr lang="ru-RU" b="1" dirty="0" err="1"/>
              <a:t>ти</a:t>
            </a:r>
            <a:r>
              <a:rPr lang="ru-RU" b="1" dirty="0"/>
              <a:t> стояв? </a:t>
            </a:r>
            <a:r>
              <a:rPr lang="ru-RU" b="1" dirty="0" err="1"/>
              <a:t>Чого</a:t>
            </a:r>
            <a:r>
              <a:rPr lang="ru-RU" b="1" dirty="0"/>
              <a:t> стояв?</a:t>
            </a:r>
          </a:p>
          <a:p>
            <a:r>
              <a:rPr lang="ru-RU" b="1" dirty="0"/>
              <a:t>І на </a:t>
            </a:r>
            <a:r>
              <a:rPr lang="ru-RU" b="1" dirty="0" err="1"/>
              <a:t>сміх</a:t>
            </a:r>
            <a:r>
              <a:rPr lang="ru-RU" b="1" dirty="0"/>
              <a:t> не </a:t>
            </a:r>
            <a:r>
              <a:rPr lang="ru-RU" b="1" dirty="0" err="1"/>
              <a:t>скаже</a:t>
            </a:r>
            <a:r>
              <a:rPr lang="ru-RU" b="1" dirty="0"/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96795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D:\Фото Чигирин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44" y="4573747"/>
            <a:ext cx="3024504" cy="226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" y="249789"/>
            <a:ext cx="3265927" cy="217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40" y="2419692"/>
            <a:ext cx="2685678" cy="2014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62032"/>
            <a:ext cx="357455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0792" y="33265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/>
              <a:t>Уздовж</a:t>
            </a:r>
            <a:r>
              <a:rPr lang="ru-RU" b="1" dirty="0"/>
              <a:t> </a:t>
            </a:r>
            <a:r>
              <a:rPr lang="ru-RU" b="1" dirty="0" err="1"/>
              <a:t>схилу</a:t>
            </a:r>
            <a:r>
              <a:rPr lang="ru-RU" b="1" dirty="0"/>
              <a:t> гори </a:t>
            </a:r>
            <a:r>
              <a:rPr lang="ru-RU" b="1" dirty="0" err="1"/>
              <a:t>тягнуться</a:t>
            </a:r>
            <a:r>
              <a:rPr lang="ru-RU" b="1" dirty="0"/>
              <a:t> </a:t>
            </a:r>
            <a:r>
              <a:rPr lang="ru-RU" b="1" dirty="0" err="1"/>
              <a:t>кам’яні</a:t>
            </a:r>
            <a:r>
              <a:rPr lang="ru-RU" b="1" dirty="0"/>
              <a:t> сходи 1912 року й </a:t>
            </a:r>
            <a:r>
              <a:rPr lang="ru-RU" b="1" dirty="0" err="1"/>
              <a:t>пам’ятний</a:t>
            </a:r>
            <a:r>
              <a:rPr lang="ru-RU" b="1" dirty="0"/>
              <a:t> знак — у 1843 та 1845 роках у </a:t>
            </a:r>
            <a:r>
              <a:rPr lang="ru-RU" b="1" dirty="0" err="1"/>
              <a:t>Чигирині</a:t>
            </a:r>
            <a:r>
              <a:rPr lang="ru-RU" b="1" dirty="0"/>
              <a:t> </a:t>
            </a:r>
            <a:r>
              <a:rPr lang="ru-RU" b="1" dirty="0" err="1"/>
              <a:t>бував</a:t>
            </a:r>
            <a:r>
              <a:rPr lang="ru-RU" b="1" dirty="0"/>
              <a:t> Тарас Шевченко. Тут, на </a:t>
            </a:r>
            <a:r>
              <a:rPr lang="ru-RU" b="1" dirty="0" err="1"/>
              <a:t>гірських</a:t>
            </a:r>
            <a:r>
              <a:rPr lang="ru-RU" b="1" dirty="0"/>
              <a:t> </a:t>
            </a:r>
            <a:r>
              <a:rPr lang="ru-RU" b="1" dirty="0" err="1"/>
              <a:t>схилах</a:t>
            </a:r>
            <a:r>
              <a:rPr lang="ru-RU" b="1" dirty="0"/>
              <a:t>, </a:t>
            </a:r>
            <a:r>
              <a:rPr lang="ru-RU" b="1" dirty="0" err="1"/>
              <a:t>Кобзар</a:t>
            </a:r>
            <a:r>
              <a:rPr lang="ru-RU" b="1" dirty="0"/>
              <a:t> творив: </a:t>
            </a:r>
            <a:r>
              <a:rPr lang="ru-RU" b="1" dirty="0" err="1"/>
              <a:t>ескіз</a:t>
            </a:r>
            <a:r>
              <a:rPr lang="ru-RU" b="1" dirty="0"/>
              <a:t> офорту “Дари в </a:t>
            </a:r>
            <a:r>
              <a:rPr lang="ru-RU" b="1" dirty="0" err="1"/>
              <a:t>Чигирині</a:t>
            </a:r>
            <a:r>
              <a:rPr lang="ru-RU" b="1" dirty="0"/>
              <a:t>”, </a:t>
            </a:r>
            <a:r>
              <a:rPr lang="ru-RU" b="1" dirty="0" err="1"/>
              <a:t>малюнки</a:t>
            </a:r>
            <a:r>
              <a:rPr lang="ru-RU" b="1" dirty="0"/>
              <a:t> “Чигирин з </a:t>
            </a:r>
            <a:r>
              <a:rPr lang="ru-RU" b="1" dirty="0" err="1"/>
              <a:t>Суботівського</a:t>
            </a:r>
            <a:r>
              <a:rPr lang="ru-RU" b="1" dirty="0"/>
              <a:t> шляху”, “</a:t>
            </a:r>
            <a:r>
              <a:rPr lang="ru-RU" b="1" dirty="0" err="1"/>
              <a:t>Чигиринський</a:t>
            </a:r>
            <a:r>
              <a:rPr lang="ru-RU" b="1" dirty="0"/>
              <a:t> </a:t>
            </a:r>
            <a:r>
              <a:rPr lang="ru-RU" b="1" dirty="0" err="1"/>
              <a:t>дівочий</a:t>
            </a:r>
            <a:r>
              <a:rPr lang="ru-RU" b="1" dirty="0"/>
              <a:t> </a:t>
            </a:r>
            <a:r>
              <a:rPr lang="ru-RU" b="1" dirty="0" err="1"/>
              <a:t>монастир</a:t>
            </a:r>
            <a:r>
              <a:rPr lang="ru-RU" b="1" dirty="0"/>
              <a:t>”, </a:t>
            </a:r>
            <a:r>
              <a:rPr lang="ru-RU" b="1" dirty="0" err="1"/>
              <a:t>вірші</a:t>
            </a:r>
            <a:r>
              <a:rPr lang="ru-RU" b="1" dirty="0"/>
              <a:t> “Чигирине, Чигирине”, </a:t>
            </a:r>
            <a:r>
              <a:rPr lang="ru-RU" b="1" dirty="0" err="1"/>
              <a:t>частину</a:t>
            </a:r>
            <a:r>
              <a:rPr lang="ru-RU" b="1" dirty="0"/>
              <a:t> </a:t>
            </a:r>
            <a:r>
              <a:rPr lang="ru-RU" b="1" dirty="0" err="1"/>
              <a:t>поеми</a:t>
            </a:r>
            <a:r>
              <a:rPr lang="ru-RU" b="1" dirty="0"/>
              <a:t> “Гайдамаки”, “Свято в </a:t>
            </a:r>
            <a:r>
              <a:rPr lang="ru-RU" b="1" dirty="0" err="1"/>
              <a:t>Чигирині</a:t>
            </a:r>
            <a:r>
              <a:rPr lang="ru-RU" b="1" dirty="0"/>
              <a:t>”. </a:t>
            </a:r>
          </a:p>
        </p:txBody>
      </p:sp>
      <p:pic>
        <p:nvPicPr>
          <p:cNvPr id="4100" name="Picture 4" descr="D:\Фото Чигирина\10504982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872" y="4005064"/>
            <a:ext cx="3595169" cy="239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266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27984" y="260647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Легенда про три </a:t>
            </a:r>
            <a:r>
              <a:rPr lang="ru-RU" b="1" dirty="0" err="1"/>
              <a:t>криниці</a:t>
            </a:r>
            <a:endParaRPr lang="ru-RU" b="1" dirty="0"/>
          </a:p>
          <a:p>
            <a:r>
              <a:rPr lang="ru-RU" sz="1400" b="1" dirty="0" err="1"/>
              <a:t>Повернувся</a:t>
            </a:r>
            <a:r>
              <a:rPr lang="ru-RU" sz="1400" b="1" dirty="0"/>
              <a:t> </a:t>
            </a:r>
            <a:r>
              <a:rPr lang="ru-RU" sz="1400" b="1" dirty="0" err="1"/>
              <a:t>якось</a:t>
            </a:r>
            <a:r>
              <a:rPr lang="ru-RU" sz="1400" b="1" dirty="0"/>
              <a:t> </a:t>
            </a:r>
            <a:r>
              <a:rPr lang="ru-RU" sz="1400" b="1" dirty="0" err="1"/>
              <a:t>після</a:t>
            </a:r>
            <a:r>
              <a:rPr lang="ru-RU" sz="1400" b="1" dirty="0"/>
              <a:t> </a:t>
            </a:r>
            <a:r>
              <a:rPr lang="ru-RU" sz="1400" b="1" dirty="0" err="1"/>
              <a:t>нової</a:t>
            </a:r>
            <a:r>
              <a:rPr lang="ru-RU" sz="1400" b="1" dirty="0"/>
              <a:t> </a:t>
            </a:r>
            <a:r>
              <a:rPr lang="ru-RU" sz="1400" b="1" dirty="0" err="1"/>
              <a:t>великої</a:t>
            </a:r>
            <a:r>
              <a:rPr lang="ru-RU" sz="1400" b="1" dirty="0"/>
              <a:t> перемоги  Богдан </a:t>
            </a:r>
            <a:r>
              <a:rPr lang="ru-RU" sz="1400" b="1" dirty="0" err="1"/>
              <a:t>Хмельницький</a:t>
            </a:r>
            <a:r>
              <a:rPr lang="ru-RU" sz="1400" b="1" dirty="0"/>
              <a:t> до </a:t>
            </a:r>
            <a:r>
              <a:rPr lang="ru-RU" sz="1400" b="1" dirty="0" err="1"/>
              <a:t>Суботова</a:t>
            </a:r>
            <a:r>
              <a:rPr lang="ru-RU" sz="1400" b="1" dirty="0"/>
              <a:t>.</a:t>
            </a:r>
          </a:p>
          <a:p>
            <a:endParaRPr lang="ru-RU" sz="1400" b="1" dirty="0"/>
          </a:p>
          <a:p>
            <a:r>
              <a:rPr lang="ru-RU" sz="1400" b="1" dirty="0"/>
              <a:t>І </a:t>
            </a:r>
            <a:r>
              <a:rPr lang="ru-RU" sz="1400" b="1" dirty="0" err="1"/>
              <a:t>приїхали</a:t>
            </a:r>
            <a:r>
              <a:rPr lang="ru-RU" sz="1400" b="1" dirty="0"/>
              <a:t> з ним </a:t>
            </a:r>
            <a:r>
              <a:rPr lang="ru-RU" sz="1400" b="1" dirty="0" err="1"/>
              <a:t>ті</a:t>
            </a:r>
            <a:r>
              <a:rPr lang="ru-RU" sz="1400" b="1" dirty="0"/>
              <a:t> три </a:t>
            </a:r>
            <a:r>
              <a:rPr lang="ru-RU" sz="1400" b="1" dirty="0" err="1"/>
              <a:t>славних</a:t>
            </a:r>
            <a:r>
              <a:rPr lang="ru-RU" sz="1400" b="1" dirty="0"/>
              <a:t> </a:t>
            </a:r>
            <a:r>
              <a:rPr lang="ru-RU" sz="1400" b="1" dirty="0" err="1"/>
              <a:t>козаки</a:t>
            </a:r>
            <a:r>
              <a:rPr lang="ru-RU" sz="1400" b="1" dirty="0"/>
              <a:t>, </a:t>
            </a:r>
            <a:r>
              <a:rPr lang="ru-RU" sz="1400" b="1" dirty="0" err="1"/>
              <a:t>щоб</a:t>
            </a:r>
            <a:r>
              <a:rPr lang="ru-RU" sz="1400" b="1" dirty="0"/>
              <a:t> </a:t>
            </a:r>
            <a:r>
              <a:rPr lang="ru-RU" sz="1400" b="1" dirty="0" err="1"/>
              <a:t>вилікувались</a:t>
            </a:r>
            <a:r>
              <a:rPr lang="ru-RU" sz="1400" b="1" dirty="0"/>
              <a:t> тут. </a:t>
            </a:r>
            <a:r>
              <a:rPr lang="ru-RU" sz="1400" b="1" dirty="0" err="1"/>
              <a:t>Знайшли</a:t>
            </a:r>
            <a:r>
              <a:rPr lang="ru-RU" sz="1400" b="1" dirty="0"/>
              <a:t> </a:t>
            </a:r>
            <a:r>
              <a:rPr lang="ru-RU" sz="1400" b="1" dirty="0" err="1"/>
              <a:t>дідуся</a:t>
            </a:r>
            <a:r>
              <a:rPr lang="ru-RU" sz="1400" b="1" dirty="0"/>
              <a:t>, </a:t>
            </a:r>
            <a:r>
              <a:rPr lang="ru-RU" sz="1400" b="1" dirty="0" err="1"/>
              <a:t>що</a:t>
            </a:r>
            <a:r>
              <a:rPr lang="ru-RU" sz="1400" b="1" dirty="0"/>
              <a:t> </a:t>
            </a:r>
            <a:r>
              <a:rPr lang="ru-RU" sz="1400" b="1" dirty="0" err="1"/>
              <a:t>знався</a:t>
            </a:r>
            <a:r>
              <a:rPr lang="ru-RU" sz="1400" b="1" dirty="0"/>
              <a:t> на </a:t>
            </a:r>
            <a:r>
              <a:rPr lang="ru-RU" sz="1400" b="1" dirty="0" err="1"/>
              <a:t>лікуванні</a:t>
            </a:r>
            <a:r>
              <a:rPr lang="ru-RU" sz="1400" b="1" dirty="0"/>
              <a:t> </a:t>
            </a:r>
            <a:r>
              <a:rPr lang="ru-RU" sz="1400" b="1" dirty="0" err="1"/>
              <a:t>низько</a:t>
            </a:r>
            <a:r>
              <a:rPr lang="ru-RU" sz="1400" b="1" dirty="0"/>
              <a:t> </a:t>
            </a:r>
            <a:r>
              <a:rPr lang="ru-RU" sz="1400" b="1" dirty="0" err="1"/>
              <a:t>вклонились</a:t>
            </a:r>
            <a:r>
              <a:rPr lang="ru-RU" sz="1400" b="1" dirty="0"/>
              <a:t> </a:t>
            </a:r>
            <a:r>
              <a:rPr lang="ru-RU" sz="1400" b="1" dirty="0" err="1"/>
              <a:t>йому</a:t>
            </a:r>
            <a:r>
              <a:rPr lang="ru-RU" sz="1400" b="1" dirty="0"/>
              <a:t> до </a:t>
            </a:r>
            <a:r>
              <a:rPr lang="ru-RU" sz="1400" b="1" dirty="0" err="1"/>
              <a:t>ніг</a:t>
            </a:r>
            <a:r>
              <a:rPr lang="ru-RU" sz="1400" b="1" dirty="0"/>
              <a:t>, </a:t>
            </a:r>
            <a:r>
              <a:rPr lang="ru-RU" sz="1400" b="1" dirty="0" err="1"/>
              <a:t>поради</a:t>
            </a:r>
            <a:r>
              <a:rPr lang="ru-RU" sz="1400" b="1" dirty="0"/>
              <a:t> </a:t>
            </a:r>
            <a:r>
              <a:rPr lang="ru-RU" sz="1400" b="1" dirty="0" err="1"/>
              <a:t>спитати</a:t>
            </a:r>
            <a:r>
              <a:rPr lang="ru-RU" sz="1400" b="1" dirty="0"/>
              <a:t>.</a:t>
            </a:r>
          </a:p>
          <a:p>
            <a:endParaRPr lang="ru-RU" sz="1400" b="1" dirty="0"/>
          </a:p>
          <a:p>
            <a:r>
              <a:rPr lang="ru-RU" sz="1400" b="1" dirty="0" err="1"/>
              <a:t>Відправив</a:t>
            </a:r>
            <a:r>
              <a:rPr lang="ru-RU" sz="1400" b="1" dirty="0"/>
              <a:t> </a:t>
            </a:r>
            <a:r>
              <a:rPr lang="ru-RU" sz="1400" b="1" dirty="0" err="1"/>
              <a:t>їх</a:t>
            </a:r>
            <a:r>
              <a:rPr lang="ru-RU" sz="1400" b="1" dirty="0"/>
              <a:t> </a:t>
            </a:r>
            <a:r>
              <a:rPr lang="ru-RU" sz="1400" b="1" dirty="0" err="1"/>
              <a:t>дід</a:t>
            </a:r>
            <a:r>
              <a:rPr lang="ru-RU" sz="1400" b="1" dirty="0"/>
              <a:t>, до </a:t>
            </a:r>
            <a:r>
              <a:rPr lang="ru-RU" sz="1400" b="1" dirty="0" err="1"/>
              <a:t>старої</a:t>
            </a:r>
            <a:r>
              <a:rPr lang="ru-RU" sz="1400" b="1" dirty="0"/>
              <a:t> </a:t>
            </a:r>
            <a:r>
              <a:rPr lang="ru-RU" sz="1400" b="1" dirty="0" err="1"/>
              <a:t>жінки</a:t>
            </a:r>
            <a:r>
              <a:rPr lang="ru-RU" sz="1400" b="1" dirty="0"/>
              <a:t>, в </a:t>
            </a:r>
            <a:r>
              <a:rPr lang="ru-RU" sz="1400" b="1" dirty="0" err="1"/>
              <a:t>якої</a:t>
            </a:r>
            <a:r>
              <a:rPr lang="ru-RU" sz="1400" b="1" dirty="0"/>
              <a:t> </a:t>
            </a:r>
            <a:r>
              <a:rPr lang="ru-RU" sz="1400" b="1" dirty="0" err="1"/>
              <a:t>було</a:t>
            </a:r>
            <a:r>
              <a:rPr lang="ru-RU" sz="1400" b="1" dirty="0"/>
              <a:t> три </a:t>
            </a:r>
            <a:r>
              <a:rPr lang="ru-RU" sz="1400" b="1" dirty="0" err="1"/>
              <a:t>доньки-красуні</a:t>
            </a:r>
            <a:r>
              <a:rPr lang="ru-RU" sz="1400" b="1" dirty="0"/>
              <a:t> і </a:t>
            </a:r>
            <a:r>
              <a:rPr lang="ru-RU" sz="1400" b="1" dirty="0" err="1"/>
              <a:t>порадив</a:t>
            </a:r>
            <a:r>
              <a:rPr lang="ru-RU" sz="1400" b="1" dirty="0"/>
              <a:t> </a:t>
            </a:r>
            <a:r>
              <a:rPr lang="ru-RU" sz="1400" b="1" dirty="0" err="1"/>
              <a:t>їм</a:t>
            </a:r>
            <a:r>
              <a:rPr lang="ru-RU" sz="1400" b="1" dirty="0"/>
              <a:t> </a:t>
            </a:r>
            <a:r>
              <a:rPr lang="ru-RU" sz="1400" b="1" dirty="0" err="1"/>
              <a:t>копати</a:t>
            </a:r>
            <a:r>
              <a:rPr lang="ru-RU" sz="1400" b="1" dirty="0"/>
              <a:t> три </a:t>
            </a:r>
            <a:r>
              <a:rPr lang="ru-RU" sz="1400" b="1" dirty="0" err="1"/>
              <a:t>криниці</a:t>
            </a:r>
            <a:r>
              <a:rPr lang="ru-RU" sz="1400" b="1" dirty="0"/>
              <a:t>, воду </a:t>
            </a:r>
            <a:r>
              <a:rPr lang="ru-RU" sz="1400" b="1" dirty="0" err="1"/>
              <a:t>чисту</a:t>
            </a:r>
            <a:r>
              <a:rPr lang="ru-RU" sz="1400" b="1" dirty="0"/>
              <a:t> </a:t>
            </a:r>
            <a:r>
              <a:rPr lang="ru-RU" sz="1400" b="1" dirty="0" err="1"/>
              <a:t>брати</a:t>
            </a:r>
            <a:r>
              <a:rPr lang="ru-RU" sz="1400" b="1" dirty="0"/>
              <a:t>, </a:t>
            </a:r>
            <a:r>
              <a:rPr lang="ru-RU" sz="1400" b="1" dirty="0" err="1"/>
              <a:t>молодців</a:t>
            </a:r>
            <a:r>
              <a:rPr lang="ru-RU" sz="1400" b="1" dirty="0"/>
              <a:t> </a:t>
            </a:r>
            <a:r>
              <a:rPr lang="ru-RU" sz="1400" b="1" dirty="0" err="1"/>
              <a:t>понівечених</a:t>
            </a:r>
            <a:r>
              <a:rPr lang="ru-RU" sz="1400" b="1" dirty="0"/>
              <a:t> нею </a:t>
            </a:r>
            <a:r>
              <a:rPr lang="ru-RU" sz="1400" b="1" dirty="0" err="1"/>
              <a:t>напувати</a:t>
            </a:r>
            <a:r>
              <a:rPr lang="ru-RU" sz="1400" b="1" dirty="0"/>
              <a:t>.</a:t>
            </a:r>
          </a:p>
          <a:p>
            <a:endParaRPr lang="ru-RU" sz="1400" b="1" dirty="0"/>
          </a:p>
          <a:p>
            <a:r>
              <a:rPr lang="ru-RU" sz="1400" b="1" dirty="0" err="1"/>
              <a:t>Взялися</a:t>
            </a:r>
            <a:r>
              <a:rPr lang="ru-RU" sz="1400" b="1" dirty="0"/>
              <a:t> </a:t>
            </a:r>
            <a:r>
              <a:rPr lang="ru-RU" sz="1400" b="1" dirty="0" err="1"/>
              <a:t>красуні</a:t>
            </a:r>
            <a:r>
              <a:rPr lang="ru-RU" sz="1400" b="1" dirty="0"/>
              <a:t> </a:t>
            </a:r>
            <a:r>
              <a:rPr lang="ru-RU" sz="1400" b="1" dirty="0" err="1"/>
              <a:t>шаблями</a:t>
            </a:r>
            <a:r>
              <a:rPr lang="ru-RU" sz="1400" b="1" dirty="0"/>
              <a:t> </a:t>
            </a:r>
            <a:r>
              <a:rPr lang="ru-RU" sz="1400" b="1" dirty="0" err="1"/>
              <a:t>криниці</a:t>
            </a:r>
            <a:r>
              <a:rPr lang="ru-RU" sz="1400" b="1" dirty="0"/>
              <a:t> </a:t>
            </a:r>
            <a:r>
              <a:rPr lang="ru-RU" sz="1400" b="1" dirty="0" err="1"/>
              <a:t>копати</a:t>
            </a:r>
            <a:r>
              <a:rPr lang="ru-RU" sz="1400" b="1" dirty="0"/>
              <a:t>. І перед сходом </a:t>
            </a:r>
            <a:r>
              <a:rPr lang="ru-RU" sz="1400" b="1" dirty="0" err="1"/>
              <a:t>сонця</a:t>
            </a:r>
            <a:r>
              <a:rPr lang="ru-RU" sz="1400" b="1" dirty="0"/>
              <a:t> вдарили </a:t>
            </a:r>
            <a:r>
              <a:rPr lang="ru-RU" sz="1400" b="1" dirty="0" err="1"/>
              <a:t>джерела</a:t>
            </a:r>
            <a:r>
              <a:rPr lang="ru-RU" sz="1400" b="1" dirty="0"/>
              <a:t>, у </a:t>
            </a:r>
            <a:r>
              <a:rPr lang="ru-RU" sz="1400" b="1" dirty="0" err="1"/>
              <a:t>дзеркалі</a:t>
            </a:r>
            <a:r>
              <a:rPr lang="ru-RU" sz="1400" b="1" dirty="0"/>
              <a:t> води вони </a:t>
            </a:r>
            <a:r>
              <a:rPr lang="ru-RU" sz="1400" b="1" dirty="0" err="1"/>
              <a:t>побачили</a:t>
            </a:r>
            <a:r>
              <a:rPr lang="ru-RU" sz="1400" b="1" dirty="0"/>
              <a:t> себе </a:t>
            </a:r>
            <a:r>
              <a:rPr lang="ru-RU" sz="1400" b="1" dirty="0" err="1"/>
              <a:t>постарілими</a:t>
            </a:r>
            <a:r>
              <a:rPr lang="ru-RU" sz="1400" b="1" dirty="0"/>
              <a:t> – </a:t>
            </a:r>
            <a:r>
              <a:rPr lang="ru-RU" sz="1400" b="1" dirty="0" err="1"/>
              <a:t>усю</a:t>
            </a:r>
            <a:r>
              <a:rPr lang="ru-RU" sz="1400" b="1" dirty="0"/>
              <a:t> свою </a:t>
            </a:r>
            <a:r>
              <a:rPr lang="ru-RU" sz="1400" b="1" dirty="0" err="1"/>
              <a:t>вроду</a:t>
            </a:r>
            <a:r>
              <a:rPr lang="ru-RU" sz="1400" b="1" dirty="0"/>
              <a:t>, </a:t>
            </a:r>
            <a:r>
              <a:rPr lang="ru-RU" sz="1400" b="1" dirty="0" err="1"/>
              <a:t>чарівність</a:t>
            </a:r>
            <a:r>
              <a:rPr lang="ru-RU" sz="1400" b="1" dirty="0"/>
              <a:t> </a:t>
            </a:r>
            <a:r>
              <a:rPr lang="ru-RU" sz="1400" b="1" dirty="0" err="1"/>
              <a:t>відали</a:t>
            </a:r>
            <a:r>
              <a:rPr lang="ru-RU" sz="1400" b="1" dirty="0"/>
              <a:t> </a:t>
            </a:r>
            <a:r>
              <a:rPr lang="ru-RU" sz="1400" b="1" dirty="0" err="1"/>
              <a:t>воді</a:t>
            </a:r>
            <a:r>
              <a:rPr lang="ru-RU" sz="1400" b="1" dirty="0"/>
              <a:t>.</a:t>
            </a:r>
          </a:p>
          <a:p>
            <a:endParaRPr lang="ru-RU" sz="1400" b="1" dirty="0"/>
          </a:p>
          <a:p>
            <a:r>
              <a:rPr lang="ru-RU" sz="1400" b="1" dirty="0" err="1"/>
              <a:t>Одужали</a:t>
            </a:r>
            <a:r>
              <a:rPr lang="ru-RU" sz="1400" b="1" dirty="0"/>
              <a:t> </a:t>
            </a:r>
            <a:r>
              <a:rPr lang="ru-RU" sz="1400" b="1" dirty="0" err="1"/>
              <a:t>друзі</a:t>
            </a:r>
            <a:r>
              <a:rPr lang="ru-RU" sz="1400" b="1" dirty="0"/>
              <a:t> – і </a:t>
            </a:r>
            <a:r>
              <a:rPr lang="ru-RU" sz="1400" b="1" dirty="0" err="1"/>
              <a:t>знову</a:t>
            </a:r>
            <a:r>
              <a:rPr lang="ru-RU" sz="1400" b="1" dirty="0"/>
              <a:t> </a:t>
            </a:r>
            <a:r>
              <a:rPr lang="ru-RU" sz="1400" b="1" dirty="0" err="1"/>
              <a:t>ринулися</a:t>
            </a:r>
            <a:r>
              <a:rPr lang="ru-RU" sz="1400" b="1" dirty="0"/>
              <a:t> в </a:t>
            </a:r>
            <a:r>
              <a:rPr lang="ru-RU" sz="1400" b="1" dirty="0" err="1"/>
              <a:t>бій</a:t>
            </a:r>
            <a:r>
              <a:rPr lang="ru-RU" sz="1400" b="1" dirty="0"/>
              <a:t>. Не </a:t>
            </a:r>
            <a:r>
              <a:rPr lang="ru-RU" sz="1400" b="1" dirty="0" err="1"/>
              <a:t>витримали</a:t>
            </a:r>
            <a:r>
              <a:rPr lang="ru-RU" sz="1400" b="1" dirty="0"/>
              <a:t> вороги натиску </a:t>
            </a:r>
            <a:r>
              <a:rPr lang="ru-RU" sz="1400" b="1" dirty="0" err="1"/>
              <a:t>молодецького</a:t>
            </a:r>
            <a:r>
              <a:rPr lang="ru-RU" sz="1400" b="1" dirty="0"/>
              <a:t>…</a:t>
            </a:r>
          </a:p>
          <a:p>
            <a:endParaRPr lang="ru-RU" sz="1400" b="1" dirty="0"/>
          </a:p>
          <a:p>
            <a:r>
              <a:rPr lang="ru-RU" sz="1400" b="1" dirty="0"/>
              <a:t>Ось </a:t>
            </a:r>
            <a:r>
              <a:rPr lang="ru-RU" sz="1400" b="1" dirty="0" err="1"/>
              <a:t>відтоді</a:t>
            </a:r>
            <a:r>
              <a:rPr lang="ru-RU" sz="1400" b="1" dirty="0"/>
              <a:t> і стоять три </a:t>
            </a:r>
            <a:r>
              <a:rPr lang="ru-RU" sz="1400" b="1" dirty="0" err="1"/>
              <a:t>криниці</a:t>
            </a:r>
            <a:r>
              <a:rPr lang="ru-RU" sz="1400" b="1" dirty="0"/>
              <a:t>. </a:t>
            </a:r>
            <a:r>
              <a:rPr lang="ru-RU" sz="1400" b="1" dirty="0" err="1"/>
              <a:t>Б’є</a:t>
            </a:r>
            <a:r>
              <a:rPr lang="ru-RU" sz="1400" b="1" dirty="0"/>
              <a:t> </a:t>
            </a:r>
            <a:r>
              <a:rPr lang="ru-RU" sz="1400" b="1" dirty="0" err="1"/>
              <a:t>могутнє</a:t>
            </a:r>
            <a:r>
              <a:rPr lang="ru-RU" sz="1400" b="1" dirty="0"/>
              <a:t> </a:t>
            </a:r>
            <a:r>
              <a:rPr lang="ru-RU" sz="1400" b="1" dirty="0" err="1"/>
              <a:t>джерело</a:t>
            </a:r>
            <a:r>
              <a:rPr lang="ru-RU" sz="1400" b="1" dirty="0"/>
              <a:t>. </a:t>
            </a:r>
            <a:r>
              <a:rPr lang="ru-RU" sz="1400" b="1" dirty="0" err="1"/>
              <a:t>Полощуть</a:t>
            </a:r>
            <a:r>
              <a:rPr lang="ru-RU" sz="1400" b="1" dirty="0"/>
              <a:t> у </a:t>
            </a:r>
            <a:r>
              <a:rPr lang="ru-RU" sz="1400" b="1" dirty="0" err="1"/>
              <a:t>цій</a:t>
            </a:r>
            <a:r>
              <a:rPr lang="ru-RU" sz="1400" b="1" dirty="0"/>
              <a:t> </a:t>
            </a:r>
            <a:r>
              <a:rPr lang="ru-RU" sz="1400" b="1" dirty="0" err="1"/>
              <a:t>воді</a:t>
            </a:r>
            <a:r>
              <a:rPr lang="ru-RU" sz="1400" b="1" dirty="0"/>
              <a:t> </a:t>
            </a:r>
            <a:r>
              <a:rPr lang="ru-RU" sz="1400" b="1" dirty="0" err="1"/>
              <a:t>свої</a:t>
            </a:r>
            <a:r>
              <a:rPr lang="ru-RU" sz="1400" b="1" dirty="0"/>
              <a:t> </a:t>
            </a:r>
            <a:r>
              <a:rPr lang="ru-RU" sz="1400" b="1" dirty="0" err="1"/>
              <a:t>зелені</a:t>
            </a:r>
            <a:r>
              <a:rPr lang="ru-RU" sz="1400" b="1" dirty="0"/>
              <a:t> коси </a:t>
            </a:r>
            <a:r>
              <a:rPr lang="ru-RU" sz="1400" b="1" dirty="0" err="1"/>
              <a:t>верби</a:t>
            </a:r>
            <a:r>
              <a:rPr lang="ru-RU" sz="1400" b="1" dirty="0"/>
              <a:t>, </a:t>
            </a:r>
            <a:r>
              <a:rPr lang="ru-RU" sz="1400" b="1" dirty="0" err="1"/>
              <a:t>чатують</a:t>
            </a:r>
            <a:r>
              <a:rPr lang="ru-RU" sz="1400" b="1" dirty="0"/>
              <a:t> </a:t>
            </a:r>
            <a:r>
              <a:rPr lang="ru-RU" sz="1400" b="1" dirty="0" err="1"/>
              <a:t>чарівність</a:t>
            </a:r>
            <a:r>
              <a:rPr lang="ru-RU" sz="1400" b="1" dirty="0"/>
              <a:t> і </a:t>
            </a:r>
            <a:r>
              <a:rPr lang="ru-RU" sz="1400" b="1" dirty="0" err="1"/>
              <a:t>вроду</a:t>
            </a:r>
            <a:r>
              <a:rPr lang="ru-RU" sz="1400" b="1" dirty="0"/>
              <a:t> </a:t>
            </a:r>
            <a:r>
              <a:rPr lang="ru-RU" sz="1400" b="1" dirty="0" err="1"/>
              <a:t>криниць</a:t>
            </a:r>
            <a:r>
              <a:rPr lang="ru-RU" sz="1400" b="1" dirty="0"/>
              <a:t> осокори</a:t>
            </a:r>
            <a:r>
              <a:rPr lang="ru-RU" sz="1400" b="1" dirty="0" smtClean="0"/>
              <a:t>.</a:t>
            </a:r>
            <a:endParaRPr lang="ru-RU" sz="1400" b="1" dirty="0"/>
          </a:p>
        </p:txBody>
      </p:sp>
      <p:pic>
        <p:nvPicPr>
          <p:cNvPr id="5128" name="Picture 8" descr="D:\Фото Чигирина\три криниці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91280"/>
            <a:ext cx="3600400" cy="269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Фото Чигирина\протнон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0" y="3793292"/>
            <a:ext cx="3400856" cy="254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325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D:\Фото Чигирина\bastion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25" y="3717032"/>
            <a:ext cx="3095391" cy="223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730309"/>
            <a:ext cx="2914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Бастіон Дорошенка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45296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err="1"/>
              <a:t>Бастіон</a:t>
            </a:r>
            <a:r>
              <a:rPr lang="ru-RU" sz="1600" b="1" dirty="0"/>
              <a:t> </a:t>
            </a:r>
            <a:r>
              <a:rPr lang="ru-RU" sz="1600" b="1" dirty="0" err="1"/>
              <a:t>був</a:t>
            </a:r>
            <a:r>
              <a:rPr lang="ru-RU" sz="1600" b="1" dirty="0"/>
              <a:t> </a:t>
            </a:r>
            <a:r>
              <a:rPr lang="ru-RU" sz="1600" b="1" dirty="0" err="1"/>
              <a:t>однією</a:t>
            </a:r>
            <a:r>
              <a:rPr lang="ru-RU" sz="1600" b="1" dirty="0"/>
              <a:t> </a:t>
            </a:r>
            <a:r>
              <a:rPr lang="ru-RU" sz="1600" b="1" dirty="0" err="1"/>
              <a:t>зі</a:t>
            </a:r>
            <a:r>
              <a:rPr lang="ru-RU" sz="1600" b="1" dirty="0"/>
              <a:t> </a:t>
            </a:r>
            <a:r>
              <a:rPr lang="ru-RU" sz="1600" b="1" dirty="0" err="1"/>
              <a:t>складових</a:t>
            </a:r>
            <a:r>
              <a:rPr lang="ru-RU" sz="1600" b="1" dirty="0"/>
              <a:t> </a:t>
            </a:r>
            <a:r>
              <a:rPr lang="ru-RU" sz="1600" b="1" dirty="0" err="1"/>
              <a:t>частин</a:t>
            </a:r>
            <a:r>
              <a:rPr lang="ru-RU" sz="1600" b="1" dirty="0"/>
              <a:t> </a:t>
            </a:r>
            <a:r>
              <a:rPr lang="ru-RU" sz="1600" b="1" dirty="0" err="1"/>
              <a:t>фортечного</a:t>
            </a:r>
            <a:r>
              <a:rPr lang="ru-RU" sz="1600" b="1" dirty="0"/>
              <a:t> комплексу на </a:t>
            </a:r>
            <a:r>
              <a:rPr lang="ru-RU" sz="1600" b="1" dirty="0" err="1"/>
              <a:t>Богдановій</a:t>
            </a:r>
            <a:r>
              <a:rPr lang="ru-RU" sz="1600" b="1" dirty="0"/>
              <a:t> </a:t>
            </a:r>
            <a:r>
              <a:rPr lang="ru-RU" sz="1600" b="1" dirty="0" err="1"/>
              <a:t>горі</a:t>
            </a:r>
            <a:r>
              <a:rPr lang="ru-RU" sz="1600" b="1" dirty="0"/>
              <a:t>, </a:t>
            </a:r>
            <a:r>
              <a:rPr lang="ru-RU" sz="1600" b="1" dirty="0" err="1"/>
              <a:t>котрий</a:t>
            </a:r>
            <a:r>
              <a:rPr lang="ru-RU" sz="1600" b="1" dirty="0"/>
              <a:t> </a:t>
            </a:r>
            <a:r>
              <a:rPr lang="ru-RU" sz="1600" b="1" dirty="0" err="1"/>
              <a:t>був</a:t>
            </a:r>
            <a:r>
              <a:rPr lang="ru-RU" sz="1600" b="1" dirty="0"/>
              <a:t> </a:t>
            </a:r>
            <a:r>
              <a:rPr lang="ru-RU" sz="1600" b="1" dirty="0" err="1"/>
              <a:t>основним</a:t>
            </a:r>
            <a:r>
              <a:rPr lang="ru-RU" sz="1600" b="1" dirty="0"/>
              <a:t> </a:t>
            </a:r>
            <a:r>
              <a:rPr lang="ru-RU" sz="1600" b="1" dirty="0" err="1"/>
              <a:t>опорним</a:t>
            </a:r>
            <a:r>
              <a:rPr lang="ru-RU" sz="1600" b="1" dirty="0"/>
              <a:t> пунктом </a:t>
            </a:r>
            <a:r>
              <a:rPr lang="ru-RU" sz="1600" b="1" dirty="0" err="1"/>
              <a:t>під</a:t>
            </a:r>
            <a:r>
              <a:rPr lang="ru-RU" sz="1600" b="1" dirty="0"/>
              <a:t> час </a:t>
            </a:r>
            <a:r>
              <a:rPr lang="ru-RU" sz="1600" b="1" dirty="0" err="1"/>
              <a:t>чигиринської</a:t>
            </a:r>
            <a:r>
              <a:rPr lang="ru-RU" sz="1600" b="1" dirty="0"/>
              <a:t> облоги у 1677—1678 роках. </a:t>
            </a:r>
            <a:r>
              <a:rPr lang="ru-RU" sz="1600" b="1" dirty="0" err="1"/>
              <a:t>Його</a:t>
            </a:r>
            <a:r>
              <a:rPr lang="ru-RU" sz="1600" b="1" dirty="0"/>
              <a:t> </a:t>
            </a:r>
            <a:r>
              <a:rPr lang="ru-RU" sz="1600" b="1" dirty="0" err="1"/>
              <a:t>збудували</a:t>
            </a:r>
            <a:r>
              <a:rPr lang="ru-RU" sz="1600" b="1" dirty="0"/>
              <a:t> за </a:t>
            </a:r>
            <a:r>
              <a:rPr lang="ru-RU" sz="1600" b="1" dirty="0" err="1"/>
              <a:t>староіталійською</a:t>
            </a:r>
            <a:r>
              <a:rPr lang="ru-RU" sz="1600" b="1" dirty="0"/>
              <a:t> </a:t>
            </a:r>
            <a:r>
              <a:rPr lang="ru-RU" sz="1600" b="1" dirty="0" err="1"/>
              <a:t>фортифікаційною</a:t>
            </a:r>
            <a:r>
              <a:rPr lang="ru-RU" sz="1600" b="1" dirty="0"/>
              <a:t> системою, </a:t>
            </a:r>
            <a:r>
              <a:rPr lang="ru-RU" sz="1600" b="1" dirty="0" err="1"/>
              <a:t>тож</a:t>
            </a:r>
            <a:r>
              <a:rPr lang="ru-RU" sz="1600" b="1" dirty="0"/>
              <a:t> </a:t>
            </a:r>
            <a:r>
              <a:rPr lang="ru-RU" sz="1600" b="1" dirty="0" err="1"/>
              <a:t>він</a:t>
            </a:r>
            <a:r>
              <a:rPr lang="ru-RU" sz="1600" b="1" dirty="0"/>
              <a:t> </a:t>
            </a:r>
            <a:r>
              <a:rPr lang="ru-RU" sz="1600" b="1" dirty="0" err="1"/>
              <a:t>був</a:t>
            </a:r>
            <a:r>
              <a:rPr lang="ru-RU" sz="1600" b="1" dirty="0"/>
              <a:t> </a:t>
            </a:r>
            <a:r>
              <a:rPr lang="ru-RU" sz="1600" b="1" dirty="0" err="1"/>
              <a:t>неприступний</a:t>
            </a:r>
            <a:r>
              <a:rPr lang="ru-RU" sz="1600" b="1" dirty="0"/>
              <a:t> за </a:t>
            </a:r>
            <a:r>
              <a:rPr lang="ru-RU" sz="1600" b="1" dirty="0" err="1"/>
              <a:t>своєю</a:t>
            </a:r>
            <a:r>
              <a:rPr lang="ru-RU" sz="1600" b="1" dirty="0"/>
              <a:t> </a:t>
            </a:r>
            <a:r>
              <a:rPr lang="ru-RU" sz="1600" b="1" dirty="0" err="1"/>
              <a:t>міццю</a:t>
            </a:r>
            <a:r>
              <a:rPr lang="ru-RU" sz="1600" b="1" dirty="0"/>
              <a:t> та силою: 15 </a:t>
            </a:r>
            <a:r>
              <a:rPr lang="ru-RU" sz="1600" b="1" dirty="0" err="1"/>
              <a:t>тисяч</a:t>
            </a:r>
            <a:r>
              <a:rPr lang="ru-RU" sz="1600" b="1" dirty="0"/>
              <a:t> </a:t>
            </a:r>
            <a:r>
              <a:rPr lang="ru-RU" sz="1600" b="1" dirty="0" err="1"/>
              <a:t>козацького</a:t>
            </a:r>
            <a:r>
              <a:rPr lang="ru-RU" sz="1600" b="1" dirty="0"/>
              <a:t> </a:t>
            </a:r>
            <a:r>
              <a:rPr lang="ru-RU" sz="1600" b="1" dirty="0" err="1"/>
              <a:t>війська</a:t>
            </a:r>
            <a:r>
              <a:rPr lang="ru-RU" sz="1600" b="1" dirty="0"/>
              <a:t> </a:t>
            </a:r>
            <a:r>
              <a:rPr lang="ru-RU" sz="1600" b="1" dirty="0" err="1"/>
              <a:t>успішно</a:t>
            </a:r>
            <a:r>
              <a:rPr lang="ru-RU" sz="1600" b="1" dirty="0"/>
              <a:t> </a:t>
            </a:r>
            <a:r>
              <a:rPr lang="ru-RU" sz="1600" b="1" dirty="0" err="1"/>
              <a:t>протистояли</a:t>
            </a:r>
            <a:r>
              <a:rPr lang="ru-RU" sz="1600" b="1" dirty="0"/>
              <a:t> у </a:t>
            </a:r>
            <a:r>
              <a:rPr lang="ru-RU" sz="1600" b="1" dirty="0" err="1"/>
              <a:t>бастіоні</a:t>
            </a:r>
            <a:r>
              <a:rPr lang="ru-RU" sz="1600" b="1" dirty="0"/>
              <a:t> 220 </a:t>
            </a:r>
            <a:r>
              <a:rPr lang="ru-RU" sz="1600" b="1" dirty="0" err="1"/>
              <a:t>тисячам</a:t>
            </a:r>
            <a:r>
              <a:rPr lang="ru-RU" sz="1600" b="1" dirty="0"/>
              <a:t> </a:t>
            </a:r>
            <a:r>
              <a:rPr lang="ru-RU" sz="1600" b="1" dirty="0" err="1"/>
              <a:t>турецького</a:t>
            </a:r>
            <a:r>
              <a:rPr lang="ru-RU" sz="1600" b="1" dirty="0"/>
              <a:t> </a:t>
            </a:r>
            <a:r>
              <a:rPr lang="ru-RU" sz="1600" b="1" dirty="0" err="1"/>
              <a:t>війська</a:t>
            </a:r>
            <a:r>
              <a:rPr lang="ru-RU" sz="1600" b="1" dirty="0"/>
              <a:t>.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6" y="404664"/>
            <a:ext cx="4934167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62" y="1924698"/>
            <a:ext cx="3725625" cy="1503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448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D:\Фото Чигирина\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Фото Чигирина\доріж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02378"/>
            <a:ext cx="4612771" cy="345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40466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У </a:t>
            </a:r>
            <a:r>
              <a:rPr lang="ru-RU" sz="2000" b="1" dirty="0"/>
              <a:t>1989—1990 роках </a:t>
            </a:r>
            <a:r>
              <a:rPr lang="ru-RU" sz="2000" b="1" dirty="0" err="1"/>
              <a:t>чигиринські</a:t>
            </a:r>
            <a:r>
              <a:rPr lang="ru-RU" sz="2000" b="1" dirty="0"/>
              <a:t> </a:t>
            </a:r>
            <a:r>
              <a:rPr lang="ru-RU" sz="2000" b="1" dirty="0" err="1"/>
              <a:t>науковці</a:t>
            </a:r>
            <a:r>
              <a:rPr lang="ru-RU" sz="2000" b="1" dirty="0"/>
              <a:t> разом з </a:t>
            </a:r>
            <a:r>
              <a:rPr lang="ru-RU" sz="2000" b="1" dirty="0" err="1"/>
              <a:t>групою</a:t>
            </a:r>
            <a:r>
              <a:rPr lang="ru-RU" sz="2000" b="1" dirty="0"/>
              <a:t> </a:t>
            </a:r>
            <a:r>
              <a:rPr lang="ru-RU" sz="2000" b="1" dirty="0" err="1"/>
              <a:t>колег</a:t>
            </a:r>
            <a:r>
              <a:rPr lang="ru-RU" sz="2000" b="1" dirty="0"/>
              <a:t> з </a:t>
            </a:r>
            <a:r>
              <a:rPr lang="ru-RU" sz="2000" b="1" dirty="0" err="1"/>
              <a:t>Інституту</a:t>
            </a:r>
            <a:r>
              <a:rPr lang="ru-RU" sz="2000" b="1" dirty="0"/>
              <a:t> </a:t>
            </a:r>
            <a:r>
              <a:rPr lang="ru-RU" sz="2000" b="1" dirty="0" err="1"/>
              <a:t>археології</a:t>
            </a:r>
            <a:r>
              <a:rPr lang="ru-RU" sz="2000" b="1" dirty="0"/>
              <a:t> НАН </a:t>
            </a:r>
            <a:r>
              <a:rPr lang="ru-RU" sz="2000" b="1" dirty="0" err="1"/>
              <a:t>України</a:t>
            </a:r>
            <a:r>
              <a:rPr lang="ru-RU" sz="2000" b="1" dirty="0"/>
              <a:t> провели в </a:t>
            </a:r>
            <a:r>
              <a:rPr lang="ru-RU" sz="2000" b="1" dirty="0" err="1"/>
              <a:t>Чигирині</a:t>
            </a:r>
            <a:r>
              <a:rPr lang="ru-RU" sz="2000" b="1" dirty="0"/>
              <a:t> </a:t>
            </a:r>
            <a:r>
              <a:rPr lang="ru-RU" sz="2000" b="1" dirty="0" err="1"/>
              <a:t>розкопки</a:t>
            </a:r>
            <a:r>
              <a:rPr lang="ru-RU" sz="2000" b="1" dirty="0"/>
              <a:t>. </a:t>
            </a:r>
            <a:r>
              <a:rPr lang="ru-RU" sz="2000" b="1" dirty="0" err="1"/>
              <a:t>Саме</a:t>
            </a:r>
            <a:r>
              <a:rPr lang="ru-RU" sz="2000" b="1" dirty="0"/>
              <a:t> </a:t>
            </a:r>
            <a:r>
              <a:rPr lang="ru-RU" sz="2000" b="1" dirty="0" err="1"/>
              <a:t>тоді</a:t>
            </a:r>
            <a:r>
              <a:rPr lang="ru-RU" sz="2000" b="1" dirty="0"/>
              <a:t> на </a:t>
            </a:r>
            <a:r>
              <a:rPr lang="ru-RU" sz="2000" b="1" dirty="0" err="1"/>
              <a:t>Богдановій</a:t>
            </a:r>
            <a:r>
              <a:rPr lang="ru-RU" sz="2000" b="1" dirty="0"/>
              <a:t> </a:t>
            </a:r>
            <a:r>
              <a:rPr lang="ru-RU" sz="2000" b="1" dirty="0" err="1"/>
              <a:t>горі</a:t>
            </a:r>
            <a:r>
              <a:rPr lang="ru-RU" sz="2000" b="1" dirty="0"/>
              <a:t> й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знайдені</a:t>
            </a:r>
            <a:r>
              <a:rPr lang="ru-RU" sz="2000" b="1" dirty="0"/>
              <a:t> </a:t>
            </a:r>
            <a:r>
              <a:rPr lang="ru-RU" sz="2000" b="1" dirty="0" err="1"/>
              <a:t>залишки</a:t>
            </a:r>
            <a:r>
              <a:rPr lang="ru-RU" sz="2000" b="1" dirty="0"/>
              <a:t> </a:t>
            </a:r>
            <a:r>
              <a:rPr lang="ru-RU" sz="2000" b="1" dirty="0" err="1"/>
              <a:t>бастіону</a:t>
            </a:r>
            <a:r>
              <a:rPr lang="ru-RU" sz="2000" b="1" dirty="0"/>
              <a:t> </a:t>
            </a:r>
            <a:r>
              <a:rPr lang="ru-RU" sz="2000" b="1" dirty="0" err="1"/>
              <a:t>Дорошенка</a:t>
            </a:r>
            <a:r>
              <a:rPr lang="ru-RU" sz="2000" b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522635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До наших </a:t>
            </a:r>
            <a:r>
              <a:rPr lang="ru-RU" b="1" dirty="0" err="1"/>
              <a:t>днів</a:t>
            </a:r>
            <a:r>
              <a:rPr lang="ru-RU" b="1" dirty="0"/>
              <a:t> </a:t>
            </a:r>
            <a:r>
              <a:rPr lang="ru-RU" b="1" dirty="0" err="1"/>
              <a:t>під</a:t>
            </a:r>
            <a:r>
              <a:rPr lang="ru-RU" b="1" dirty="0"/>
              <a:t> Замковою горою </a:t>
            </a:r>
            <a:r>
              <a:rPr lang="ru-RU" b="1" dirty="0" err="1"/>
              <a:t>збереглися</a:t>
            </a:r>
            <a:r>
              <a:rPr lang="ru-RU" b="1" dirty="0"/>
              <a:t> </a:t>
            </a:r>
            <a:r>
              <a:rPr lang="ru-RU" b="1" dirty="0" err="1"/>
              <a:t>сліди</a:t>
            </a:r>
            <a:r>
              <a:rPr lang="ru-RU" b="1" dirty="0"/>
              <a:t> </a:t>
            </a:r>
            <a:r>
              <a:rPr lang="ru-RU" b="1" dirty="0" err="1"/>
              <a:t>штучної</a:t>
            </a:r>
            <a:r>
              <a:rPr lang="ru-RU" b="1" dirty="0"/>
              <a:t> </a:t>
            </a:r>
            <a:r>
              <a:rPr lang="ru-RU" b="1" dirty="0" err="1"/>
              <a:t>тераси</a:t>
            </a:r>
            <a:r>
              <a:rPr lang="ru-RU" b="1" dirty="0"/>
              <a:t>, на </a:t>
            </a:r>
            <a:r>
              <a:rPr lang="ru-RU" b="1" dirty="0" err="1"/>
              <a:t>якій</a:t>
            </a:r>
            <a:r>
              <a:rPr lang="ru-RU" b="1" dirty="0"/>
              <a:t> стояла </a:t>
            </a:r>
            <a:r>
              <a:rPr lang="ru-RU" b="1" dirty="0" err="1"/>
              <a:t>церква</a:t>
            </a:r>
            <a:r>
              <a:rPr lang="ru-RU" b="1" dirty="0"/>
              <a:t> Петра і Павла, а </a:t>
            </a:r>
            <a:r>
              <a:rPr lang="ru-RU" b="1" dirty="0" err="1"/>
              <a:t>під</a:t>
            </a:r>
            <a:r>
              <a:rPr lang="ru-RU" b="1" dirty="0"/>
              <a:t> землею - </a:t>
            </a:r>
            <a:r>
              <a:rPr lang="ru-RU" b="1" dirty="0" err="1"/>
              <a:t>залишки</a:t>
            </a:r>
            <a:r>
              <a:rPr lang="ru-RU" b="1" dirty="0"/>
              <a:t>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фундаментів</a:t>
            </a:r>
            <a:r>
              <a:rPr lang="ru-RU" b="1" dirty="0"/>
              <a:t> та </a:t>
            </a:r>
            <a:r>
              <a:rPr lang="ru-RU" b="1" dirty="0" err="1"/>
              <a:t>розвалу</a:t>
            </a:r>
            <a:r>
              <a:rPr lang="ru-RU" b="1" dirty="0"/>
              <a:t> </a:t>
            </a:r>
            <a:r>
              <a:rPr lang="ru-RU" b="1" dirty="0" err="1"/>
              <a:t>частини</a:t>
            </a:r>
            <a:r>
              <a:rPr lang="ru-RU" b="1" dirty="0"/>
              <a:t> </a:t>
            </a:r>
            <a:r>
              <a:rPr lang="ru-RU" b="1" dirty="0" err="1"/>
              <a:t>стіни</a:t>
            </a:r>
            <a:r>
              <a:rPr lang="ru-RU" b="1" dirty="0"/>
              <a:t>. </a:t>
            </a:r>
            <a:r>
              <a:rPr lang="ru-RU" b="1" dirty="0" err="1"/>
              <a:t>Під</a:t>
            </a:r>
            <a:r>
              <a:rPr lang="ru-RU" b="1" dirty="0"/>
              <a:t> час </a:t>
            </a:r>
            <a:r>
              <a:rPr lang="ru-RU" b="1" dirty="0" err="1"/>
              <a:t>розкопок</a:t>
            </a:r>
            <a:r>
              <a:rPr lang="ru-RU" b="1" dirty="0"/>
              <a:t> вони </a:t>
            </a:r>
            <a:r>
              <a:rPr lang="ru-RU" b="1" dirty="0" err="1"/>
              <a:t>були</a:t>
            </a:r>
            <a:r>
              <a:rPr lang="ru-RU" b="1" dirty="0"/>
              <a:t> </a:t>
            </a:r>
            <a:r>
              <a:rPr lang="ru-RU" b="1" dirty="0" err="1"/>
              <a:t>досліджені</a:t>
            </a:r>
            <a:r>
              <a:rPr lang="ru-RU" b="1" dirty="0"/>
              <a:t> археологами. </a:t>
            </a:r>
            <a:r>
              <a:rPr lang="ru-RU" b="1" dirty="0" err="1"/>
              <a:t>Встановлено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фундамент </a:t>
            </a:r>
            <a:r>
              <a:rPr lang="ru-RU" b="1" dirty="0" err="1"/>
              <a:t>був</a:t>
            </a:r>
            <a:r>
              <a:rPr lang="ru-RU" b="1" dirty="0"/>
              <a:t> </a:t>
            </a:r>
            <a:r>
              <a:rPr lang="ru-RU" b="1" dirty="0" err="1"/>
              <a:t>викладений</a:t>
            </a:r>
            <a:r>
              <a:rPr lang="ru-RU" b="1" dirty="0"/>
              <a:t> з плоских </a:t>
            </a:r>
            <a:r>
              <a:rPr lang="ru-RU" b="1" dirty="0" err="1"/>
              <a:t>каменів</a:t>
            </a:r>
            <a:r>
              <a:rPr lang="ru-RU" b="1" dirty="0"/>
              <a:t> </a:t>
            </a:r>
            <a:r>
              <a:rPr lang="ru-RU" b="1" dirty="0" err="1"/>
              <a:t>місцевого</a:t>
            </a:r>
            <a:r>
              <a:rPr lang="ru-RU" b="1" dirty="0"/>
              <a:t> </a:t>
            </a:r>
            <a:r>
              <a:rPr lang="ru-RU" b="1" dirty="0" err="1"/>
              <a:t>піщаника</a:t>
            </a:r>
            <a:r>
              <a:rPr lang="ru-RU" b="1" dirty="0"/>
              <a:t>, </a:t>
            </a:r>
            <a:r>
              <a:rPr lang="ru-RU" b="1" dirty="0" err="1"/>
              <a:t>скріплених</a:t>
            </a:r>
            <a:r>
              <a:rPr lang="ru-RU" b="1" dirty="0"/>
              <a:t> </a:t>
            </a:r>
            <a:r>
              <a:rPr lang="ru-RU" b="1" dirty="0" err="1"/>
              <a:t>вапняним</a:t>
            </a:r>
            <a:r>
              <a:rPr lang="ru-RU" b="1" dirty="0"/>
              <a:t> </a:t>
            </a:r>
            <a:r>
              <a:rPr lang="ru-RU" b="1" dirty="0" err="1"/>
              <a:t>розчином</a:t>
            </a:r>
            <a:r>
              <a:rPr lang="ru-RU" b="1" dirty="0"/>
              <a:t> і глиною. В </a:t>
            </a:r>
            <a:r>
              <a:rPr lang="ru-RU" b="1" dirty="0" err="1"/>
              <a:t>кладці</a:t>
            </a:r>
            <a:r>
              <a:rPr lang="ru-RU" b="1" dirty="0"/>
              <a:t> </a:t>
            </a:r>
            <a:r>
              <a:rPr lang="ru-RU" b="1" dirty="0" err="1"/>
              <a:t>використана</a:t>
            </a:r>
            <a:r>
              <a:rPr lang="ru-RU" b="1" dirty="0"/>
              <a:t> </a:t>
            </a:r>
            <a:r>
              <a:rPr lang="ru-RU" b="1" dirty="0" err="1"/>
              <a:t>також</a:t>
            </a:r>
            <a:r>
              <a:rPr lang="ru-RU" b="1" dirty="0"/>
              <a:t> </a:t>
            </a:r>
            <a:r>
              <a:rPr lang="ru-RU" b="1" dirty="0" err="1"/>
              <a:t>жолобкова</a:t>
            </a:r>
            <a:r>
              <a:rPr lang="ru-RU" b="1" dirty="0"/>
              <a:t> </a:t>
            </a:r>
            <a:r>
              <a:rPr lang="ru-RU" b="1" dirty="0" err="1"/>
              <a:t>цегла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датує</a:t>
            </a:r>
            <a:r>
              <a:rPr lang="ru-RU" b="1" dirty="0"/>
              <a:t> </a:t>
            </a:r>
            <a:r>
              <a:rPr lang="ru-RU" b="1" dirty="0" err="1"/>
              <a:t>цю</a:t>
            </a:r>
            <a:r>
              <a:rPr lang="ru-RU" b="1" dirty="0"/>
              <a:t> </a:t>
            </a:r>
            <a:r>
              <a:rPr lang="ru-RU" b="1" dirty="0" err="1"/>
              <a:t>споруду</a:t>
            </a:r>
            <a:r>
              <a:rPr lang="ru-RU" b="1" dirty="0"/>
              <a:t> </a:t>
            </a:r>
            <a:r>
              <a:rPr lang="en-US" b="1" dirty="0"/>
              <a:t>XVII </a:t>
            </a:r>
            <a:r>
              <a:rPr lang="ru-RU" b="1" dirty="0" err="1" smtClean="0"/>
              <a:t>століттям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2876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260647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/>
              <a:t>Україно</a:t>
            </a:r>
            <a:r>
              <a:rPr lang="ru-RU" sz="2000" b="1" dirty="0" smtClean="0"/>
              <a:t> моя мила,</a:t>
            </a:r>
          </a:p>
          <a:p>
            <a:r>
              <a:rPr lang="ru-RU" sz="2000" b="1" dirty="0" smtClean="0"/>
              <a:t>            </a:t>
            </a:r>
            <a:r>
              <a:rPr lang="ru-RU" sz="2000" b="1" dirty="0" err="1" smtClean="0"/>
              <a:t>Ти</a:t>
            </a:r>
            <a:r>
              <a:rPr lang="ru-RU" sz="2000" b="1" dirty="0" smtClean="0"/>
              <a:t> моя </a:t>
            </a:r>
            <a:r>
              <a:rPr lang="ru-RU" sz="2000" b="1" dirty="0" err="1" smtClean="0"/>
              <a:t>рідненька</a:t>
            </a:r>
            <a:r>
              <a:rPr lang="ru-RU" sz="2000" b="1" dirty="0" smtClean="0"/>
              <a:t>,</a:t>
            </a:r>
          </a:p>
          <a:p>
            <a:r>
              <a:rPr lang="ru-RU" sz="2000" b="1" dirty="0" smtClean="0"/>
              <a:t>            Я тебе так </a:t>
            </a:r>
            <a:r>
              <a:rPr lang="ru-RU" sz="2000" b="1" dirty="0" err="1" smtClean="0"/>
              <a:t>щиро</a:t>
            </a:r>
            <a:r>
              <a:rPr lang="ru-RU" sz="2000" b="1" dirty="0" smtClean="0"/>
              <a:t> люблю,</a:t>
            </a:r>
          </a:p>
          <a:p>
            <a:r>
              <a:rPr lang="ru-RU" sz="2000" b="1" dirty="0" smtClean="0"/>
              <a:t>            </a:t>
            </a:r>
            <a:r>
              <a:rPr lang="ru-RU" sz="2000" b="1" dirty="0" err="1" smtClean="0"/>
              <a:t>Хоч</a:t>
            </a:r>
            <a:r>
              <a:rPr lang="ru-RU" sz="2000" b="1" dirty="0" smtClean="0"/>
              <a:t> я </a:t>
            </a:r>
            <a:r>
              <a:rPr lang="ru-RU" sz="2000" b="1" dirty="0" err="1" smtClean="0"/>
              <a:t>ще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маленька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                                       (І. </a:t>
            </a:r>
            <a:r>
              <a:rPr lang="ru-RU" sz="2000" b="1" dirty="0" err="1" smtClean="0"/>
              <a:t>Блажкевич</a:t>
            </a:r>
            <a:r>
              <a:rPr lang="ru-RU" sz="2000" b="1" dirty="0" smtClean="0"/>
              <a:t>)</a:t>
            </a:r>
          </a:p>
          <a:p>
            <a:endParaRPr lang="uk-UA" sz="2000" b="1" dirty="0"/>
          </a:p>
          <a:p>
            <a:endParaRPr lang="uk-UA" sz="2000" b="1" dirty="0" smtClean="0"/>
          </a:p>
          <a:p>
            <a:endParaRPr lang="uk-UA" sz="2000" b="1" dirty="0"/>
          </a:p>
          <a:p>
            <a:endParaRPr lang="ru-RU" sz="2000" b="1" dirty="0" smtClean="0"/>
          </a:p>
          <a:p>
            <a:r>
              <a:rPr lang="ru-RU" sz="2000" b="1" dirty="0"/>
              <a:t> </a:t>
            </a:r>
            <a:r>
              <a:rPr lang="ru-RU" sz="2000" b="1" dirty="0" smtClean="0"/>
              <a:t>            </a:t>
            </a:r>
            <a:r>
              <a:rPr lang="ru-RU" sz="2000" b="1" dirty="0" err="1" smtClean="0"/>
              <a:t>Красивий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щедрий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рідний</a:t>
            </a:r>
            <a:r>
              <a:rPr lang="ru-RU" sz="2000" b="1" dirty="0" smtClean="0"/>
              <a:t> край</a:t>
            </a:r>
          </a:p>
          <a:p>
            <a:r>
              <a:rPr lang="ru-RU" sz="2000" b="1" dirty="0" smtClean="0"/>
              <a:t>             І </a:t>
            </a:r>
            <a:r>
              <a:rPr lang="ru-RU" sz="2000" b="1" dirty="0" err="1" smtClean="0"/>
              <a:t>мова</a:t>
            </a:r>
            <a:r>
              <a:rPr lang="ru-RU" sz="2000" b="1" dirty="0" smtClean="0"/>
              <a:t> наша </a:t>
            </a:r>
            <a:r>
              <a:rPr lang="ru-RU" sz="2000" b="1" dirty="0" err="1" smtClean="0"/>
              <a:t>солов’їна</a:t>
            </a:r>
            <a:endParaRPr lang="ru-RU" sz="2000" b="1" dirty="0" smtClean="0"/>
          </a:p>
          <a:p>
            <a:r>
              <a:rPr lang="ru-RU" sz="2000" b="1" dirty="0" smtClean="0"/>
              <a:t>            Люби, </a:t>
            </a:r>
            <a:r>
              <a:rPr lang="ru-RU" sz="2000" b="1" dirty="0" err="1" smtClean="0"/>
              <a:t>шануй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оберігай</a:t>
            </a:r>
            <a:endParaRPr lang="ru-RU" sz="2000" b="1" dirty="0" smtClean="0"/>
          </a:p>
          <a:p>
            <a:r>
              <a:rPr lang="ru-RU" sz="2000" b="1" dirty="0" smtClean="0"/>
              <a:t>            Усе,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зветься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Україна</a:t>
            </a:r>
            <a:endParaRPr lang="ru-RU" sz="2000" b="1" dirty="0" smtClean="0"/>
          </a:p>
          <a:p>
            <a:r>
              <a:rPr lang="ru-RU" sz="2000" b="1" dirty="0" smtClean="0"/>
              <a:t>                                         (П. Воронько)</a:t>
            </a:r>
            <a:endParaRPr lang="ru-RU" sz="2000" b="1" dirty="0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9" y="4881836"/>
            <a:ext cx="3218589" cy="171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20" y="4941168"/>
            <a:ext cx="2868232" cy="177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260648"/>
            <a:ext cx="3539430" cy="262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67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7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64580"/>
            <a:ext cx="4032447" cy="302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292095"/>
            <a:ext cx="568863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  УСЕ МОЄ, ВСЕ ЗВЕТЬСЯ УКРАЇНА</a:t>
            </a:r>
          </a:p>
          <a:p>
            <a:r>
              <a:rPr lang="ru-RU" sz="2000" b="1" dirty="0" smtClean="0"/>
              <a:t>               </a:t>
            </a:r>
            <a:r>
              <a:rPr lang="ru-RU" sz="2000" b="1" dirty="0" err="1" smtClean="0"/>
              <a:t>Буває</a:t>
            </a:r>
            <a:r>
              <a:rPr lang="ru-RU" sz="2000" b="1" dirty="0" smtClean="0"/>
              <a:t>, часом </a:t>
            </a:r>
            <a:r>
              <a:rPr lang="ru-RU" sz="2000" b="1" dirty="0" err="1" smtClean="0"/>
              <a:t>сліпну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від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краси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               </a:t>
            </a:r>
            <a:r>
              <a:rPr lang="ru-RU" sz="2000" b="1" dirty="0" err="1" smtClean="0"/>
              <a:t>Спинюсь</a:t>
            </a:r>
            <a:r>
              <a:rPr lang="ru-RU" sz="2000" b="1" dirty="0" smtClean="0"/>
              <a:t>, не </a:t>
            </a:r>
            <a:r>
              <a:rPr lang="ru-RU" sz="2000" b="1" dirty="0" err="1" smtClean="0"/>
              <a:t>тямлю</a:t>
            </a:r>
            <a:r>
              <a:rPr lang="ru-RU" sz="2000" b="1" dirty="0" smtClean="0"/>
              <a:t>,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воно</a:t>
            </a:r>
            <a:r>
              <a:rPr lang="ru-RU" sz="2000" b="1" dirty="0" smtClean="0"/>
              <a:t> за диво,–</a:t>
            </a:r>
          </a:p>
          <a:p>
            <a:r>
              <a:rPr lang="ru-RU" sz="2000" b="1" dirty="0" smtClean="0"/>
              <a:t>               </a:t>
            </a:r>
            <a:r>
              <a:rPr lang="ru-RU" sz="2000" b="1" dirty="0" err="1" smtClean="0"/>
              <a:t>оці</a:t>
            </a:r>
            <a:r>
              <a:rPr lang="ru-RU" sz="2000" b="1" dirty="0" smtClean="0"/>
              <a:t> степи, </a:t>
            </a:r>
            <a:r>
              <a:rPr lang="ru-RU" sz="2000" b="1" dirty="0" err="1" smtClean="0"/>
              <a:t>це</a:t>
            </a:r>
            <a:r>
              <a:rPr lang="ru-RU" sz="2000" b="1" dirty="0" smtClean="0"/>
              <a:t> небо, </a:t>
            </a:r>
            <a:r>
              <a:rPr lang="ru-RU" sz="2000" b="1" dirty="0" err="1" smtClean="0"/>
              <a:t>ці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ліси</a:t>
            </a:r>
            <a:r>
              <a:rPr lang="ru-RU" sz="2000" b="1" dirty="0" smtClean="0"/>
              <a:t>,</a:t>
            </a:r>
          </a:p>
          <a:p>
            <a:r>
              <a:rPr lang="ru-RU" sz="2000" b="1" dirty="0" smtClean="0"/>
              <a:t>               усе так </a:t>
            </a:r>
            <a:r>
              <a:rPr lang="ru-RU" sz="2000" b="1" dirty="0" err="1" smtClean="0"/>
              <a:t>гарно</a:t>
            </a:r>
            <a:r>
              <a:rPr lang="ru-RU" sz="2000" b="1" dirty="0" smtClean="0"/>
              <a:t>, чисто, </a:t>
            </a:r>
            <a:r>
              <a:rPr lang="ru-RU" sz="2000" b="1" dirty="0" err="1" smtClean="0"/>
              <a:t>незрадливо</a:t>
            </a:r>
            <a:r>
              <a:rPr lang="ru-RU" sz="2000" b="1" dirty="0" smtClean="0"/>
              <a:t>,</a:t>
            </a:r>
          </a:p>
          <a:p>
            <a:r>
              <a:rPr lang="ru-RU" sz="2000" b="1" dirty="0" smtClean="0"/>
              <a:t>               усе як є – дорога, </a:t>
            </a:r>
            <a:r>
              <a:rPr lang="ru-RU" sz="2000" b="1" dirty="0" err="1" smtClean="0"/>
              <a:t>явори</a:t>
            </a:r>
            <a:r>
              <a:rPr lang="ru-RU" sz="2000" b="1" dirty="0" smtClean="0"/>
              <a:t>,</a:t>
            </a:r>
          </a:p>
          <a:p>
            <a:r>
              <a:rPr lang="ru-RU" sz="2000" b="1" dirty="0" smtClean="0"/>
              <a:t>            усе </a:t>
            </a:r>
            <a:r>
              <a:rPr lang="ru-RU" sz="2000" b="1" dirty="0" err="1" smtClean="0"/>
              <a:t>моє</a:t>
            </a:r>
            <a:r>
              <a:rPr lang="ru-RU" sz="2000" b="1" dirty="0" smtClean="0"/>
              <a:t>, все </a:t>
            </a:r>
            <a:r>
              <a:rPr lang="ru-RU" sz="2000" b="1" dirty="0" err="1" smtClean="0"/>
              <a:t>зветься</a:t>
            </a:r>
            <a:r>
              <a:rPr lang="ru-RU" sz="2000" b="1" dirty="0" smtClean="0"/>
              <a:t> – </a:t>
            </a:r>
            <a:r>
              <a:rPr lang="ru-RU" sz="2000" b="1" dirty="0" err="1" smtClean="0"/>
              <a:t>Україна</a:t>
            </a:r>
            <a:r>
              <a:rPr lang="ru-RU" sz="2000" b="1" dirty="0" smtClean="0"/>
              <a:t>.</a:t>
            </a:r>
          </a:p>
          <a:p>
            <a:r>
              <a:rPr lang="ru-RU" sz="2000" b="1" dirty="0" smtClean="0"/>
              <a:t>            </a:t>
            </a:r>
            <a:r>
              <a:rPr lang="ru-RU" sz="2000" b="1" dirty="0" err="1" smtClean="0"/>
              <a:t>Така</a:t>
            </a:r>
            <a:r>
              <a:rPr lang="ru-RU" sz="2000" b="1" dirty="0" smtClean="0"/>
              <a:t> краса, </a:t>
            </a:r>
            <a:r>
              <a:rPr lang="ru-RU" sz="2000" b="1" dirty="0" err="1" smtClean="0"/>
              <a:t>висока</a:t>
            </a:r>
            <a:r>
              <a:rPr lang="ru-RU" sz="2000" b="1" dirty="0" smtClean="0"/>
              <a:t> і </a:t>
            </a:r>
            <a:r>
              <a:rPr lang="ru-RU" sz="2000" b="1" dirty="0" err="1" smtClean="0"/>
              <a:t>нетлінна</a:t>
            </a:r>
            <a:r>
              <a:rPr lang="ru-RU" sz="2000" b="1" dirty="0" smtClean="0"/>
              <a:t>,</a:t>
            </a:r>
          </a:p>
          <a:p>
            <a:r>
              <a:rPr lang="ru-RU" sz="2000" b="1" dirty="0" smtClean="0"/>
              <a:t>            </a:t>
            </a:r>
            <a:r>
              <a:rPr lang="ru-RU" sz="2000" b="1" dirty="0" err="1" smtClean="0"/>
              <a:t>що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хоч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спинись</a:t>
            </a:r>
            <a:r>
              <a:rPr lang="ru-RU" sz="2000" b="1" dirty="0" smtClean="0"/>
              <a:t> і з Богом говори.</a:t>
            </a:r>
          </a:p>
          <a:p>
            <a:r>
              <a:rPr lang="ru-RU" sz="2000" b="1" dirty="0" smtClean="0"/>
              <a:t>                                                         (Л. Костенко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4392488" cy="236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21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43" name="Picture 7" descr="C:\Users\юра\Desktop\ві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993" y="216822"/>
            <a:ext cx="5337739" cy="6683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Молюсь за тебе, </a:t>
            </a:r>
            <a:r>
              <a:rPr lang="ru-RU" sz="2400" b="1" dirty="0" err="1" smtClean="0"/>
              <a:t>Україно</a:t>
            </a:r>
            <a:r>
              <a:rPr lang="ru-RU" sz="2400" b="1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Молюсь за тебе </a:t>
            </a:r>
            <a:r>
              <a:rPr lang="ru-RU" sz="2400" b="1" dirty="0" err="1" smtClean="0"/>
              <a:t>кожен</a:t>
            </a:r>
            <a:r>
              <a:rPr lang="ru-RU" sz="2400" b="1" dirty="0" smtClean="0"/>
              <a:t> час,</a:t>
            </a:r>
          </a:p>
          <a:p>
            <a:pPr>
              <a:lnSpc>
                <a:spcPct val="150000"/>
              </a:lnSpc>
            </a:pPr>
            <a:r>
              <a:rPr lang="ru-RU" sz="2400" b="1" dirty="0" err="1" smtClean="0"/>
              <a:t>бо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ти</a:t>
            </a:r>
            <a:r>
              <a:rPr lang="ru-RU" sz="2400" b="1" dirty="0" smtClean="0"/>
              <a:t> у нас одна-</a:t>
            </a:r>
            <a:r>
              <a:rPr lang="ru-RU" sz="2400" b="1" dirty="0" err="1" smtClean="0"/>
              <a:t>єдина</a:t>
            </a:r>
            <a:r>
              <a:rPr lang="ru-RU" sz="2400" b="1" dirty="0" smtClean="0"/>
              <a:t>, –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Писав в </a:t>
            </a:r>
            <a:r>
              <a:rPr lang="ru-RU" sz="2400" b="1" dirty="0" err="1" smtClean="0"/>
              <a:t>своїх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віршах</a:t>
            </a:r>
            <a:r>
              <a:rPr lang="ru-RU" sz="2400" b="1" dirty="0" smtClean="0"/>
              <a:t> Тарас.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Молюсь,- казав </a:t>
            </a:r>
            <a:r>
              <a:rPr lang="ru-RU" sz="2400" b="1" dirty="0" err="1" smtClean="0"/>
              <a:t>він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щоб</a:t>
            </a:r>
            <a:r>
              <a:rPr lang="ru-RU" sz="2400" b="1" dirty="0" smtClean="0"/>
              <a:t> у тебе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Не </a:t>
            </a:r>
            <a:r>
              <a:rPr lang="ru-RU" sz="2400" b="1" dirty="0" err="1" smtClean="0"/>
              <a:t>було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між</a:t>
            </a:r>
            <a:r>
              <a:rPr lang="ru-RU" sz="2400" b="1" dirty="0" smtClean="0"/>
              <a:t> людьми </a:t>
            </a:r>
            <a:r>
              <a:rPr lang="ru-RU" sz="2400" b="1" dirty="0" err="1" smtClean="0"/>
              <a:t>війни</a:t>
            </a:r>
            <a:r>
              <a:rPr lang="ru-RU" sz="2400" b="1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ru-RU" sz="2400" b="1" dirty="0" err="1" smtClean="0"/>
              <a:t>Щоб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завжди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було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чисте</a:t>
            </a:r>
            <a:r>
              <a:rPr lang="ru-RU" sz="2400" b="1" dirty="0" smtClean="0"/>
              <a:t> небо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На </a:t>
            </a:r>
            <a:r>
              <a:rPr lang="ru-RU" sz="2400" b="1" dirty="0" err="1" smtClean="0"/>
              <a:t>нашій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стомленій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землі</a:t>
            </a:r>
            <a:r>
              <a:rPr lang="ru-RU" sz="2400" b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sz="2400" b="1" dirty="0" err="1" smtClean="0"/>
              <a:t>Щоб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завше</a:t>
            </a:r>
            <a:r>
              <a:rPr lang="ru-RU" sz="2400" b="1" dirty="0" smtClean="0"/>
              <a:t> у садку </a:t>
            </a:r>
            <a:r>
              <a:rPr lang="ru-RU" sz="2400" b="1" dirty="0" err="1" smtClean="0"/>
              <a:t>смерека</a:t>
            </a:r>
            <a:endParaRPr lang="ru-RU" sz="2400" b="1" dirty="0" smtClean="0"/>
          </a:p>
          <a:p>
            <a:pPr>
              <a:lnSpc>
                <a:spcPct val="150000"/>
              </a:lnSpc>
            </a:pPr>
            <a:r>
              <a:rPr lang="ru-RU" sz="2400" b="1" dirty="0" err="1" smtClean="0"/>
              <a:t>Весняним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квітом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під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вікном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цвіла</a:t>
            </a:r>
            <a:endParaRPr lang="ru-RU" sz="2400" b="1" dirty="0" smtClean="0"/>
          </a:p>
          <a:p>
            <a:pPr>
              <a:lnSpc>
                <a:spcPct val="150000"/>
              </a:lnSpc>
            </a:pPr>
            <a:r>
              <a:rPr lang="ru-RU" sz="2400" b="1" dirty="0" smtClean="0"/>
              <a:t>І </a:t>
            </a:r>
            <a:r>
              <a:rPr lang="ru-RU" sz="2400" b="1" dirty="0" err="1" smtClean="0"/>
              <a:t>прилітали</a:t>
            </a:r>
            <a:r>
              <a:rPr lang="ru-RU" sz="2400" b="1" dirty="0" smtClean="0"/>
              <a:t> з </a:t>
            </a:r>
            <a:r>
              <a:rPr lang="ru-RU" sz="2400" b="1" dirty="0" err="1" smtClean="0"/>
              <a:t>вирію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лелеки</a:t>
            </a:r>
            <a:r>
              <a:rPr lang="ru-RU" sz="2400" b="1" dirty="0" smtClean="0"/>
              <a:t>,</a:t>
            </a:r>
          </a:p>
          <a:p>
            <a:pPr>
              <a:lnSpc>
                <a:spcPct val="150000"/>
              </a:lnSpc>
            </a:pPr>
            <a:r>
              <a:rPr lang="ru-RU" sz="2400" b="1" dirty="0" err="1" smtClean="0"/>
              <a:t>Щоб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гомін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хвиль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послухати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Дніпра</a:t>
            </a:r>
            <a:r>
              <a:rPr lang="ru-RU" sz="2400" b="1" dirty="0" smtClean="0"/>
              <a:t>!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2621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4000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80528" y="116632"/>
            <a:ext cx="6400800" cy="1752600"/>
          </a:xfrm>
        </p:spPr>
        <p:txBody>
          <a:bodyPr>
            <a:noAutofit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Поглянь, дитино, все довкола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Так щиро посміхається тобі: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І сонце, й небо, ліс і поле</a:t>
            </a:r>
          </a:p>
          <a:p>
            <a:r>
              <a:rPr lang="uk-UA" b="1" dirty="0" smtClean="0">
                <a:solidFill>
                  <a:schemeClr val="tx1"/>
                </a:solidFill>
              </a:rPr>
              <a:t>Ти теж у відповідь їм посміхнись.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02" y="2996952"/>
            <a:ext cx="67901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/>
              <a:t>Сьогодні</a:t>
            </a:r>
            <a:r>
              <a:rPr lang="ru-RU" sz="2800" b="1" dirty="0" smtClean="0"/>
              <a:t> свято </a:t>
            </a:r>
            <a:r>
              <a:rPr lang="ru-RU" sz="2800" b="1" dirty="0" err="1" smtClean="0"/>
              <a:t>завітало</a:t>
            </a:r>
            <a:r>
              <a:rPr lang="ru-RU" sz="2800" b="1" dirty="0" smtClean="0"/>
              <a:t> в школу,</a:t>
            </a:r>
          </a:p>
          <a:p>
            <a:r>
              <a:rPr lang="ru-RU" sz="2800" b="1" dirty="0" err="1" smtClean="0"/>
              <a:t>Бо</a:t>
            </a:r>
            <a:r>
              <a:rPr lang="ru-RU" sz="2800" b="1" dirty="0" smtClean="0"/>
              <a:t> перше </a:t>
            </a:r>
            <a:r>
              <a:rPr lang="ru-RU" sz="2800" b="1" dirty="0" err="1" smtClean="0"/>
              <a:t>вересня</a:t>
            </a:r>
            <a:r>
              <a:rPr lang="ru-RU" sz="2800" b="1" dirty="0" smtClean="0"/>
              <a:t>, і </a:t>
            </a:r>
            <a:r>
              <a:rPr lang="ru-RU" sz="2800" b="1" dirty="0" err="1" smtClean="0"/>
              <a:t>пролунав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дзвінок</a:t>
            </a:r>
            <a:r>
              <a:rPr lang="ru-RU" sz="2800" b="1" dirty="0" smtClean="0"/>
              <a:t>.</a:t>
            </a:r>
          </a:p>
          <a:p>
            <a:r>
              <a:rPr lang="ru-RU" sz="2800" b="1" dirty="0" err="1" smtClean="0"/>
              <a:t>Змужнілі</a:t>
            </a:r>
            <a:r>
              <a:rPr lang="ru-RU" sz="2800" b="1" dirty="0" smtClean="0"/>
              <a:t>, </a:t>
            </a:r>
            <a:r>
              <a:rPr lang="ru-RU" sz="2800" b="1" dirty="0" err="1" smtClean="0"/>
              <a:t>сонцем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зласкані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улітку</a:t>
            </a:r>
            <a:r>
              <a:rPr lang="ru-RU" sz="2800" b="1" dirty="0" smtClean="0"/>
              <a:t>,</a:t>
            </a:r>
          </a:p>
          <a:p>
            <a:r>
              <a:rPr lang="ru-RU" sz="2800" b="1" dirty="0" smtClean="0"/>
              <a:t>Ми </a:t>
            </a:r>
            <a:r>
              <a:rPr lang="ru-RU" sz="2800" b="1" dirty="0" err="1" smtClean="0"/>
              <a:t>розпочнемо</a:t>
            </a:r>
            <a:r>
              <a:rPr lang="ru-RU" sz="2800" b="1" dirty="0" smtClean="0"/>
              <a:t> Перший наш урок!</a:t>
            </a:r>
            <a:endParaRPr lang="ru-RU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19400"/>
            <a:ext cx="1913199" cy="26263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40" y="260648"/>
            <a:ext cx="3150096" cy="236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3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" y="1772816"/>
            <a:ext cx="42839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b="1" dirty="0" smtClean="0"/>
              <a:t>Ми </a:t>
            </a:r>
            <a:r>
              <a:rPr lang="ru-RU" b="1" dirty="0" err="1" smtClean="0"/>
              <a:t>хлібом-сіллю</a:t>
            </a:r>
            <a:r>
              <a:rPr lang="ru-RU" b="1" dirty="0" smtClean="0"/>
              <a:t> </a:t>
            </a:r>
            <a:r>
              <a:rPr lang="ru-RU" b="1" dirty="0" err="1" smtClean="0"/>
              <a:t>друзів</a:t>
            </a:r>
            <a:r>
              <a:rPr lang="ru-RU" b="1" dirty="0" smtClean="0"/>
              <a:t> </a:t>
            </a:r>
            <a:r>
              <a:rPr lang="ru-RU" b="1" dirty="0" err="1" smtClean="0"/>
              <a:t>зустрічаєм</a:t>
            </a:r>
            <a:r>
              <a:rPr lang="ru-RU" b="1" dirty="0" smtClean="0"/>
              <a:t>,</a:t>
            </a:r>
          </a:p>
          <a:p>
            <a:pPr>
              <a:lnSpc>
                <a:spcPct val="200000"/>
              </a:lnSpc>
            </a:pPr>
            <a:r>
              <a:rPr lang="ru-RU" b="1" dirty="0" smtClean="0"/>
              <a:t>            Хай буде в </a:t>
            </a:r>
            <a:r>
              <a:rPr lang="ru-RU" b="1" dirty="0" err="1" smtClean="0"/>
              <a:t>світі</a:t>
            </a:r>
            <a:r>
              <a:rPr lang="ru-RU" b="1" dirty="0" smtClean="0"/>
              <a:t> </a:t>
            </a:r>
            <a:r>
              <a:rPr lang="ru-RU" b="1" dirty="0" err="1" smtClean="0"/>
              <a:t>більше</a:t>
            </a:r>
            <a:r>
              <a:rPr lang="ru-RU" b="1" dirty="0" smtClean="0"/>
              <a:t> в нас </a:t>
            </a:r>
            <a:r>
              <a:rPr lang="ru-RU" b="1" dirty="0" err="1" smtClean="0"/>
              <a:t>братів</a:t>
            </a:r>
            <a:r>
              <a:rPr lang="ru-RU" b="1" dirty="0" smtClean="0"/>
              <a:t>!</a:t>
            </a:r>
          </a:p>
          <a:p>
            <a:pPr>
              <a:lnSpc>
                <a:spcPct val="200000"/>
              </a:lnSpc>
            </a:pPr>
            <a:r>
              <a:rPr lang="ru-RU" b="1" dirty="0" smtClean="0"/>
              <a:t>            Хай в </a:t>
            </a:r>
            <a:r>
              <a:rPr lang="ru-RU" b="1" dirty="0" err="1" smtClean="0"/>
              <a:t>кожній</a:t>
            </a:r>
            <a:r>
              <a:rPr lang="ru-RU" b="1" dirty="0" smtClean="0"/>
              <a:t> </a:t>
            </a:r>
            <a:r>
              <a:rPr lang="ru-RU" b="1" dirty="0" err="1" smtClean="0"/>
              <a:t>хаті</a:t>
            </a:r>
            <a:r>
              <a:rPr lang="ru-RU" b="1" dirty="0" smtClean="0"/>
              <a:t> </a:t>
            </a:r>
            <a:r>
              <a:rPr lang="ru-RU" b="1" dirty="0" err="1" smtClean="0"/>
              <a:t>будуть</a:t>
            </a:r>
            <a:r>
              <a:rPr lang="ru-RU" b="1" dirty="0" smtClean="0"/>
              <a:t> </a:t>
            </a:r>
            <a:r>
              <a:rPr lang="ru-RU" b="1" dirty="0" err="1" smtClean="0"/>
              <a:t>короваї</a:t>
            </a:r>
            <a:r>
              <a:rPr lang="ru-RU" b="1" dirty="0" smtClean="0"/>
              <a:t>,</a:t>
            </a:r>
          </a:p>
          <a:p>
            <a:pPr>
              <a:lnSpc>
                <a:spcPct val="200000"/>
              </a:lnSpc>
            </a:pPr>
            <a:r>
              <a:rPr lang="ru-RU" b="1" dirty="0" smtClean="0"/>
              <a:t>           </a:t>
            </a:r>
            <a:r>
              <a:rPr lang="ru-RU" b="1" dirty="0" err="1" smtClean="0"/>
              <a:t>Щоб</a:t>
            </a:r>
            <a:r>
              <a:rPr lang="ru-RU" b="1" dirty="0" smtClean="0"/>
              <a:t> люд </a:t>
            </a:r>
            <a:r>
              <a:rPr lang="ru-RU" b="1" dirty="0" err="1" smtClean="0"/>
              <a:t>ніколи</a:t>
            </a:r>
            <a:r>
              <a:rPr lang="ru-RU" b="1" dirty="0" smtClean="0"/>
              <a:t> </a:t>
            </a:r>
            <a:r>
              <a:rPr lang="ru-RU" b="1" dirty="0" err="1" smtClean="0"/>
              <a:t>хліба</a:t>
            </a:r>
            <a:r>
              <a:rPr lang="ru-RU" b="1" dirty="0" smtClean="0"/>
              <a:t> не просив!</a:t>
            </a:r>
          </a:p>
          <a:p>
            <a:pPr>
              <a:lnSpc>
                <a:spcPct val="200000"/>
              </a:lnSpc>
            </a:pPr>
            <a:r>
              <a:rPr lang="ru-RU" b="1" dirty="0" smtClean="0"/>
              <a:t>                        (</a:t>
            </a:r>
            <a:r>
              <a:rPr lang="ru-RU" b="1" dirty="0" err="1" smtClean="0"/>
              <a:t>Олександр</a:t>
            </a:r>
            <a:r>
              <a:rPr lang="ru-RU" b="1" dirty="0" smtClean="0"/>
              <a:t> </a:t>
            </a:r>
            <a:r>
              <a:rPr lang="ru-RU" b="1" dirty="0" err="1" smtClean="0"/>
              <a:t>Будаш</a:t>
            </a:r>
            <a:r>
              <a:rPr lang="ru-RU" b="1" dirty="0" smtClean="0"/>
              <a:t>)</a:t>
            </a:r>
            <a:endParaRPr lang="uk-UA" b="1" dirty="0" smtClean="0"/>
          </a:p>
          <a:p>
            <a:endParaRPr lang="uk-UA" b="1" dirty="0"/>
          </a:p>
          <a:p>
            <a:endParaRPr lang="ru-RU" b="1" dirty="0" smtClean="0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79647"/>
            <a:ext cx="1472386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868144" y="2081023"/>
            <a:ext cx="31318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err="1" smtClean="0"/>
              <a:t>Їж</a:t>
            </a:r>
            <a:r>
              <a:rPr lang="ru-RU" b="1" dirty="0" smtClean="0"/>
              <a:t>, </a:t>
            </a:r>
            <a:r>
              <a:rPr lang="ru-RU" b="1" dirty="0" err="1" smtClean="0"/>
              <a:t>сину</a:t>
            </a:r>
            <a:r>
              <a:rPr lang="ru-RU" b="1" dirty="0" smtClean="0"/>
              <a:t>, </a:t>
            </a:r>
            <a:r>
              <a:rPr lang="ru-RU" b="1" dirty="0" err="1" smtClean="0"/>
              <a:t>хліб</a:t>
            </a:r>
            <a:r>
              <a:rPr lang="ru-RU" b="1" dirty="0" smtClean="0"/>
              <a:t> та </a:t>
            </a:r>
            <a:r>
              <a:rPr lang="ru-RU" b="1" dirty="0" err="1" smtClean="0"/>
              <a:t>пам’ятай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в </a:t>
            </a:r>
            <a:r>
              <a:rPr lang="ru-RU" b="1" dirty="0" err="1" smtClean="0"/>
              <a:t>ньому</a:t>
            </a:r>
            <a:endParaRPr lang="ru-RU" b="1" dirty="0" smtClean="0"/>
          </a:p>
          <a:p>
            <a:pPr algn="ctr">
              <a:lnSpc>
                <a:spcPct val="150000"/>
              </a:lnSpc>
            </a:pPr>
            <a:r>
              <a:rPr lang="ru-RU" b="1" dirty="0" smtClean="0"/>
              <a:t>            </a:t>
            </a:r>
            <a:r>
              <a:rPr lang="ru-RU" b="1" dirty="0" err="1" smtClean="0"/>
              <a:t>Саме</a:t>
            </a:r>
            <a:r>
              <a:rPr lang="ru-RU" b="1" dirty="0" smtClean="0"/>
              <a:t> </a:t>
            </a:r>
            <a:r>
              <a:rPr lang="ru-RU" b="1" dirty="0" err="1" smtClean="0"/>
              <a:t>життя</a:t>
            </a:r>
            <a:r>
              <a:rPr lang="ru-RU" b="1" dirty="0" smtClean="0"/>
              <a:t> </a:t>
            </a:r>
            <a:r>
              <a:rPr lang="ru-RU" b="1" dirty="0" err="1" smtClean="0"/>
              <a:t>закладено</a:t>
            </a:r>
            <a:r>
              <a:rPr lang="ru-RU" b="1" dirty="0" smtClean="0"/>
              <a:t>              людей.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/>
              <a:t>            І </a:t>
            </a:r>
            <a:r>
              <a:rPr lang="ru-RU" b="1" dirty="0" err="1" smtClean="0"/>
              <a:t>сонце</a:t>
            </a:r>
            <a:r>
              <a:rPr lang="ru-RU" b="1" dirty="0" smtClean="0"/>
              <a:t> </a:t>
            </a:r>
            <a:r>
              <a:rPr lang="ru-RU" b="1" dirty="0" err="1" smtClean="0"/>
              <a:t>українське</a:t>
            </a:r>
            <a:r>
              <a:rPr lang="ru-RU" b="1" dirty="0" smtClean="0"/>
              <a:t>, й звуки грому,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/>
              <a:t>            </a:t>
            </a:r>
            <a:r>
              <a:rPr lang="ru-RU" b="1" dirty="0" err="1" smtClean="0"/>
              <a:t>Мозольний</a:t>
            </a:r>
            <a:r>
              <a:rPr lang="ru-RU" b="1" dirty="0" smtClean="0"/>
              <a:t> труд і </a:t>
            </a:r>
            <a:r>
              <a:rPr lang="ru-RU" b="1" dirty="0" err="1" smtClean="0"/>
              <a:t>посмішка</a:t>
            </a:r>
            <a:r>
              <a:rPr lang="ru-RU" b="1" dirty="0" smtClean="0"/>
              <a:t> очей.</a:t>
            </a:r>
          </a:p>
          <a:p>
            <a:pPr algn="ctr">
              <a:lnSpc>
                <a:spcPct val="150000"/>
              </a:lnSpc>
            </a:pPr>
            <a:r>
              <a:rPr lang="ru-RU" b="1" dirty="0" smtClean="0"/>
              <a:t>                                                               (</a:t>
            </a:r>
            <a:r>
              <a:rPr lang="ru-RU" b="1" dirty="0" err="1" smtClean="0"/>
              <a:t>Олександр</a:t>
            </a:r>
            <a:r>
              <a:rPr lang="ru-RU" b="1" dirty="0" smtClean="0"/>
              <a:t> </a:t>
            </a:r>
            <a:r>
              <a:rPr lang="ru-RU" b="1" dirty="0" err="1" smtClean="0"/>
              <a:t>Будаш</a:t>
            </a:r>
            <a:r>
              <a:rPr lang="ru-RU" b="1" dirty="0" smtClean="0"/>
              <a:t>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0881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332656"/>
            <a:ext cx="6223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/>
              <a:t>Ви – </a:t>
            </a:r>
            <a:r>
              <a:rPr lang="ru-RU" sz="4800" b="1" dirty="0" err="1" smtClean="0"/>
              <a:t>майбутнє</a:t>
            </a:r>
            <a:r>
              <a:rPr lang="ru-RU" sz="4800" b="1" dirty="0" smtClean="0"/>
              <a:t> </a:t>
            </a:r>
            <a:r>
              <a:rPr lang="ru-RU" sz="4800" b="1" dirty="0" err="1" smtClean="0"/>
              <a:t>України</a:t>
            </a:r>
            <a:endParaRPr lang="ru-RU" sz="4800" b="1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15" y="62679"/>
            <a:ext cx="9049911" cy="667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502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52"/>
            <a:ext cx="9121801" cy="685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689" y="3684884"/>
            <a:ext cx="4312772" cy="2981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822562"/>
            <a:ext cx="7128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Практична робота</a:t>
            </a:r>
            <a:endParaRPr lang="ru-RU" sz="2000" dirty="0"/>
          </a:p>
          <a:p>
            <a:r>
              <a:rPr lang="ru-RU" sz="2000" b="1" dirty="0"/>
              <a:t>— </a:t>
            </a:r>
            <a:r>
              <a:rPr lang="ru-RU" sz="2000" b="1" dirty="0" err="1"/>
              <a:t>Візьміть</a:t>
            </a:r>
            <a:r>
              <a:rPr lang="ru-RU" sz="2000" b="1" dirty="0"/>
              <a:t> </a:t>
            </a:r>
            <a:r>
              <a:rPr lang="ru-RU" sz="2000" b="1" dirty="0" err="1"/>
              <a:t>квіточку</a:t>
            </a:r>
            <a:r>
              <a:rPr lang="ru-RU" sz="2000" b="1" dirty="0"/>
              <a:t>, яка </a:t>
            </a:r>
            <a:r>
              <a:rPr lang="ru-RU" sz="2000" b="1" dirty="0" err="1"/>
              <a:t>лежить</a:t>
            </a:r>
            <a:r>
              <a:rPr lang="ru-RU" sz="2000" b="1" dirty="0"/>
              <a:t> у вас на </a:t>
            </a:r>
            <a:r>
              <a:rPr lang="ru-RU" sz="2000" b="1" dirty="0" err="1"/>
              <a:t>парті</a:t>
            </a:r>
            <a:r>
              <a:rPr lang="ru-RU" sz="2000" b="1" dirty="0"/>
              <a:t>, і будьте </a:t>
            </a:r>
            <a:r>
              <a:rPr lang="ru-RU" sz="2000" b="1" dirty="0" err="1"/>
              <a:t>готовими</a:t>
            </a:r>
            <a:r>
              <a:rPr lang="ru-RU" sz="2000" b="1" dirty="0"/>
              <a:t> </a:t>
            </a:r>
            <a:r>
              <a:rPr lang="ru-RU" sz="2000" b="1" dirty="0" err="1"/>
              <a:t>назвати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ім’я</a:t>
            </a:r>
            <a:r>
              <a:rPr lang="ru-RU" sz="2000" b="1" dirty="0"/>
              <a:t> </a:t>
            </a:r>
            <a:r>
              <a:rPr lang="ru-RU" sz="2000" b="1" dirty="0" err="1"/>
              <a:t>голосно</a:t>
            </a:r>
            <a:r>
              <a:rPr lang="ru-RU" sz="2000" b="1" dirty="0"/>
              <a:t> і </a:t>
            </a:r>
            <a:r>
              <a:rPr lang="ru-RU" sz="2000" b="1" dirty="0" err="1"/>
              <a:t>чітко</a:t>
            </a:r>
            <a:r>
              <a:rPr lang="ru-RU" sz="2000" b="1" dirty="0"/>
              <a:t>.</a:t>
            </a:r>
          </a:p>
          <a:p>
            <a:r>
              <a:rPr lang="ru-RU" sz="2000" b="1" dirty="0"/>
              <a:t>— </a:t>
            </a:r>
            <a:r>
              <a:rPr lang="ru-RU" sz="2000" b="1" dirty="0" err="1"/>
              <a:t>Вийдіть</a:t>
            </a:r>
            <a:r>
              <a:rPr lang="ru-RU" sz="2000" b="1" dirty="0"/>
              <a:t> до мене, </a:t>
            </a:r>
            <a:r>
              <a:rPr lang="ru-RU" sz="2000" b="1" dirty="0" err="1"/>
              <a:t>червоні</a:t>
            </a:r>
            <a:r>
              <a:rPr lang="ru-RU" sz="2000" b="1" dirty="0"/>
              <a:t> </a:t>
            </a:r>
            <a:r>
              <a:rPr lang="ru-RU" sz="2000" b="1" dirty="0" err="1"/>
              <a:t>квіточки</a:t>
            </a:r>
            <a:r>
              <a:rPr lang="ru-RU" sz="2000" b="1" dirty="0"/>
              <a:t>, </a:t>
            </a:r>
            <a:r>
              <a:rPr lang="ru-RU" sz="2000" b="1" dirty="0" err="1"/>
              <a:t>назвіть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ім’я</a:t>
            </a:r>
            <a:r>
              <a:rPr lang="ru-RU" sz="2000" b="1" dirty="0"/>
              <a:t>, </a:t>
            </a:r>
            <a:r>
              <a:rPr lang="ru-RU" sz="2000" b="1" dirty="0" err="1"/>
              <a:t>прізвище</a:t>
            </a:r>
            <a:r>
              <a:rPr lang="ru-RU" sz="2000" b="1" dirty="0"/>
              <a:t> і «</a:t>
            </a:r>
            <a:r>
              <a:rPr lang="ru-RU" sz="2000" b="1" dirty="0" err="1"/>
              <a:t>вплетіть</a:t>
            </a:r>
            <a:r>
              <a:rPr lang="ru-RU" sz="2000" b="1" dirty="0"/>
              <a:t>» </a:t>
            </a:r>
            <a:r>
              <a:rPr lang="ru-RU" sz="2000" b="1" dirty="0" err="1"/>
              <a:t>квіточку</a:t>
            </a:r>
            <a:r>
              <a:rPr lang="ru-RU" sz="2000" b="1" dirty="0"/>
              <a:t> у наш </a:t>
            </a:r>
            <a:r>
              <a:rPr lang="ru-RU" sz="2000" b="1" dirty="0" err="1"/>
              <a:t>віночок</a:t>
            </a:r>
            <a:r>
              <a:rPr lang="ru-RU" sz="2000" b="1" dirty="0"/>
              <a:t>.</a:t>
            </a:r>
          </a:p>
          <a:p>
            <a:r>
              <a:rPr lang="ru-RU" sz="2000" b="1" i="1" dirty="0"/>
              <a:t>За </a:t>
            </a:r>
            <a:r>
              <a:rPr lang="ru-RU" sz="2000" b="1" i="1" dirty="0" err="1"/>
              <a:t>допомогою</a:t>
            </a:r>
            <a:r>
              <a:rPr lang="ru-RU" sz="2000" b="1" i="1" dirty="0"/>
              <a:t> </a:t>
            </a:r>
            <a:r>
              <a:rPr lang="ru-RU" sz="2000" b="1" i="1" dirty="0" err="1"/>
              <a:t>вчителя</a:t>
            </a:r>
            <a:r>
              <a:rPr lang="ru-RU" sz="2000" b="1" i="1" dirty="0"/>
              <a:t> </a:t>
            </a:r>
            <a:r>
              <a:rPr lang="ru-RU" sz="2000" b="1" i="1" dirty="0" err="1"/>
              <a:t>діти</a:t>
            </a:r>
            <a:r>
              <a:rPr lang="ru-RU" sz="2000" b="1" i="1" dirty="0"/>
              <a:t> </a:t>
            </a:r>
            <a:r>
              <a:rPr lang="ru-RU" sz="2000" b="1" i="1" dirty="0" err="1"/>
              <a:t>прикріплюють</a:t>
            </a:r>
            <a:r>
              <a:rPr lang="ru-RU" sz="2000" b="1" i="1" dirty="0"/>
              <a:t> </a:t>
            </a:r>
            <a:r>
              <a:rPr lang="ru-RU" sz="2000" b="1" i="1" dirty="0" err="1"/>
              <a:t>квіти</a:t>
            </a:r>
            <a:r>
              <a:rPr lang="ru-RU" sz="2000" b="1" i="1" dirty="0"/>
              <a:t> на </a:t>
            </a:r>
            <a:r>
              <a:rPr lang="ru-RU" sz="2000" b="1" i="1" dirty="0" err="1"/>
              <a:t>дошку</a:t>
            </a:r>
            <a:r>
              <a:rPr lang="ru-RU" sz="2000" b="1" i="1" dirty="0"/>
              <a:t>, </a:t>
            </a:r>
            <a:r>
              <a:rPr lang="ru-RU" sz="2000" b="1" i="1" dirty="0" err="1"/>
              <a:t>заздалегідь</a:t>
            </a:r>
            <a:r>
              <a:rPr lang="ru-RU" sz="2000" b="1" i="1" dirty="0"/>
              <a:t> </a:t>
            </a:r>
            <a:r>
              <a:rPr lang="ru-RU" sz="2000" b="1" i="1" dirty="0" err="1"/>
              <a:t>оформлену</a:t>
            </a:r>
            <a:r>
              <a:rPr lang="ru-RU" sz="2000" b="1" i="1" dirty="0"/>
              <a:t> у </a:t>
            </a:r>
            <a:r>
              <a:rPr lang="ru-RU" sz="2000" b="1" i="1" dirty="0" err="1"/>
              <a:t>вигляді</a:t>
            </a:r>
            <a:r>
              <a:rPr lang="ru-RU" sz="2000" b="1" i="1" dirty="0"/>
              <a:t> </a:t>
            </a:r>
            <a:r>
              <a:rPr lang="ru-RU" sz="2000" b="1" i="1" dirty="0" err="1"/>
              <a:t>віночка</a:t>
            </a:r>
            <a:r>
              <a:rPr lang="ru-RU" sz="2000" b="1" i="1" dirty="0"/>
              <a:t>. </a:t>
            </a:r>
            <a:endParaRPr lang="ru-RU" sz="2000" b="1" dirty="0"/>
          </a:p>
          <a:p>
            <a:r>
              <a:rPr lang="ru-RU" sz="2000" b="1" dirty="0"/>
              <a:t>— </a:t>
            </a:r>
            <a:r>
              <a:rPr lang="ru-RU" sz="2000" b="1" dirty="0" err="1"/>
              <a:t>Тепер</a:t>
            </a:r>
            <a:r>
              <a:rPr lang="ru-RU" sz="2000" b="1" dirty="0"/>
              <a:t> </a:t>
            </a:r>
            <a:r>
              <a:rPr lang="ru-RU" sz="2000" b="1" dirty="0" err="1"/>
              <a:t>вийдіть</a:t>
            </a:r>
            <a:r>
              <a:rPr lang="ru-RU" sz="2000" b="1" dirty="0"/>
              <a:t> </a:t>
            </a:r>
            <a:r>
              <a:rPr lang="ru-RU" sz="2000" b="1" dirty="0" err="1"/>
              <a:t>жовті</a:t>
            </a:r>
            <a:r>
              <a:rPr lang="ru-RU" sz="2000" b="1" dirty="0"/>
              <a:t> </a:t>
            </a:r>
            <a:r>
              <a:rPr lang="ru-RU" sz="2000" b="1" dirty="0" err="1"/>
              <a:t>квіточки</a:t>
            </a:r>
            <a:r>
              <a:rPr lang="ru-RU" sz="2000" b="1" dirty="0"/>
              <a:t>…</a:t>
            </a:r>
          </a:p>
          <a:p>
            <a:r>
              <a:rPr lang="ru-RU" sz="2000" b="1" dirty="0"/>
              <a:t>— Ось до нас </a:t>
            </a:r>
            <a:r>
              <a:rPr lang="ru-RU" sz="2000" b="1" dirty="0" err="1"/>
              <a:t>виходять</a:t>
            </a:r>
            <a:r>
              <a:rPr lang="ru-RU" sz="2000" b="1" dirty="0"/>
              <a:t> </a:t>
            </a:r>
            <a:r>
              <a:rPr lang="ru-RU" sz="2000" b="1" dirty="0" err="1"/>
              <a:t>сині</a:t>
            </a:r>
            <a:r>
              <a:rPr lang="ru-RU" sz="2000" b="1" dirty="0"/>
              <a:t> </a:t>
            </a:r>
            <a:r>
              <a:rPr lang="ru-RU" sz="2000" b="1" dirty="0" err="1"/>
              <a:t>дзвіночки</a:t>
            </a:r>
            <a:r>
              <a:rPr lang="ru-RU" sz="2000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289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116632"/>
            <a:ext cx="48965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err="1" smtClean="0">
                <a:effectLst/>
                <a:latin typeface="Times New Roman"/>
                <a:ea typeface="Times New Roman"/>
              </a:rPr>
              <a:t>Народження</a:t>
            </a:r>
            <a:r>
              <a:rPr lang="ru-RU" sz="2000" b="1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effectLst/>
                <a:latin typeface="Times New Roman"/>
                <a:ea typeface="Times New Roman"/>
              </a:rPr>
              <a:t>нової</a:t>
            </a:r>
            <a:r>
              <a:rPr lang="ru-RU" sz="2000" b="1" dirty="0" smtClean="0">
                <a:effectLst/>
                <a:latin typeface="Times New Roman"/>
                <a:ea typeface="Times New Roman"/>
              </a:rPr>
              <a:t> </a:t>
            </a:r>
            <a:r>
              <a:rPr lang="ru-RU" sz="2000" b="1" dirty="0" err="1" smtClean="0">
                <a:effectLst/>
                <a:latin typeface="Times New Roman"/>
                <a:ea typeface="Times New Roman"/>
              </a:rPr>
              <a:t>родини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97017" y="117180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Вишита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колоссям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і калиною,</a:t>
            </a:r>
          </a:p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Вигойдана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співом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солов’я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Зветься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величаво –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Україною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Земле зачарована моя.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91353"/>
            <a:ext cx="4464496" cy="334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435205" cy="295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81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E:\Школа\символи укр\image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38" y="3861048"/>
            <a:ext cx="4251085" cy="283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48680"/>
            <a:ext cx="61206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/>
              <a:t>Україна</a:t>
            </a:r>
            <a:r>
              <a:rPr lang="ru-RU" sz="3600" b="1" dirty="0" smtClean="0"/>
              <a:t> – </a:t>
            </a:r>
            <a:r>
              <a:rPr lang="ru-RU" sz="3600" b="1" dirty="0" err="1" smtClean="0"/>
              <a:t>це</a:t>
            </a:r>
            <a:r>
              <a:rPr lang="ru-RU" sz="3600" b="1" dirty="0" smtClean="0"/>
              <a:t> наш </a:t>
            </a:r>
            <a:r>
              <a:rPr lang="ru-RU" sz="3600" b="1" dirty="0" err="1" smtClean="0"/>
              <a:t>рідний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батьківський</a:t>
            </a:r>
            <a:r>
              <a:rPr lang="ru-RU" sz="3600" b="1" dirty="0" smtClean="0"/>
              <a:t> край, і ми </a:t>
            </a:r>
            <a:r>
              <a:rPr lang="ru-RU" sz="3600" b="1" dirty="0" err="1" smtClean="0"/>
              <a:t>несемо</a:t>
            </a:r>
            <a:r>
              <a:rPr lang="ru-RU" sz="3600" b="1" dirty="0" smtClean="0"/>
              <a:t> в </a:t>
            </a:r>
            <a:r>
              <a:rPr lang="ru-RU" sz="3600" b="1" dirty="0" err="1" smtClean="0"/>
              <a:t>собі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його</a:t>
            </a:r>
            <a:r>
              <a:rPr lang="ru-RU" sz="3600" b="1" dirty="0" smtClean="0"/>
              <a:t> культуру, </a:t>
            </a:r>
            <a:r>
              <a:rPr lang="ru-RU" sz="3600" b="1" dirty="0" err="1" smtClean="0"/>
              <a:t>звичаї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традиції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його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пісні</a:t>
            </a:r>
            <a:r>
              <a:rPr lang="ru-RU" sz="3600" b="1" dirty="0" smtClean="0"/>
              <a:t> і </a:t>
            </a:r>
            <a:r>
              <a:rPr lang="ru-RU" sz="3600" b="1" dirty="0" err="1" smtClean="0"/>
              <a:t>вірші</a:t>
            </a:r>
            <a:r>
              <a:rPr lang="ru-RU" sz="3600" b="1" dirty="0" smtClean="0"/>
              <a:t>, </a:t>
            </a:r>
            <a:r>
              <a:rPr lang="ru-RU" sz="3600" b="1" dirty="0" err="1" smtClean="0"/>
              <a:t>вбираємо</a:t>
            </a:r>
            <a:r>
              <a:rPr lang="ru-RU" sz="3600" b="1" dirty="0" smtClean="0"/>
              <a:t> в свою душу </a:t>
            </a:r>
            <a:r>
              <a:rPr lang="ru-RU" sz="3600" b="1" dirty="0" err="1" smtClean="0"/>
              <a:t>рідні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серцю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краєвиди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6742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332656"/>
            <a:ext cx="531254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 smtClean="0"/>
              <a:t>Краєвиди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мого</a:t>
            </a:r>
            <a:r>
              <a:rPr lang="ru-RU" sz="4400" b="1" dirty="0" smtClean="0"/>
              <a:t> краю</a:t>
            </a:r>
            <a:endParaRPr lang="ru-RU" sz="4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42" y="1102097"/>
            <a:ext cx="3985405" cy="2659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49215" y="1180105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На </a:t>
            </a:r>
            <a:r>
              <a:rPr lang="ru-RU" b="1" dirty="0" err="1" smtClean="0"/>
              <a:t>сьогодні</a:t>
            </a:r>
            <a:r>
              <a:rPr lang="ru-RU" b="1" dirty="0" smtClean="0"/>
              <a:t> з </a:t>
            </a:r>
            <a:r>
              <a:rPr lang="ru-RU" b="1" dirty="0" err="1" smtClean="0"/>
              <a:t>цілого</a:t>
            </a:r>
            <a:r>
              <a:rPr lang="ru-RU" b="1" dirty="0" smtClean="0"/>
              <a:t> комплексу </a:t>
            </a:r>
            <a:r>
              <a:rPr lang="ru-RU" b="1" dirty="0" err="1" smtClean="0"/>
              <a:t>споруд</a:t>
            </a:r>
            <a:r>
              <a:rPr lang="ru-RU" b="1" dirty="0" smtClean="0"/>
              <a:t> </a:t>
            </a:r>
            <a:r>
              <a:rPr lang="ru-RU" b="1" dirty="0" err="1" smtClean="0"/>
              <a:t>резиденції</a:t>
            </a:r>
            <a:r>
              <a:rPr lang="ru-RU" b="1" dirty="0" smtClean="0"/>
              <a:t> </a:t>
            </a:r>
            <a:r>
              <a:rPr lang="ru-RU" b="1" dirty="0" err="1" smtClean="0"/>
              <a:t>Хмельницького</a:t>
            </a:r>
            <a:r>
              <a:rPr lang="ru-RU" b="1" dirty="0" smtClean="0"/>
              <a:t> </a:t>
            </a:r>
            <a:r>
              <a:rPr lang="ru-RU" b="1" dirty="0" err="1" smtClean="0"/>
              <a:t>відкрито</a:t>
            </a:r>
            <a:r>
              <a:rPr lang="ru-RU" b="1" dirty="0" smtClean="0"/>
              <a:t> для </a:t>
            </a:r>
            <a:r>
              <a:rPr lang="ru-RU" b="1" dirty="0" err="1" smtClean="0"/>
              <a:t>відвідування</a:t>
            </a:r>
            <a:r>
              <a:rPr lang="ru-RU" b="1" dirty="0" smtClean="0"/>
              <a:t> </a:t>
            </a:r>
            <a:r>
              <a:rPr lang="ru-RU" b="1" dirty="0" err="1" smtClean="0"/>
              <a:t>лише</a:t>
            </a:r>
            <a:r>
              <a:rPr lang="ru-RU" b="1" dirty="0" smtClean="0"/>
              <a:t> </a:t>
            </a:r>
            <a:r>
              <a:rPr lang="ru-RU" b="1" dirty="0" err="1" smtClean="0"/>
              <a:t>канцелярію</a:t>
            </a:r>
            <a:r>
              <a:rPr lang="ru-RU" b="1" dirty="0" smtClean="0"/>
              <a:t>. </a:t>
            </a:r>
            <a:r>
              <a:rPr lang="ru-RU" b="1" dirty="0" err="1" smtClean="0"/>
              <a:t>Поруч</a:t>
            </a:r>
            <a:r>
              <a:rPr lang="ru-RU" b="1" dirty="0" smtClean="0"/>
              <a:t> – </a:t>
            </a:r>
            <a:r>
              <a:rPr lang="ru-RU" b="1" dirty="0" err="1" smtClean="0"/>
              <a:t>можна</a:t>
            </a:r>
            <a:r>
              <a:rPr lang="ru-RU" b="1" dirty="0" smtClean="0"/>
              <a:t> </a:t>
            </a:r>
            <a:r>
              <a:rPr lang="ru-RU" b="1" dirty="0" err="1" smtClean="0"/>
              <a:t>відвідати</a:t>
            </a:r>
            <a:r>
              <a:rPr lang="ru-RU" b="1" dirty="0" smtClean="0"/>
              <a:t> музей, де </a:t>
            </a:r>
            <a:r>
              <a:rPr lang="ru-RU" b="1" dirty="0" err="1" smtClean="0"/>
              <a:t>зберігається</a:t>
            </a:r>
            <a:r>
              <a:rPr lang="ru-RU" b="1" dirty="0" smtClean="0"/>
              <a:t> одна з </a:t>
            </a:r>
            <a:r>
              <a:rPr lang="ru-RU" b="1" dirty="0" err="1" smtClean="0"/>
              <a:t>кращих</a:t>
            </a:r>
            <a:r>
              <a:rPr lang="ru-RU" b="1" dirty="0" smtClean="0"/>
              <a:t> в </a:t>
            </a:r>
            <a:r>
              <a:rPr lang="ru-RU" b="1" dirty="0" err="1" smtClean="0"/>
              <a:t>країні</a:t>
            </a:r>
            <a:r>
              <a:rPr lang="ru-RU" b="1" dirty="0" smtClean="0"/>
              <a:t> </a:t>
            </a:r>
            <a:r>
              <a:rPr lang="ru-RU" b="1" dirty="0" err="1" smtClean="0"/>
              <a:t>колекція</a:t>
            </a:r>
            <a:r>
              <a:rPr lang="ru-RU" b="1" dirty="0" smtClean="0"/>
              <a:t> </a:t>
            </a:r>
            <a:r>
              <a:rPr lang="ru-RU" b="1" dirty="0" err="1" smtClean="0"/>
              <a:t>експонатів</a:t>
            </a:r>
            <a:r>
              <a:rPr lang="ru-RU" b="1" dirty="0" smtClean="0"/>
              <a:t> </a:t>
            </a:r>
            <a:r>
              <a:rPr lang="ru-RU" b="1" dirty="0" err="1" smtClean="0"/>
              <a:t>часів</a:t>
            </a:r>
            <a:r>
              <a:rPr lang="ru-RU" b="1" dirty="0" smtClean="0"/>
              <a:t> </a:t>
            </a:r>
            <a:r>
              <a:rPr lang="ru-RU" b="1" dirty="0" err="1" smtClean="0"/>
              <a:t>козацької</a:t>
            </a:r>
            <a:r>
              <a:rPr lang="ru-RU" b="1" dirty="0" smtClean="0"/>
              <a:t> </a:t>
            </a:r>
            <a:r>
              <a:rPr lang="ru-RU" b="1" dirty="0" err="1" smtClean="0"/>
              <a:t>доби</a:t>
            </a:r>
            <a:r>
              <a:rPr lang="ru-RU" b="1" dirty="0" smtClean="0"/>
              <a:t>. А </a:t>
            </a:r>
            <a:r>
              <a:rPr lang="ru-RU" b="1" dirty="0" err="1" smtClean="0"/>
              <a:t>ще</a:t>
            </a:r>
            <a:r>
              <a:rPr lang="ru-RU" b="1" dirty="0" smtClean="0"/>
              <a:t> – на </a:t>
            </a:r>
            <a:r>
              <a:rPr lang="ru-RU" b="1" dirty="0" err="1" smtClean="0"/>
              <a:t>власні</a:t>
            </a:r>
            <a:r>
              <a:rPr lang="ru-RU" b="1" dirty="0" smtClean="0"/>
              <a:t> </a:t>
            </a:r>
            <a:r>
              <a:rPr lang="ru-RU" b="1" dirty="0" err="1" smtClean="0"/>
              <a:t>очі</a:t>
            </a:r>
            <a:r>
              <a:rPr lang="ru-RU" b="1" dirty="0" smtClean="0"/>
              <a:t> </a:t>
            </a:r>
            <a:r>
              <a:rPr lang="ru-RU" b="1" dirty="0" err="1" smtClean="0"/>
              <a:t>побачити</a:t>
            </a:r>
            <a:r>
              <a:rPr lang="ru-RU" b="1" dirty="0" smtClean="0"/>
              <a:t> </a:t>
            </a:r>
            <a:r>
              <a:rPr lang="ru-RU" b="1" dirty="0" err="1" smtClean="0"/>
              <a:t>залишки</a:t>
            </a:r>
            <a:r>
              <a:rPr lang="ru-RU" b="1" dirty="0" smtClean="0"/>
              <a:t> </a:t>
            </a:r>
            <a:r>
              <a:rPr lang="ru-RU" b="1" dirty="0" err="1" smtClean="0"/>
              <a:t>давніх</a:t>
            </a:r>
            <a:r>
              <a:rPr lang="ru-RU" b="1" dirty="0" smtClean="0"/>
              <a:t> </a:t>
            </a:r>
            <a:r>
              <a:rPr lang="ru-RU" b="1" dirty="0" err="1" smtClean="0"/>
              <a:t>стін</a:t>
            </a:r>
            <a:r>
              <a:rPr lang="ru-RU" b="1" dirty="0" smtClean="0"/>
              <a:t> замку,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існував</a:t>
            </a:r>
            <a:r>
              <a:rPr lang="ru-RU" b="1" dirty="0" smtClean="0"/>
              <a:t> тут у </a:t>
            </a:r>
            <a:r>
              <a:rPr lang="en-US" b="1" dirty="0" smtClean="0"/>
              <a:t>XVI </a:t>
            </a:r>
            <a:r>
              <a:rPr lang="ru-RU" b="1" dirty="0" err="1" smtClean="0"/>
              <a:t>столітті</a:t>
            </a:r>
            <a:r>
              <a:rPr lang="ru-RU" b="1" dirty="0" smtClean="0"/>
              <a:t> та </a:t>
            </a:r>
            <a:r>
              <a:rPr lang="ru-RU" b="1" dirty="0" err="1" smtClean="0"/>
              <a:t>був</a:t>
            </a:r>
            <a:r>
              <a:rPr lang="ru-RU" b="1" dirty="0" smtClean="0"/>
              <a:t> </a:t>
            </a:r>
            <a:r>
              <a:rPr lang="ru-RU" b="1" dirty="0" err="1" smtClean="0"/>
              <a:t>зруйнований</a:t>
            </a:r>
            <a:r>
              <a:rPr lang="ru-RU" b="1" dirty="0" smtClean="0"/>
              <a:t> </a:t>
            </a:r>
            <a:r>
              <a:rPr lang="ru-RU" b="1" dirty="0" err="1" smtClean="0"/>
              <a:t>після</a:t>
            </a:r>
            <a:r>
              <a:rPr lang="ru-RU" b="1" dirty="0" smtClean="0"/>
              <a:t> </a:t>
            </a:r>
            <a:r>
              <a:rPr lang="ru-RU" b="1" dirty="0" err="1" smtClean="0"/>
              <a:t>турецької</a:t>
            </a:r>
            <a:r>
              <a:rPr lang="ru-RU" b="1" dirty="0" smtClean="0"/>
              <a:t> облоги </a:t>
            </a:r>
            <a:r>
              <a:rPr lang="ru-RU" b="1" dirty="0" err="1" smtClean="0"/>
              <a:t>влітку</a:t>
            </a:r>
            <a:r>
              <a:rPr lang="ru-RU" b="1" dirty="0" smtClean="0"/>
              <a:t> 1677 року</a:t>
            </a:r>
            <a:endParaRPr lang="ru-RU" b="1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82" y="4077072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5661248"/>
            <a:ext cx="3468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/>
              <a:t>Військова скарбниця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37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" y="0"/>
            <a:ext cx="91321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4" y="404664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Будинок </a:t>
            </a:r>
            <a:r>
              <a:rPr lang="uk-UA" sz="3600" b="1" dirty="0" smtClean="0"/>
              <a:t>гетьмана</a:t>
            </a:r>
            <a:endParaRPr lang="ru-RU" sz="3600" b="1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407707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Загальний вид на комплекс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1012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4" y="0"/>
            <a:ext cx="91725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764704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/>
              <a:t>…і на місто</a:t>
            </a:r>
            <a:endParaRPr lang="ru-RU" sz="3600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5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4496012"/>
            <a:ext cx="4234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Дерев</a:t>
            </a:r>
            <a:r>
              <a:rPr lang="en-US" sz="3200" b="1" dirty="0" smtClean="0"/>
              <a:t>’</a:t>
            </a:r>
            <a:r>
              <a:rPr lang="uk-UA" sz="3200" b="1" dirty="0" err="1" smtClean="0"/>
              <a:t>яна</a:t>
            </a:r>
            <a:r>
              <a:rPr lang="uk-UA" sz="3200" b="1" dirty="0" smtClean="0"/>
              <a:t> </a:t>
            </a:r>
            <a:r>
              <a:rPr lang="uk-UA" sz="3200" b="1" dirty="0" err="1" smtClean="0"/>
              <a:t>будівля-</a:t>
            </a:r>
            <a:endParaRPr lang="uk-UA" sz="3200" b="1" dirty="0" smtClean="0"/>
          </a:p>
          <a:p>
            <a:r>
              <a:rPr lang="uk-UA" sz="3200" b="1" dirty="0" smtClean="0"/>
              <a:t> то вартівня.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382019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97"/>
            <a:ext cx="9144000" cy="6855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55976" y="5486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/>
              <a:t>Пам’ятник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Йосипу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Нелюбовичу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Тукальському</a:t>
            </a:r>
            <a:r>
              <a:rPr lang="ru-RU" sz="2400" b="1" dirty="0" smtClean="0"/>
              <a:t>, митрополиту 1663 – 1675 </a:t>
            </a:r>
            <a:r>
              <a:rPr lang="ru-RU" sz="2400" b="1" dirty="0" err="1" smtClean="0"/>
              <a:t>православної</a:t>
            </a:r>
            <a:r>
              <a:rPr lang="ru-RU" sz="2400" b="1" dirty="0" smtClean="0"/>
              <a:t> церкви </a:t>
            </a:r>
            <a:r>
              <a:rPr lang="ru-RU" sz="2400" b="1" dirty="0" err="1" smtClean="0"/>
              <a:t>України</a:t>
            </a:r>
            <a:endParaRPr lang="ru-RU" sz="2400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376" y="4005064"/>
            <a:ext cx="4038600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39815" y="4983519"/>
            <a:ext cx="34665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/>
              <a:t>Територія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біля</a:t>
            </a:r>
            <a:r>
              <a:rPr lang="ru-RU" sz="2800" b="1" dirty="0" smtClean="0"/>
              <a:t> </a:t>
            </a:r>
            <a:r>
              <a:rPr lang="uk-UA" sz="2800" b="1" dirty="0" smtClean="0"/>
              <a:t>храму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56833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1079</Words>
  <Application>Microsoft Office PowerPoint</Application>
  <PresentationFormat>Экран (4:3)</PresentationFormat>
  <Paragraphs>120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юра</dc:creator>
  <cp:lastModifiedBy>zayka</cp:lastModifiedBy>
  <cp:revision>19</cp:revision>
  <dcterms:created xsi:type="dcterms:W3CDTF">2016-06-01T21:56:48Z</dcterms:created>
  <dcterms:modified xsi:type="dcterms:W3CDTF">2017-01-15T16:09:45Z</dcterms:modified>
</cp:coreProperties>
</file>