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Default Extension="package" ContentType="application/vnd.openxmlformats-officedocument.package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7" r:id="rId4"/>
    <p:sldId id="265" r:id="rId5"/>
    <p:sldId id="270" r:id="rId6"/>
    <p:sldId id="271" r:id="rId7"/>
    <p:sldId id="272" r:id="rId8"/>
    <p:sldId id="273" r:id="rId9"/>
    <p:sldId id="275" r:id="rId10"/>
    <p:sldId id="258" r:id="rId11"/>
    <p:sldId id="259" r:id="rId12"/>
    <p:sldId id="269" r:id="rId13"/>
    <p:sldId id="274" r:id="rId14"/>
    <p:sldId id="262" r:id="rId15"/>
    <p:sldId id="260" r:id="rId16"/>
    <p:sldId id="261" r:id="rId17"/>
    <p:sldId id="264" r:id="rId18"/>
    <p:sldId id="278" r:id="rId19"/>
    <p:sldId id="276" r:id="rId20"/>
    <p:sldId id="277" r:id="rId21"/>
    <p:sldId id="263" r:id="rId22"/>
    <p:sldId id="268" r:id="rId23"/>
    <p:sldId id="26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package1.package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autoTitleDeleted val="1"/>
    <c:plotArea>
      <c:layout>
        <c:manualLayout>
          <c:layoutTarget val="inner"/>
          <c:xMode val="edge"/>
          <c:yMode val="edge"/>
          <c:x val="0.15714285714285744"/>
          <c:y val="8.1534772182254786E-2"/>
          <c:w val="0.553968253968254"/>
          <c:h val="0.83693045563549373"/>
        </c:manualLayout>
      </c:layout>
      <c:pie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explosion val="8"/>
          <c:dPt>
            <c:idx val="0"/>
            <c:explosion val="46"/>
          </c:dPt>
          <c:dPt>
            <c:idx val="2"/>
            <c:explosion val="4"/>
          </c:dPt>
          <c:cat>
            <c:strRef>
              <c:f>Sheet1!$B$1:$E$1</c:f>
              <c:strCache>
                <c:ptCount val="4"/>
                <c:pt idx="0">
                  <c:v>1 кв</c:v>
                </c:pt>
                <c:pt idx="1">
                  <c:v>2 кв</c:v>
                </c:pt>
                <c:pt idx="2">
                  <c:v>3 кв</c:v>
                </c:pt>
                <c:pt idx="3">
                  <c:v>4 кв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70</c:v>
                </c:pt>
                <c:pt idx="1">
                  <c:v>22</c:v>
                </c:pt>
                <c:pt idx="2">
                  <c:v>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Запад</c:v>
                </c:pt>
              </c:strCache>
            </c:strRef>
          </c:tx>
          <c:cat>
            <c:strRef>
              <c:f>Sheet1!$B$1:$E$1</c:f>
              <c:strCache>
                <c:ptCount val="4"/>
                <c:pt idx="0">
                  <c:v>1 кв</c:v>
                </c:pt>
                <c:pt idx="1">
                  <c:v>2 кв</c:v>
                </c:pt>
                <c:pt idx="2">
                  <c:v>3 кв</c:v>
                </c:pt>
                <c:pt idx="3">
                  <c:v>4 кв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</c:numCache>
            </c:numRef>
          </c:val>
        </c:ser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3AD2A0-9166-4B7E-8E7D-FF06ED016EC5}" type="doc">
      <dgm:prSet loTypeId="urn:microsoft.com/office/officeart/2005/8/layout/venn1" loCatId="relationship" qsTypeId="urn:microsoft.com/office/officeart/2005/8/quickstyle/simple1" qsCatId="simple" csTypeId="urn:microsoft.com/office/officeart/2005/8/colors/colorful1" csCatId="colorful" phldr="0"/>
      <dgm:spPr/>
    </dgm:pt>
    <dgm:pt modelId="{CFC359C9-92E5-4C3F-9737-A7B5EB122841}">
      <dgm:prSet phldrT="[Текст]" phldr="1"/>
      <dgm:spPr/>
      <dgm:t>
        <a:bodyPr/>
        <a:lstStyle/>
        <a:p>
          <a:endParaRPr lang="ru-RU" dirty="0"/>
        </a:p>
      </dgm:t>
    </dgm:pt>
    <dgm:pt modelId="{576C774B-8E9F-47EC-9F39-CD3535260729}" type="parTrans" cxnId="{EFB96C8E-91C6-465B-A2FF-08E0A6C50026}">
      <dgm:prSet/>
      <dgm:spPr/>
      <dgm:t>
        <a:bodyPr/>
        <a:lstStyle/>
        <a:p>
          <a:endParaRPr lang="ru-RU"/>
        </a:p>
      </dgm:t>
    </dgm:pt>
    <dgm:pt modelId="{C4D10A15-EA97-4228-AACF-5F38FDE08BC1}" type="sibTrans" cxnId="{EFB96C8E-91C6-465B-A2FF-08E0A6C50026}">
      <dgm:prSet/>
      <dgm:spPr/>
      <dgm:t>
        <a:bodyPr/>
        <a:lstStyle/>
        <a:p>
          <a:endParaRPr lang="ru-RU"/>
        </a:p>
      </dgm:t>
    </dgm:pt>
    <dgm:pt modelId="{A4267B0E-4984-4FC1-B763-370E3687ED5D}">
      <dgm:prSet phldrT="[Текст]" phldr="1"/>
      <dgm:spPr/>
      <dgm:t>
        <a:bodyPr/>
        <a:lstStyle/>
        <a:p>
          <a:endParaRPr lang="ru-RU" dirty="0"/>
        </a:p>
      </dgm:t>
    </dgm:pt>
    <dgm:pt modelId="{AC7EB665-EACA-45FC-B667-36774676F344}" type="parTrans" cxnId="{253C3016-D668-4C84-A84C-6ACD65573202}">
      <dgm:prSet/>
      <dgm:spPr/>
      <dgm:t>
        <a:bodyPr/>
        <a:lstStyle/>
        <a:p>
          <a:endParaRPr lang="ru-RU"/>
        </a:p>
      </dgm:t>
    </dgm:pt>
    <dgm:pt modelId="{2744C41D-1862-4A01-95DF-FF8B92AE95D3}" type="sibTrans" cxnId="{253C3016-D668-4C84-A84C-6ACD65573202}">
      <dgm:prSet/>
      <dgm:spPr/>
      <dgm:t>
        <a:bodyPr/>
        <a:lstStyle/>
        <a:p>
          <a:endParaRPr lang="ru-RU"/>
        </a:p>
      </dgm:t>
    </dgm:pt>
    <dgm:pt modelId="{45A861D8-8DD9-4B8D-ACD2-9997FF6E43B0}">
      <dgm:prSet phldrT="[Текст]" phldr="1"/>
      <dgm:spPr/>
      <dgm:t>
        <a:bodyPr/>
        <a:lstStyle/>
        <a:p>
          <a:endParaRPr lang="ru-RU"/>
        </a:p>
      </dgm:t>
    </dgm:pt>
    <dgm:pt modelId="{D7BF0818-27F7-46EC-8B8D-0CB8D4917A2B}" type="parTrans" cxnId="{44DBA4BC-2EC6-477C-9329-470F0A83F28B}">
      <dgm:prSet/>
      <dgm:spPr/>
      <dgm:t>
        <a:bodyPr/>
        <a:lstStyle/>
        <a:p>
          <a:endParaRPr lang="ru-RU"/>
        </a:p>
      </dgm:t>
    </dgm:pt>
    <dgm:pt modelId="{8B95A9A0-88E6-403B-8091-26E37F81696A}" type="sibTrans" cxnId="{44DBA4BC-2EC6-477C-9329-470F0A83F28B}">
      <dgm:prSet/>
      <dgm:spPr/>
      <dgm:t>
        <a:bodyPr/>
        <a:lstStyle/>
        <a:p>
          <a:endParaRPr lang="ru-RU"/>
        </a:p>
      </dgm:t>
    </dgm:pt>
    <dgm:pt modelId="{0472AAD0-635D-4A00-A04D-E4DB1319EC8A}" type="pres">
      <dgm:prSet presAssocID="{873AD2A0-9166-4B7E-8E7D-FF06ED016EC5}" presName="compositeShape" presStyleCnt="0">
        <dgm:presLayoutVars>
          <dgm:chMax val="7"/>
          <dgm:dir/>
          <dgm:resizeHandles val="exact"/>
        </dgm:presLayoutVars>
      </dgm:prSet>
      <dgm:spPr/>
    </dgm:pt>
    <dgm:pt modelId="{C2809A95-5A39-4A5E-9048-C9D5FD395A5E}" type="pres">
      <dgm:prSet presAssocID="{CFC359C9-92E5-4C3F-9737-A7B5EB122841}" presName="circ1" presStyleLbl="vennNode1" presStyleIdx="0" presStyleCnt="3"/>
      <dgm:spPr/>
      <dgm:t>
        <a:bodyPr/>
        <a:lstStyle/>
        <a:p>
          <a:endParaRPr lang="ru-RU"/>
        </a:p>
      </dgm:t>
    </dgm:pt>
    <dgm:pt modelId="{AF3BC57E-AFC3-41D2-8ADE-772213141784}" type="pres">
      <dgm:prSet presAssocID="{CFC359C9-92E5-4C3F-9737-A7B5EB122841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669C1D-314E-41B9-B30D-B1D58BF77A32}" type="pres">
      <dgm:prSet presAssocID="{A4267B0E-4984-4FC1-B763-370E3687ED5D}" presName="circ2" presStyleLbl="vennNode1" presStyleIdx="1" presStyleCnt="3"/>
      <dgm:spPr/>
      <dgm:t>
        <a:bodyPr/>
        <a:lstStyle/>
        <a:p>
          <a:endParaRPr lang="ru-RU"/>
        </a:p>
      </dgm:t>
    </dgm:pt>
    <dgm:pt modelId="{2A2B0A94-91AA-4E53-8865-52C94FD27D94}" type="pres">
      <dgm:prSet presAssocID="{A4267B0E-4984-4FC1-B763-370E3687ED5D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79572F-FB91-430A-841F-0409044E22F0}" type="pres">
      <dgm:prSet presAssocID="{45A861D8-8DD9-4B8D-ACD2-9997FF6E43B0}" presName="circ3" presStyleLbl="vennNode1" presStyleIdx="2" presStyleCnt="3"/>
      <dgm:spPr/>
      <dgm:t>
        <a:bodyPr/>
        <a:lstStyle/>
        <a:p>
          <a:endParaRPr lang="ru-RU"/>
        </a:p>
      </dgm:t>
    </dgm:pt>
    <dgm:pt modelId="{29C3D4E7-FF42-4467-8F55-C708DCFA604A}" type="pres">
      <dgm:prSet presAssocID="{45A861D8-8DD9-4B8D-ACD2-9997FF6E43B0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D5D0347-5AFC-4492-A6B2-CD2EF5628951}" type="presOf" srcId="{873AD2A0-9166-4B7E-8E7D-FF06ED016EC5}" destId="{0472AAD0-635D-4A00-A04D-E4DB1319EC8A}" srcOrd="0" destOrd="0" presId="urn:microsoft.com/office/officeart/2005/8/layout/venn1"/>
    <dgm:cxn modelId="{44DBA4BC-2EC6-477C-9329-470F0A83F28B}" srcId="{873AD2A0-9166-4B7E-8E7D-FF06ED016EC5}" destId="{45A861D8-8DD9-4B8D-ACD2-9997FF6E43B0}" srcOrd="2" destOrd="0" parTransId="{D7BF0818-27F7-46EC-8B8D-0CB8D4917A2B}" sibTransId="{8B95A9A0-88E6-403B-8091-26E37F81696A}"/>
    <dgm:cxn modelId="{253C3016-D668-4C84-A84C-6ACD65573202}" srcId="{873AD2A0-9166-4B7E-8E7D-FF06ED016EC5}" destId="{A4267B0E-4984-4FC1-B763-370E3687ED5D}" srcOrd="1" destOrd="0" parTransId="{AC7EB665-EACA-45FC-B667-36774676F344}" sibTransId="{2744C41D-1862-4A01-95DF-FF8B92AE95D3}"/>
    <dgm:cxn modelId="{EFB96C8E-91C6-465B-A2FF-08E0A6C50026}" srcId="{873AD2A0-9166-4B7E-8E7D-FF06ED016EC5}" destId="{CFC359C9-92E5-4C3F-9737-A7B5EB122841}" srcOrd="0" destOrd="0" parTransId="{576C774B-8E9F-47EC-9F39-CD3535260729}" sibTransId="{C4D10A15-EA97-4228-AACF-5F38FDE08BC1}"/>
    <dgm:cxn modelId="{DA8FBF4F-9F77-4F20-9E5E-BFFDD51924A9}" type="presOf" srcId="{CFC359C9-92E5-4C3F-9737-A7B5EB122841}" destId="{C2809A95-5A39-4A5E-9048-C9D5FD395A5E}" srcOrd="0" destOrd="0" presId="urn:microsoft.com/office/officeart/2005/8/layout/venn1"/>
    <dgm:cxn modelId="{B8224922-332C-4058-9E7C-20E6B5773D3F}" type="presOf" srcId="{45A861D8-8DD9-4B8D-ACD2-9997FF6E43B0}" destId="{29C3D4E7-FF42-4467-8F55-C708DCFA604A}" srcOrd="1" destOrd="0" presId="urn:microsoft.com/office/officeart/2005/8/layout/venn1"/>
    <dgm:cxn modelId="{52173773-1733-4E5E-8FC8-0D575E59CAA4}" type="presOf" srcId="{A4267B0E-4984-4FC1-B763-370E3687ED5D}" destId="{2A2B0A94-91AA-4E53-8865-52C94FD27D94}" srcOrd="1" destOrd="0" presId="urn:microsoft.com/office/officeart/2005/8/layout/venn1"/>
    <dgm:cxn modelId="{839698A4-E116-41BC-976F-155CB050D08F}" type="presOf" srcId="{CFC359C9-92E5-4C3F-9737-A7B5EB122841}" destId="{AF3BC57E-AFC3-41D2-8ADE-772213141784}" srcOrd="1" destOrd="0" presId="urn:microsoft.com/office/officeart/2005/8/layout/venn1"/>
    <dgm:cxn modelId="{CC2D4818-472F-4A82-B248-682A86C32FD1}" type="presOf" srcId="{A4267B0E-4984-4FC1-B763-370E3687ED5D}" destId="{22669C1D-314E-41B9-B30D-B1D58BF77A32}" srcOrd="0" destOrd="0" presId="urn:microsoft.com/office/officeart/2005/8/layout/venn1"/>
    <dgm:cxn modelId="{3281F6F1-03EC-4BF5-A3F5-6D20CC4A9BF0}" type="presOf" srcId="{45A861D8-8DD9-4B8D-ACD2-9997FF6E43B0}" destId="{1479572F-FB91-430A-841F-0409044E22F0}" srcOrd="0" destOrd="0" presId="urn:microsoft.com/office/officeart/2005/8/layout/venn1"/>
    <dgm:cxn modelId="{B491F52E-557A-4290-9165-ADF6F6183ACB}" type="presParOf" srcId="{0472AAD0-635D-4A00-A04D-E4DB1319EC8A}" destId="{C2809A95-5A39-4A5E-9048-C9D5FD395A5E}" srcOrd="0" destOrd="0" presId="urn:microsoft.com/office/officeart/2005/8/layout/venn1"/>
    <dgm:cxn modelId="{3E1ED116-AC59-4436-A88F-F7E3AFE3BF27}" type="presParOf" srcId="{0472AAD0-635D-4A00-A04D-E4DB1319EC8A}" destId="{AF3BC57E-AFC3-41D2-8ADE-772213141784}" srcOrd="1" destOrd="0" presId="urn:microsoft.com/office/officeart/2005/8/layout/venn1"/>
    <dgm:cxn modelId="{39543569-0353-4970-B6B9-0E0540387865}" type="presParOf" srcId="{0472AAD0-635D-4A00-A04D-E4DB1319EC8A}" destId="{22669C1D-314E-41B9-B30D-B1D58BF77A32}" srcOrd="2" destOrd="0" presId="urn:microsoft.com/office/officeart/2005/8/layout/venn1"/>
    <dgm:cxn modelId="{E83FF273-E838-423B-BD9C-F090EDB74DD5}" type="presParOf" srcId="{0472AAD0-635D-4A00-A04D-E4DB1319EC8A}" destId="{2A2B0A94-91AA-4E53-8865-52C94FD27D94}" srcOrd="3" destOrd="0" presId="urn:microsoft.com/office/officeart/2005/8/layout/venn1"/>
    <dgm:cxn modelId="{943E0C1A-EAD3-475D-AAF2-DB79B7CDE594}" type="presParOf" srcId="{0472AAD0-635D-4A00-A04D-E4DB1319EC8A}" destId="{1479572F-FB91-430A-841F-0409044E22F0}" srcOrd="4" destOrd="0" presId="urn:microsoft.com/office/officeart/2005/8/layout/venn1"/>
    <dgm:cxn modelId="{B23068A6-4D8A-46FF-9F9F-45B864521EDB}" type="presParOf" srcId="{0472AAD0-635D-4A00-A04D-E4DB1319EC8A}" destId="{29C3D4E7-FF42-4467-8F55-C708DCFA604A}" srcOrd="5" destOrd="0" presId="urn:microsoft.com/office/officeart/2005/8/layout/venn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B36CD7F-4CE7-4FC4-92B5-DBCE6A21F552}" type="doc">
      <dgm:prSet loTypeId="urn:microsoft.com/office/officeart/2005/8/layout/arrow5" loCatId="process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9B00142-44F9-4490-84B5-DC66ECF9CE47}">
      <dgm:prSet phldrT="[Текст]" custT="1"/>
      <dgm:spPr/>
      <dgm:t>
        <a:bodyPr/>
        <a:lstStyle/>
        <a:p>
          <a:r>
            <a:rPr lang="uk-UA" sz="2400" b="1" dirty="0" err="1" smtClean="0"/>
            <a:t>“Уміння</a:t>
          </a:r>
          <a:r>
            <a:rPr lang="uk-UA" sz="2400" b="1" dirty="0" smtClean="0"/>
            <a:t> здорового способу </a:t>
          </a:r>
          <a:r>
            <a:rPr lang="uk-UA" sz="2400" b="1" dirty="0" err="1" smtClean="0"/>
            <a:t>життя”</a:t>
          </a:r>
          <a:r>
            <a:rPr lang="uk-UA" sz="2400" b="1" dirty="0" smtClean="0"/>
            <a:t> </a:t>
          </a:r>
          <a:r>
            <a:rPr lang="uk-UA" sz="1800" dirty="0" smtClean="0"/>
            <a:t>– засвоєні людиною на особистому досвіді</a:t>
          </a:r>
          <a:r>
            <a:rPr lang="en-US" sz="1800" smtClean="0"/>
            <a:t> </a:t>
          </a:r>
          <a:r>
            <a:rPr lang="uk-UA" sz="1800" smtClean="0"/>
            <a:t>способи </a:t>
          </a:r>
          <a:r>
            <a:rPr lang="uk-UA" sz="1800" dirty="0" smtClean="0"/>
            <a:t>виконання оздоровчих дій</a:t>
          </a:r>
          <a:endParaRPr lang="ru-RU" sz="1800" dirty="0"/>
        </a:p>
      </dgm:t>
    </dgm:pt>
    <dgm:pt modelId="{EDCBA99C-1450-49F1-BC84-E9082CFF0C74}" type="parTrans" cxnId="{B1084293-83FB-47E7-99A9-CFFD9488F7DD}">
      <dgm:prSet/>
      <dgm:spPr/>
      <dgm:t>
        <a:bodyPr/>
        <a:lstStyle/>
        <a:p>
          <a:endParaRPr lang="ru-RU"/>
        </a:p>
      </dgm:t>
    </dgm:pt>
    <dgm:pt modelId="{75CCA981-32C8-4E5C-9D41-CA022D5F1C2A}" type="sibTrans" cxnId="{B1084293-83FB-47E7-99A9-CFFD9488F7DD}">
      <dgm:prSet/>
      <dgm:spPr/>
      <dgm:t>
        <a:bodyPr/>
        <a:lstStyle/>
        <a:p>
          <a:endParaRPr lang="ru-RU"/>
        </a:p>
      </dgm:t>
    </dgm:pt>
    <dgm:pt modelId="{15152427-1614-492F-9863-A44DF66B14C9}">
      <dgm:prSet phldrT="[Текст]" custT="1"/>
      <dgm:spPr/>
      <dgm:t>
        <a:bodyPr/>
        <a:lstStyle/>
        <a:p>
          <a:r>
            <a:rPr lang="uk-UA" sz="2400" b="1" dirty="0" err="1" smtClean="0"/>
            <a:t>“Навички</a:t>
          </a:r>
          <a:r>
            <a:rPr lang="uk-UA" sz="2400" b="1" dirty="0" smtClean="0"/>
            <a:t> здорового способу життя ” </a:t>
          </a:r>
          <a:r>
            <a:rPr lang="uk-UA" sz="1800" dirty="0" smtClean="0"/>
            <a:t>– дії сформовані шляхом повторень у процесі оздоровчої діяльності </a:t>
          </a:r>
          <a:endParaRPr lang="ru-RU" sz="1800" dirty="0"/>
        </a:p>
      </dgm:t>
    </dgm:pt>
    <dgm:pt modelId="{E9931741-65BA-4770-A14E-7AC9250F2341}" type="parTrans" cxnId="{D66C3F49-DD6D-4B82-B7E5-C915ADC2E44D}">
      <dgm:prSet/>
      <dgm:spPr/>
      <dgm:t>
        <a:bodyPr/>
        <a:lstStyle/>
        <a:p>
          <a:endParaRPr lang="ru-RU"/>
        </a:p>
      </dgm:t>
    </dgm:pt>
    <dgm:pt modelId="{C5BDD01C-ABB5-4BAF-8ACB-84D8D9A91C86}" type="sibTrans" cxnId="{D66C3F49-DD6D-4B82-B7E5-C915ADC2E44D}">
      <dgm:prSet/>
      <dgm:spPr/>
      <dgm:t>
        <a:bodyPr/>
        <a:lstStyle/>
        <a:p>
          <a:endParaRPr lang="ru-RU"/>
        </a:p>
      </dgm:t>
    </dgm:pt>
    <dgm:pt modelId="{940EB794-B522-462C-8D61-D2C6CBA477CF}" type="pres">
      <dgm:prSet presAssocID="{9B36CD7F-4CE7-4FC4-92B5-DBCE6A21F55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903424-1526-4943-83BE-7BB8EDE5C777}" type="pres">
      <dgm:prSet presAssocID="{B9B00142-44F9-4490-84B5-DC66ECF9CE47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DD2990-67E7-43C9-A04A-A5E733C376B0}" type="pres">
      <dgm:prSet presAssocID="{15152427-1614-492F-9863-A44DF66B14C9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1084293-83FB-47E7-99A9-CFFD9488F7DD}" srcId="{9B36CD7F-4CE7-4FC4-92B5-DBCE6A21F552}" destId="{B9B00142-44F9-4490-84B5-DC66ECF9CE47}" srcOrd="0" destOrd="0" parTransId="{EDCBA99C-1450-49F1-BC84-E9082CFF0C74}" sibTransId="{75CCA981-32C8-4E5C-9D41-CA022D5F1C2A}"/>
    <dgm:cxn modelId="{23E1B809-56D8-4A86-B126-C99733DCF28B}" type="presOf" srcId="{15152427-1614-492F-9863-A44DF66B14C9}" destId="{62DD2990-67E7-43C9-A04A-A5E733C376B0}" srcOrd="0" destOrd="0" presId="urn:microsoft.com/office/officeart/2005/8/layout/arrow5"/>
    <dgm:cxn modelId="{D66C3F49-DD6D-4B82-B7E5-C915ADC2E44D}" srcId="{9B36CD7F-4CE7-4FC4-92B5-DBCE6A21F552}" destId="{15152427-1614-492F-9863-A44DF66B14C9}" srcOrd="1" destOrd="0" parTransId="{E9931741-65BA-4770-A14E-7AC9250F2341}" sibTransId="{C5BDD01C-ABB5-4BAF-8ACB-84D8D9A91C86}"/>
    <dgm:cxn modelId="{99EC26FB-83A4-49AD-B8EF-12C5CDD1A26F}" type="presOf" srcId="{B9B00142-44F9-4490-84B5-DC66ECF9CE47}" destId="{42903424-1526-4943-83BE-7BB8EDE5C777}" srcOrd="0" destOrd="0" presId="urn:microsoft.com/office/officeart/2005/8/layout/arrow5"/>
    <dgm:cxn modelId="{CD821C26-BE5B-4C5C-A351-FE7345A6DABD}" type="presOf" srcId="{9B36CD7F-4CE7-4FC4-92B5-DBCE6A21F552}" destId="{940EB794-B522-462C-8D61-D2C6CBA477CF}" srcOrd="0" destOrd="0" presId="urn:microsoft.com/office/officeart/2005/8/layout/arrow5"/>
    <dgm:cxn modelId="{7E2B22F3-F4C3-4F99-8354-401E94FEB1DA}" type="presParOf" srcId="{940EB794-B522-462C-8D61-D2C6CBA477CF}" destId="{42903424-1526-4943-83BE-7BB8EDE5C777}" srcOrd="0" destOrd="0" presId="urn:microsoft.com/office/officeart/2005/8/layout/arrow5"/>
    <dgm:cxn modelId="{264A0495-74A8-456D-A016-750DECB06C68}" type="presParOf" srcId="{940EB794-B522-462C-8D61-D2C6CBA477CF}" destId="{62DD2990-67E7-43C9-A04A-A5E733C376B0}" srcOrd="1" destOrd="0" presId="urn:microsoft.com/office/officeart/2005/8/layout/arrow5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75356E0-36E4-475F-B8A6-F7009A3AD07E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AB88311-6A86-4E0C-9515-D176B45661DA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uk-UA" sz="2800" b="1" dirty="0" smtClean="0"/>
            <a:t>Складові здоров’я</a:t>
          </a:r>
          <a:endParaRPr lang="ru-RU" sz="2800" b="1" dirty="0" smtClean="0"/>
        </a:p>
        <a:p>
          <a:pPr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dirty="0"/>
        </a:p>
      </dgm:t>
    </dgm:pt>
    <dgm:pt modelId="{D716E862-FEE8-44C0-8573-D0E3C45D8411}" type="parTrans" cxnId="{B54AFBB0-8F2C-4B65-8D80-316A67415E9D}">
      <dgm:prSet/>
      <dgm:spPr/>
      <dgm:t>
        <a:bodyPr/>
        <a:lstStyle/>
        <a:p>
          <a:endParaRPr lang="ru-RU"/>
        </a:p>
      </dgm:t>
    </dgm:pt>
    <dgm:pt modelId="{89A28E81-1A55-487E-B1D4-9778951D51A8}" type="sibTrans" cxnId="{B54AFBB0-8F2C-4B65-8D80-316A67415E9D}">
      <dgm:prSet/>
      <dgm:spPr/>
      <dgm:t>
        <a:bodyPr/>
        <a:lstStyle/>
        <a:p>
          <a:endParaRPr lang="ru-RU"/>
        </a:p>
      </dgm:t>
    </dgm:pt>
    <dgm:pt modelId="{2962B833-C930-4CC0-B60E-DD144F1092C0}">
      <dgm:prSet phldrT="[Текст]" custT="1"/>
      <dgm:spPr/>
      <dgm:t>
        <a:bodyPr/>
        <a:lstStyle/>
        <a:p>
          <a:r>
            <a:rPr lang="uk-UA" sz="2000" b="1" dirty="0" smtClean="0"/>
            <a:t>Фізичне</a:t>
          </a:r>
          <a:endParaRPr lang="ru-RU" sz="2000" b="1" dirty="0"/>
        </a:p>
      </dgm:t>
    </dgm:pt>
    <dgm:pt modelId="{63051345-C884-4A48-9E7D-B82E58D4BB4F}" type="parTrans" cxnId="{D2494936-B5DC-47E1-AFEB-0A0E6C1644B2}">
      <dgm:prSet/>
      <dgm:spPr/>
      <dgm:t>
        <a:bodyPr/>
        <a:lstStyle/>
        <a:p>
          <a:endParaRPr lang="ru-RU"/>
        </a:p>
      </dgm:t>
    </dgm:pt>
    <dgm:pt modelId="{83C12B88-5F46-408B-84DD-FB75B8330E96}" type="sibTrans" cxnId="{D2494936-B5DC-47E1-AFEB-0A0E6C1644B2}">
      <dgm:prSet/>
      <dgm:spPr/>
      <dgm:t>
        <a:bodyPr/>
        <a:lstStyle/>
        <a:p>
          <a:endParaRPr lang="ru-RU"/>
        </a:p>
      </dgm:t>
    </dgm:pt>
    <dgm:pt modelId="{A1BDF67E-0F7B-4181-8748-EDC8360DAE53}">
      <dgm:prSet phldrT="[Текст]" custT="1"/>
      <dgm:spPr/>
      <dgm:t>
        <a:bodyPr/>
        <a:lstStyle/>
        <a:p>
          <a:r>
            <a:rPr lang="uk-UA" sz="2000" b="1" dirty="0" smtClean="0"/>
            <a:t>Психічне</a:t>
          </a:r>
          <a:endParaRPr lang="ru-RU" sz="2000" b="1" dirty="0"/>
        </a:p>
      </dgm:t>
    </dgm:pt>
    <dgm:pt modelId="{76659DD5-08E7-4C02-BEC4-224E248DAA19}" type="parTrans" cxnId="{30DB19FD-3BE9-444B-916D-0695FB9D59EA}">
      <dgm:prSet/>
      <dgm:spPr/>
      <dgm:t>
        <a:bodyPr/>
        <a:lstStyle/>
        <a:p>
          <a:endParaRPr lang="ru-RU"/>
        </a:p>
      </dgm:t>
    </dgm:pt>
    <dgm:pt modelId="{BA2BAC3B-C112-4E50-A34E-77119137706C}" type="sibTrans" cxnId="{30DB19FD-3BE9-444B-916D-0695FB9D59EA}">
      <dgm:prSet/>
      <dgm:spPr/>
      <dgm:t>
        <a:bodyPr/>
        <a:lstStyle/>
        <a:p>
          <a:endParaRPr lang="ru-RU"/>
        </a:p>
      </dgm:t>
    </dgm:pt>
    <dgm:pt modelId="{61907EFA-48ED-42C1-9841-92EB52FEA4DE}">
      <dgm:prSet phldrT="[Текст]" custT="1"/>
      <dgm:spPr/>
      <dgm:t>
        <a:bodyPr/>
        <a:lstStyle/>
        <a:p>
          <a:r>
            <a:rPr lang="uk-UA" sz="1800" dirty="0" smtClean="0"/>
            <a:t>Особистісне</a:t>
          </a:r>
          <a:endParaRPr lang="ru-RU" sz="1800" dirty="0"/>
        </a:p>
      </dgm:t>
    </dgm:pt>
    <dgm:pt modelId="{B55F2E3D-F588-4B97-A8CF-5C7DC22B6FDE}" type="parTrans" cxnId="{C20CE5BE-7113-4DB4-B2B5-492AF15C16E4}">
      <dgm:prSet/>
      <dgm:spPr/>
      <dgm:t>
        <a:bodyPr/>
        <a:lstStyle/>
        <a:p>
          <a:endParaRPr lang="ru-RU"/>
        </a:p>
      </dgm:t>
    </dgm:pt>
    <dgm:pt modelId="{B6134159-43A6-48F9-9CAD-2B08D723018A}" type="sibTrans" cxnId="{C20CE5BE-7113-4DB4-B2B5-492AF15C16E4}">
      <dgm:prSet/>
      <dgm:spPr/>
      <dgm:t>
        <a:bodyPr/>
        <a:lstStyle/>
        <a:p>
          <a:endParaRPr lang="ru-RU"/>
        </a:p>
      </dgm:t>
    </dgm:pt>
    <dgm:pt modelId="{5B8E86D0-3FFB-4DF9-BDD9-CF320815604C}">
      <dgm:prSet phldrT="[Текст]" custT="1"/>
      <dgm:spPr/>
      <dgm:t>
        <a:bodyPr/>
        <a:lstStyle/>
        <a:p>
          <a:r>
            <a:rPr lang="uk-UA" sz="2000" dirty="0" smtClean="0"/>
            <a:t>Соціальне</a:t>
          </a:r>
          <a:endParaRPr lang="ru-RU" sz="2000" dirty="0"/>
        </a:p>
      </dgm:t>
    </dgm:pt>
    <dgm:pt modelId="{4BB298C2-7078-465A-884E-40ECD50EBA1B}" type="parTrans" cxnId="{8473583D-07C4-4A20-A1D8-48CEE2E96EF6}">
      <dgm:prSet/>
      <dgm:spPr/>
      <dgm:t>
        <a:bodyPr/>
        <a:lstStyle/>
        <a:p>
          <a:endParaRPr lang="ru-RU"/>
        </a:p>
      </dgm:t>
    </dgm:pt>
    <dgm:pt modelId="{8836B86A-CAFC-4388-9BAB-F7E7F0C81668}" type="sibTrans" cxnId="{8473583D-07C4-4A20-A1D8-48CEE2E96EF6}">
      <dgm:prSet/>
      <dgm:spPr/>
      <dgm:t>
        <a:bodyPr/>
        <a:lstStyle/>
        <a:p>
          <a:endParaRPr lang="ru-RU"/>
        </a:p>
      </dgm:t>
    </dgm:pt>
    <dgm:pt modelId="{937C983C-C2CC-4EF9-81BF-583230E77378}">
      <dgm:prSet phldrT="[Текст]" custT="1"/>
      <dgm:spPr/>
      <dgm:t>
        <a:bodyPr/>
        <a:lstStyle/>
        <a:p>
          <a:r>
            <a:rPr lang="uk-UA" sz="2000" b="1" dirty="0" smtClean="0"/>
            <a:t>Духовне</a:t>
          </a:r>
          <a:endParaRPr lang="ru-RU" sz="2000" b="1" dirty="0"/>
        </a:p>
      </dgm:t>
    </dgm:pt>
    <dgm:pt modelId="{D3BB7AC6-44D5-49E5-BF06-573851FDF0B6}" type="parTrans" cxnId="{07E1CF79-E708-45C2-91E0-1968DF6579B8}">
      <dgm:prSet/>
      <dgm:spPr/>
      <dgm:t>
        <a:bodyPr/>
        <a:lstStyle/>
        <a:p>
          <a:endParaRPr lang="ru-RU"/>
        </a:p>
      </dgm:t>
    </dgm:pt>
    <dgm:pt modelId="{13121453-EED5-4BC7-83D0-E6D8AECE5404}" type="sibTrans" cxnId="{07E1CF79-E708-45C2-91E0-1968DF6579B8}">
      <dgm:prSet/>
      <dgm:spPr/>
      <dgm:t>
        <a:bodyPr/>
        <a:lstStyle/>
        <a:p>
          <a:endParaRPr lang="ru-RU"/>
        </a:p>
      </dgm:t>
    </dgm:pt>
    <dgm:pt modelId="{85154E98-E516-40B4-A304-06A834EB237A}" type="pres">
      <dgm:prSet presAssocID="{475356E0-36E4-475F-B8A6-F7009A3AD07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DAF8E71-DED6-4CF5-970C-B88B8D87C1C9}" type="pres">
      <dgm:prSet presAssocID="{6AB88311-6A86-4E0C-9515-D176B45661DA}" presName="centerShape" presStyleLbl="node0" presStyleIdx="0" presStyleCnt="1" custScaleX="111909"/>
      <dgm:spPr/>
      <dgm:t>
        <a:bodyPr/>
        <a:lstStyle/>
        <a:p>
          <a:endParaRPr lang="ru-RU"/>
        </a:p>
      </dgm:t>
    </dgm:pt>
    <dgm:pt modelId="{90961D72-D805-403C-A29B-6F6FDEBEEDDE}" type="pres">
      <dgm:prSet presAssocID="{2962B833-C930-4CC0-B60E-DD144F1092C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0A4E64-914F-4EFA-8D39-5591AD8F4B3E}" type="pres">
      <dgm:prSet presAssocID="{2962B833-C930-4CC0-B60E-DD144F1092C0}" presName="dummy" presStyleCnt="0"/>
      <dgm:spPr/>
    </dgm:pt>
    <dgm:pt modelId="{8810346E-A4AB-487B-8AD4-CF232B686033}" type="pres">
      <dgm:prSet presAssocID="{83C12B88-5F46-408B-84DD-FB75B8330E96}" presName="sibTrans" presStyleLbl="sibTrans2D1" presStyleIdx="0" presStyleCnt="5"/>
      <dgm:spPr/>
      <dgm:t>
        <a:bodyPr/>
        <a:lstStyle/>
        <a:p>
          <a:endParaRPr lang="ru-RU"/>
        </a:p>
      </dgm:t>
    </dgm:pt>
    <dgm:pt modelId="{D369824C-4C05-4FDB-85A1-A5C17E543D03}" type="pres">
      <dgm:prSet presAssocID="{A1BDF67E-0F7B-4181-8748-EDC8360DAE53}" presName="node" presStyleLbl="node1" presStyleIdx="1" presStyleCnt="5" custScaleX="1114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8768A9-880A-4AF5-99CC-869064C134E2}" type="pres">
      <dgm:prSet presAssocID="{A1BDF67E-0F7B-4181-8748-EDC8360DAE53}" presName="dummy" presStyleCnt="0"/>
      <dgm:spPr/>
    </dgm:pt>
    <dgm:pt modelId="{909C2F89-D07E-4A40-80AD-7FED78481B23}" type="pres">
      <dgm:prSet presAssocID="{BA2BAC3B-C112-4E50-A34E-77119137706C}" presName="sibTrans" presStyleLbl="sibTrans2D1" presStyleIdx="1" presStyleCnt="5"/>
      <dgm:spPr/>
      <dgm:t>
        <a:bodyPr/>
        <a:lstStyle/>
        <a:p>
          <a:endParaRPr lang="ru-RU"/>
        </a:p>
      </dgm:t>
    </dgm:pt>
    <dgm:pt modelId="{ACD9D6C9-0AD9-4665-9CBB-FB8097BDA8BD}" type="pres">
      <dgm:prSet presAssocID="{61907EFA-48ED-42C1-9841-92EB52FEA4DE}" presName="node" presStyleLbl="node1" presStyleIdx="2" presStyleCnt="5" custScaleX="1153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14699A-CC3B-4579-8EC2-F02C0C12A4FF}" type="pres">
      <dgm:prSet presAssocID="{61907EFA-48ED-42C1-9841-92EB52FEA4DE}" presName="dummy" presStyleCnt="0"/>
      <dgm:spPr/>
    </dgm:pt>
    <dgm:pt modelId="{BC9AABD5-21B0-40F6-8DD6-14AA0E696B5B}" type="pres">
      <dgm:prSet presAssocID="{B6134159-43A6-48F9-9CAD-2B08D723018A}" presName="sibTrans" presStyleLbl="sibTrans2D1" presStyleIdx="2" presStyleCnt="5"/>
      <dgm:spPr/>
      <dgm:t>
        <a:bodyPr/>
        <a:lstStyle/>
        <a:p>
          <a:endParaRPr lang="ru-RU"/>
        </a:p>
      </dgm:t>
    </dgm:pt>
    <dgm:pt modelId="{CFF55C9D-9203-450F-A795-5183D726D428}" type="pres">
      <dgm:prSet presAssocID="{5B8E86D0-3FFB-4DF9-BDD9-CF320815604C}" presName="node" presStyleLbl="node1" presStyleIdx="3" presStyleCnt="5" custScaleX="1187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BD14E7-7514-47C4-926A-4585D8112E47}" type="pres">
      <dgm:prSet presAssocID="{5B8E86D0-3FFB-4DF9-BDD9-CF320815604C}" presName="dummy" presStyleCnt="0"/>
      <dgm:spPr/>
    </dgm:pt>
    <dgm:pt modelId="{02C38536-1139-4DDB-AC0D-364C359DF744}" type="pres">
      <dgm:prSet presAssocID="{8836B86A-CAFC-4388-9BAB-F7E7F0C81668}" presName="sibTrans" presStyleLbl="sibTrans2D1" presStyleIdx="3" presStyleCnt="5"/>
      <dgm:spPr/>
      <dgm:t>
        <a:bodyPr/>
        <a:lstStyle/>
        <a:p>
          <a:endParaRPr lang="ru-RU"/>
        </a:p>
      </dgm:t>
    </dgm:pt>
    <dgm:pt modelId="{728DF27B-AC94-42C8-9FFC-4BCCC124C079}" type="pres">
      <dgm:prSet presAssocID="{937C983C-C2CC-4EF9-81BF-583230E77378}" presName="node" presStyleLbl="node1" presStyleIdx="4" presStyleCnt="5" custScaleX="1056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AF6D86-FF79-46CA-AA17-2A92013DB78D}" type="pres">
      <dgm:prSet presAssocID="{937C983C-C2CC-4EF9-81BF-583230E77378}" presName="dummy" presStyleCnt="0"/>
      <dgm:spPr/>
    </dgm:pt>
    <dgm:pt modelId="{06818C85-7B7C-4A62-B451-CC908D0EF9AD}" type="pres">
      <dgm:prSet presAssocID="{13121453-EED5-4BC7-83D0-E6D8AECE5404}" presName="sibTrans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81215C71-9EA0-4E65-ACA3-7E6D9A781927}" type="presOf" srcId="{8836B86A-CAFC-4388-9BAB-F7E7F0C81668}" destId="{02C38536-1139-4DDB-AC0D-364C359DF744}" srcOrd="0" destOrd="0" presId="urn:microsoft.com/office/officeart/2005/8/layout/radial6"/>
    <dgm:cxn modelId="{C0B2EFEA-1D36-4A1E-BBEF-15533B5B1468}" type="presOf" srcId="{13121453-EED5-4BC7-83D0-E6D8AECE5404}" destId="{06818C85-7B7C-4A62-B451-CC908D0EF9AD}" srcOrd="0" destOrd="0" presId="urn:microsoft.com/office/officeart/2005/8/layout/radial6"/>
    <dgm:cxn modelId="{3D5B9647-27FE-4DAC-8468-696D1FE89877}" type="presOf" srcId="{475356E0-36E4-475F-B8A6-F7009A3AD07E}" destId="{85154E98-E516-40B4-A304-06A834EB237A}" srcOrd="0" destOrd="0" presId="urn:microsoft.com/office/officeart/2005/8/layout/radial6"/>
    <dgm:cxn modelId="{7A31C297-F4F7-404E-BBD3-286FC8632EED}" type="presOf" srcId="{6AB88311-6A86-4E0C-9515-D176B45661DA}" destId="{5DAF8E71-DED6-4CF5-970C-B88B8D87C1C9}" srcOrd="0" destOrd="0" presId="urn:microsoft.com/office/officeart/2005/8/layout/radial6"/>
    <dgm:cxn modelId="{D2494936-B5DC-47E1-AFEB-0A0E6C1644B2}" srcId="{6AB88311-6A86-4E0C-9515-D176B45661DA}" destId="{2962B833-C930-4CC0-B60E-DD144F1092C0}" srcOrd="0" destOrd="0" parTransId="{63051345-C884-4A48-9E7D-B82E58D4BB4F}" sibTransId="{83C12B88-5F46-408B-84DD-FB75B8330E96}"/>
    <dgm:cxn modelId="{30DB19FD-3BE9-444B-916D-0695FB9D59EA}" srcId="{6AB88311-6A86-4E0C-9515-D176B45661DA}" destId="{A1BDF67E-0F7B-4181-8748-EDC8360DAE53}" srcOrd="1" destOrd="0" parTransId="{76659DD5-08E7-4C02-BEC4-224E248DAA19}" sibTransId="{BA2BAC3B-C112-4E50-A34E-77119137706C}"/>
    <dgm:cxn modelId="{0B353BD6-AF49-4148-B4ED-1D56AD82015C}" type="presOf" srcId="{BA2BAC3B-C112-4E50-A34E-77119137706C}" destId="{909C2F89-D07E-4A40-80AD-7FED78481B23}" srcOrd="0" destOrd="0" presId="urn:microsoft.com/office/officeart/2005/8/layout/radial6"/>
    <dgm:cxn modelId="{3C72934D-DC4D-43C3-904E-343CE87C6FCC}" type="presOf" srcId="{937C983C-C2CC-4EF9-81BF-583230E77378}" destId="{728DF27B-AC94-42C8-9FFC-4BCCC124C079}" srcOrd="0" destOrd="0" presId="urn:microsoft.com/office/officeart/2005/8/layout/radial6"/>
    <dgm:cxn modelId="{C20CE5BE-7113-4DB4-B2B5-492AF15C16E4}" srcId="{6AB88311-6A86-4E0C-9515-D176B45661DA}" destId="{61907EFA-48ED-42C1-9841-92EB52FEA4DE}" srcOrd="2" destOrd="0" parTransId="{B55F2E3D-F588-4B97-A8CF-5C7DC22B6FDE}" sibTransId="{B6134159-43A6-48F9-9CAD-2B08D723018A}"/>
    <dgm:cxn modelId="{6853EF33-5B27-47F7-AEA1-C47CCE0BCEBB}" type="presOf" srcId="{61907EFA-48ED-42C1-9841-92EB52FEA4DE}" destId="{ACD9D6C9-0AD9-4665-9CBB-FB8097BDA8BD}" srcOrd="0" destOrd="0" presId="urn:microsoft.com/office/officeart/2005/8/layout/radial6"/>
    <dgm:cxn modelId="{4A88F67D-7DE8-49C9-97FE-9EC98325470C}" type="presOf" srcId="{2962B833-C930-4CC0-B60E-DD144F1092C0}" destId="{90961D72-D805-403C-A29B-6F6FDEBEEDDE}" srcOrd="0" destOrd="0" presId="urn:microsoft.com/office/officeart/2005/8/layout/radial6"/>
    <dgm:cxn modelId="{B54AFBB0-8F2C-4B65-8D80-316A67415E9D}" srcId="{475356E0-36E4-475F-B8A6-F7009A3AD07E}" destId="{6AB88311-6A86-4E0C-9515-D176B45661DA}" srcOrd="0" destOrd="0" parTransId="{D716E862-FEE8-44C0-8573-D0E3C45D8411}" sibTransId="{89A28E81-1A55-487E-B1D4-9778951D51A8}"/>
    <dgm:cxn modelId="{7F3CC402-1BFC-4192-BD69-A4CC0B710216}" type="presOf" srcId="{5B8E86D0-3FFB-4DF9-BDD9-CF320815604C}" destId="{CFF55C9D-9203-450F-A795-5183D726D428}" srcOrd="0" destOrd="0" presId="urn:microsoft.com/office/officeart/2005/8/layout/radial6"/>
    <dgm:cxn modelId="{6B167054-4125-4D8E-8AF1-E5CC19CD7369}" type="presOf" srcId="{83C12B88-5F46-408B-84DD-FB75B8330E96}" destId="{8810346E-A4AB-487B-8AD4-CF232B686033}" srcOrd="0" destOrd="0" presId="urn:microsoft.com/office/officeart/2005/8/layout/radial6"/>
    <dgm:cxn modelId="{F855037C-6F8D-4900-88BF-39005309C444}" type="presOf" srcId="{A1BDF67E-0F7B-4181-8748-EDC8360DAE53}" destId="{D369824C-4C05-4FDB-85A1-A5C17E543D03}" srcOrd="0" destOrd="0" presId="urn:microsoft.com/office/officeart/2005/8/layout/radial6"/>
    <dgm:cxn modelId="{86B27A44-B9E1-445C-9214-2D74CFF1D3AD}" type="presOf" srcId="{B6134159-43A6-48F9-9CAD-2B08D723018A}" destId="{BC9AABD5-21B0-40F6-8DD6-14AA0E696B5B}" srcOrd="0" destOrd="0" presId="urn:microsoft.com/office/officeart/2005/8/layout/radial6"/>
    <dgm:cxn modelId="{8473583D-07C4-4A20-A1D8-48CEE2E96EF6}" srcId="{6AB88311-6A86-4E0C-9515-D176B45661DA}" destId="{5B8E86D0-3FFB-4DF9-BDD9-CF320815604C}" srcOrd="3" destOrd="0" parTransId="{4BB298C2-7078-465A-884E-40ECD50EBA1B}" sibTransId="{8836B86A-CAFC-4388-9BAB-F7E7F0C81668}"/>
    <dgm:cxn modelId="{07E1CF79-E708-45C2-91E0-1968DF6579B8}" srcId="{6AB88311-6A86-4E0C-9515-D176B45661DA}" destId="{937C983C-C2CC-4EF9-81BF-583230E77378}" srcOrd="4" destOrd="0" parTransId="{D3BB7AC6-44D5-49E5-BF06-573851FDF0B6}" sibTransId="{13121453-EED5-4BC7-83D0-E6D8AECE5404}"/>
    <dgm:cxn modelId="{C6EB54D8-B739-48CB-BC16-98AFA33A95B1}" type="presParOf" srcId="{85154E98-E516-40B4-A304-06A834EB237A}" destId="{5DAF8E71-DED6-4CF5-970C-B88B8D87C1C9}" srcOrd="0" destOrd="0" presId="urn:microsoft.com/office/officeart/2005/8/layout/radial6"/>
    <dgm:cxn modelId="{0D77EE57-BAA6-4158-A6C8-517C23071B34}" type="presParOf" srcId="{85154E98-E516-40B4-A304-06A834EB237A}" destId="{90961D72-D805-403C-A29B-6F6FDEBEEDDE}" srcOrd="1" destOrd="0" presId="urn:microsoft.com/office/officeart/2005/8/layout/radial6"/>
    <dgm:cxn modelId="{21F9BB9E-E12C-416D-B391-0F333AF5D138}" type="presParOf" srcId="{85154E98-E516-40B4-A304-06A834EB237A}" destId="{530A4E64-914F-4EFA-8D39-5591AD8F4B3E}" srcOrd="2" destOrd="0" presId="urn:microsoft.com/office/officeart/2005/8/layout/radial6"/>
    <dgm:cxn modelId="{A9C8EBF0-CBF7-4986-AEEE-2E9EC90AFA01}" type="presParOf" srcId="{85154E98-E516-40B4-A304-06A834EB237A}" destId="{8810346E-A4AB-487B-8AD4-CF232B686033}" srcOrd="3" destOrd="0" presId="urn:microsoft.com/office/officeart/2005/8/layout/radial6"/>
    <dgm:cxn modelId="{9E1FE5E0-D9F6-442F-9B35-4287CD61FE7D}" type="presParOf" srcId="{85154E98-E516-40B4-A304-06A834EB237A}" destId="{D369824C-4C05-4FDB-85A1-A5C17E543D03}" srcOrd="4" destOrd="0" presId="urn:microsoft.com/office/officeart/2005/8/layout/radial6"/>
    <dgm:cxn modelId="{5F7FBB00-A132-4BA3-85EA-298349E61690}" type="presParOf" srcId="{85154E98-E516-40B4-A304-06A834EB237A}" destId="{538768A9-880A-4AF5-99CC-869064C134E2}" srcOrd="5" destOrd="0" presId="urn:microsoft.com/office/officeart/2005/8/layout/radial6"/>
    <dgm:cxn modelId="{5220740D-F07C-4874-822B-50FEAF2D3728}" type="presParOf" srcId="{85154E98-E516-40B4-A304-06A834EB237A}" destId="{909C2F89-D07E-4A40-80AD-7FED78481B23}" srcOrd="6" destOrd="0" presId="urn:microsoft.com/office/officeart/2005/8/layout/radial6"/>
    <dgm:cxn modelId="{54C98FB2-9E62-45BB-9FFA-117C374F3BBC}" type="presParOf" srcId="{85154E98-E516-40B4-A304-06A834EB237A}" destId="{ACD9D6C9-0AD9-4665-9CBB-FB8097BDA8BD}" srcOrd="7" destOrd="0" presId="urn:microsoft.com/office/officeart/2005/8/layout/radial6"/>
    <dgm:cxn modelId="{98499F3A-6768-43BF-B4FF-4451953FC898}" type="presParOf" srcId="{85154E98-E516-40B4-A304-06A834EB237A}" destId="{8614699A-CC3B-4579-8EC2-F02C0C12A4FF}" srcOrd="8" destOrd="0" presId="urn:microsoft.com/office/officeart/2005/8/layout/radial6"/>
    <dgm:cxn modelId="{255B4614-220F-433E-B083-0CCD9E637AFF}" type="presParOf" srcId="{85154E98-E516-40B4-A304-06A834EB237A}" destId="{BC9AABD5-21B0-40F6-8DD6-14AA0E696B5B}" srcOrd="9" destOrd="0" presId="urn:microsoft.com/office/officeart/2005/8/layout/radial6"/>
    <dgm:cxn modelId="{106C555E-BE45-41FA-B6EF-0EC39ED848C5}" type="presParOf" srcId="{85154E98-E516-40B4-A304-06A834EB237A}" destId="{CFF55C9D-9203-450F-A795-5183D726D428}" srcOrd="10" destOrd="0" presId="urn:microsoft.com/office/officeart/2005/8/layout/radial6"/>
    <dgm:cxn modelId="{2ABFEBB9-8D00-4538-8409-8B314945E7B6}" type="presParOf" srcId="{85154E98-E516-40B4-A304-06A834EB237A}" destId="{F9BD14E7-7514-47C4-926A-4585D8112E47}" srcOrd="11" destOrd="0" presId="urn:microsoft.com/office/officeart/2005/8/layout/radial6"/>
    <dgm:cxn modelId="{7E4F05CF-85B9-483C-BE39-69B879B5B50D}" type="presParOf" srcId="{85154E98-E516-40B4-A304-06A834EB237A}" destId="{02C38536-1139-4DDB-AC0D-364C359DF744}" srcOrd="12" destOrd="0" presId="urn:microsoft.com/office/officeart/2005/8/layout/radial6"/>
    <dgm:cxn modelId="{8ACCD773-9934-43DE-A30C-4844955F1401}" type="presParOf" srcId="{85154E98-E516-40B4-A304-06A834EB237A}" destId="{728DF27B-AC94-42C8-9FFC-4BCCC124C079}" srcOrd="13" destOrd="0" presId="urn:microsoft.com/office/officeart/2005/8/layout/radial6"/>
    <dgm:cxn modelId="{A5532DB9-435F-42ED-843C-7056256FF184}" type="presParOf" srcId="{85154E98-E516-40B4-A304-06A834EB237A}" destId="{6CAF6D86-FF79-46CA-AA17-2A92013DB78D}" srcOrd="14" destOrd="0" presId="urn:microsoft.com/office/officeart/2005/8/layout/radial6"/>
    <dgm:cxn modelId="{8BF95FA6-7C23-4F80-91B0-DD6ACD684AF4}" type="presParOf" srcId="{85154E98-E516-40B4-A304-06A834EB237A}" destId="{06818C85-7B7C-4A62-B451-CC908D0EF9AD}" srcOrd="15" destOrd="0" presId="urn:microsoft.com/office/officeart/2005/8/layout/radial6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6671C92-45A4-46E9-BB0A-5B6BF727FB59}" type="doc">
      <dgm:prSet loTypeId="urn:microsoft.com/office/officeart/2005/8/layout/radial4" loCatId="relationship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D7864A57-6969-41B3-A1AB-779D57A2A4E3}">
      <dgm:prSet phldrT="[Текст]"/>
      <dgm:spPr/>
      <dgm:t>
        <a:bodyPr/>
        <a:lstStyle/>
        <a:p>
          <a:r>
            <a:rPr lang="uk-UA" b="1" dirty="0" smtClean="0"/>
            <a:t>Складові здорового способу життя</a:t>
          </a:r>
          <a:endParaRPr lang="ru-RU" b="1" dirty="0"/>
        </a:p>
      </dgm:t>
    </dgm:pt>
    <dgm:pt modelId="{5FE4B27A-99B0-4760-9689-546073F513A3}" type="parTrans" cxnId="{E55A3737-2D04-43EA-A15E-FB9B3E981B10}">
      <dgm:prSet/>
      <dgm:spPr/>
      <dgm:t>
        <a:bodyPr/>
        <a:lstStyle/>
        <a:p>
          <a:endParaRPr lang="ru-RU"/>
        </a:p>
      </dgm:t>
    </dgm:pt>
    <dgm:pt modelId="{C5036DD1-F322-4C3E-A3ED-03C8E65C7655}" type="sibTrans" cxnId="{E55A3737-2D04-43EA-A15E-FB9B3E981B10}">
      <dgm:prSet/>
      <dgm:spPr/>
      <dgm:t>
        <a:bodyPr/>
        <a:lstStyle/>
        <a:p>
          <a:endParaRPr lang="ru-RU"/>
        </a:p>
      </dgm:t>
    </dgm:pt>
    <dgm:pt modelId="{63B408AB-6B38-40FF-B076-92325C703B86}">
      <dgm:prSet phldrT="[Текст]"/>
      <dgm:spPr/>
      <dgm:t>
        <a:bodyPr/>
        <a:lstStyle/>
        <a:p>
          <a:r>
            <a:rPr lang="uk-UA" dirty="0" smtClean="0"/>
            <a:t>Спосіб</a:t>
          </a:r>
          <a:r>
            <a:rPr lang="uk-UA" baseline="0" dirty="0" smtClean="0"/>
            <a:t> життя</a:t>
          </a:r>
          <a:endParaRPr lang="ru-RU" dirty="0"/>
        </a:p>
      </dgm:t>
    </dgm:pt>
    <dgm:pt modelId="{517A5D7F-BD73-4AFA-B99D-61AB368BA9E5}" type="parTrans" cxnId="{AB55EF08-790C-46CE-8263-80D1AFB67FA6}">
      <dgm:prSet/>
      <dgm:spPr/>
      <dgm:t>
        <a:bodyPr/>
        <a:lstStyle/>
        <a:p>
          <a:endParaRPr lang="ru-RU"/>
        </a:p>
      </dgm:t>
    </dgm:pt>
    <dgm:pt modelId="{A48AF7DC-CAB3-4919-AA24-D8692759384B}" type="sibTrans" cxnId="{AB55EF08-790C-46CE-8263-80D1AFB67FA6}">
      <dgm:prSet/>
      <dgm:spPr/>
      <dgm:t>
        <a:bodyPr/>
        <a:lstStyle/>
        <a:p>
          <a:endParaRPr lang="ru-RU"/>
        </a:p>
      </dgm:t>
    </dgm:pt>
    <dgm:pt modelId="{71C9368A-426B-48BB-9E3C-7DA7719B2781}">
      <dgm:prSet phldrT="[Текст]"/>
      <dgm:spPr/>
      <dgm:t>
        <a:bodyPr/>
        <a:lstStyle/>
        <a:p>
          <a:r>
            <a:rPr lang="uk-UA" dirty="0" smtClean="0"/>
            <a:t>Рівень культури</a:t>
          </a:r>
          <a:endParaRPr lang="ru-RU" dirty="0"/>
        </a:p>
      </dgm:t>
    </dgm:pt>
    <dgm:pt modelId="{D765804B-0E7A-466B-A44F-5E03CFE78198}" type="parTrans" cxnId="{85AC29E3-2B5D-446A-99B0-68FEC0EF8264}">
      <dgm:prSet/>
      <dgm:spPr/>
      <dgm:t>
        <a:bodyPr/>
        <a:lstStyle/>
        <a:p>
          <a:endParaRPr lang="ru-RU"/>
        </a:p>
      </dgm:t>
    </dgm:pt>
    <dgm:pt modelId="{6543BF63-8D86-423A-B239-414DEF7D43A1}" type="sibTrans" cxnId="{85AC29E3-2B5D-446A-99B0-68FEC0EF8264}">
      <dgm:prSet/>
      <dgm:spPr/>
      <dgm:t>
        <a:bodyPr/>
        <a:lstStyle/>
        <a:p>
          <a:endParaRPr lang="ru-RU"/>
        </a:p>
      </dgm:t>
    </dgm:pt>
    <dgm:pt modelId="{49AFACC5-013C-49F0-BBB0-42F9428EF99D}">
      <dgm:prSet phldrT="[Текст]"/>
      <dgm:spPr/>
      <dgm:t>
        <a:bodyPr/>
        <a:lstStyle/>
        <a:p>
          <a:r>
            <a:rPr lang="uk-UA" dirty="0" smtClean="0"/>
            <a:t>Здоров'я в ієрархії потреб </a:t>
          </a:r>
          <a:endParaRPr lang="ru-RU" dirty="0"/>
        </a:p>
      </dgm:t>
    </dgm:pt>
    <dgm:pt modelId="{DA2F48F7-59E8-4357-80F1-56E6F6828C39}" type="parTrans" cxnId="{A7012BC7-65EB-4049-902B-1EF142FD8ECD}">
      <dgm:prSet/>
      <dgm:spPr/>
      <dgm:t>
        <a:bodyPr/>
        <a:lstStyle/>
        <a:p>
          <a:endParaRPr lang="ru-RU"/>
        </a:p>
      </dgm:t>
    </dgm:pt>
    <dgm:pt modelId="{92FF0A13-358A-488A-BD15-9F9053CE4AFD}" type="sibTrans" cxnId="{A7012BC7-65EB-4049-902B-1EF142FD8ECD}">
      <dgm:prSet/>
      <dgm:spPr/>
      <dgm:t>
        <a:bodyPr/>
        <a:lstStyle/>
        <a:p>
          <a:endParaRPr lang="ru-RU"/>
        </a:p>
      </dgm:t>
    </dgm:pt>
    <dgm:pt modelId="{D2DC5070-2E71-4456-A74E-6C271C07C7A7}">
      <dgm:prSet phldrT="[Текст]"/>
      <dgm:spPr/>
      <dgm:t>
        <a:bodyPr/>
        <a:lstStyle/>
        <a:p>
          <a:r>
            <a:rPr lang="uk-UA" dirty="0" smtClean="0"/>
            <a:t>Мотивування</a:t>
          </a:r>
          <a:endParaRPr lang="ru-RU" dirty="0"/>
        </a:p>
      </dgm:t>
    </dgm:pt>
    <dgm:pt modelId="{23469A87-877D-47FB-928A-7785ADFFBE64}" type="parTrans" cxnId="{1FC05050-5120-4F72-958C-18EA33F8266F}">
      <dgm:prSet/>
      <dgm:spPr/>
      <dgm:t>
        <a:bodyPr/>
        <a:lstStyle/>
        <a:p>
          <a:endParaRPr lang="ru-RU"/>
        </a:p>
      </dgm:t>
    </dgm:pt>
    <dgm:pt modelId="{957DE0EA-596F-497E-B2D9-BDDA897659D4}" type="sibTrans" cxnId="{1FC05050-5120-4F72-958C-18EA33F8266F}">
      <dgm:prSet/>
      <dgm:spPr/>
      <dgm:t>
        <a:bodyPr/>
        <a:lstStyle/>
        <a:p>
          <a:endParaRPr lang="ru-RU"/>
        </a:p>
      </dgm:t>
    </dgm:pt>
    <dgm:pt modelId="{6089E28B-6EBE-4FED-A212-918F61AB75DD}">
      <dgm:prSet phldrT="[Текст]"/>
      <dgm:spPr/>
      <dgm:t>
        <a:bodyPr/>
        <a:lstStyle/>
        <a:p>
          <a:r>
            <a:rPr lang="uk-UA" dirty="0" smtClean="0"/>
            <a:t>Зворотні зв'язки</a:t>
          </a:r>
          <a:endParaRPr lang="ru-RU" dirty="0"/>
        </a:p>
      </dgm:t>
    </dgm:pt>
    <dgm:pt modelId="{6AD88D08-6103-4CCD-B840-A4EC48928175}" type="parTrans" cxnId="{29C54D18-BF53-487F-95EC-8F1D83D73BE8}">
      <dgm:prSet/>
      <dgm:spPr/>
      <dgm:t>
        <a:bodyPr/>
        <a:lstStyle/>
        <a:p>
          <a:endParaRPr lang="ru-RU"/>
        </a:p>
      </dgm:t>
    </dgm:pt>
    <dgm:pt modelId="{E6F2D39B-90F3-49DB-BD19-E9C68D4112FC}" type="sibTrans" cxnId="{29C54D18-BF53-487F-95EC-8F1D83D73BE8}">
      <dgm:prSet/>
      <dgm:spPr/>
      <dgm:t>
        <a:bodyPr/>
        <a:lstStyle/>
        <a:p>
          <a:endParaRPr lang="ru-RU"/>
        </a:p>
      </dgm:t>
    </dgm:pt>
    <dgm:pt modelId="{B9EE12F3-286B-4535-A474-025588492CA6}">
      <dgm:prSet phldrT="[Текст]"/>
      <dgm:spPr/>
      <dgm:t>
        <a:bodyPr/>
        <a:lstStyle/>
        <a:p>
          <a:r>
            <a:rPr lang="uk-UA" dirty="0" smtClean="0"/>
            <a:t>Настанова на довге життя</a:t>
          </a:r>
          <a:endParaRPr lang="ru-RU" dirty="0"/>
        </a:p>
      </dgm:t>
    </dgm:pt>
    <dgm:pt modelId="{390D0AA2-7D58-4FA3-A903-0F5B33DD1483}" type="parTrans" cxnId="{3EDAC603-0ADB-49FA-BA0D-322CAF7B4286}">
      <dgm:prSet/>
      <dgm:spPr/>
      <dgm:t>
        <a:bodyPr/>
        <a:lstStyle/>
        <a:p>
          <a:endParaRPr lang="ru-RU"/>
        </a:p>
      </dgm:t>
    </dgm:pt>
    <dgm:pt modelId="{0D5E413F-1AAB-41F5-8858-2877D9C998F4}" type="sibTrans" cxnId="{3EDAC603-0ADB-49FA-BA0D-322CAF7B4286}">
      <dgm:prSet/>
      <dgm:spPr/>
      <dgm:t>
        <a:bodyPr/>
        <a:lstStyle/>
        <a:p>
          <a:endParaRPr lang="ru-RU"/>
        </a:p>
      </dgm:t>
    </dgm:pt>
    <dgm:pt modelId="{79DC970D-E1C8-41BF-80DB-B1A0FA6024B1}" type="pres">
      <dgm:prSet presAssocID="{E6671C92-45A4-46E9-BB0A-5B6BF727FB59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095ABB9-CA95-482D-A2F9-002D31A7FDB3}" type="pres">
      <dgm:prSet presAssocID="{D7864A57-6969-41B3-A1AB-779D57A2A4E3}" presName="centerShape" presStyleLbl="node0" presStyleIdx="0" presStyleCnt="1"/>
      <dgm:spPr/>
      <dgm:t>
        <a:bodyPr/>
        <a:lstStyle/>
        <a:p>
          <a:endParaRPr lang="ru-RU"/>
        </a:p>
      </dgm:t>
    </dgm:pt>
    <dgm:pt modelId="{4E9A7171-84D9-4B3F-AC0F-57B0CAD659A3}" type="pres">
      <dgm:prSet presAssocID="{517A5D7F-BD73-4AFA-B99D-61AB368BA9E5}" presName="parTrans" presStyleLbl="bgSibTrans2D1" presStyleIdx="0" presStyleCnt="6"/>
      <dgm:spPr/>
      <dgm:t>
        <a:bodyPr/>
        <a:lstStyle/>
        <a:p>
          <a:endParaRPr lang="ru-RU"/>
        </a:p>
      </dgm:t>
    </dgm:pt>
    <dgm:pt modelId="{C0B00742-85A1-49A2-9896-E2D50836FDAC}" type="pres">
      <dgm:prSet presAssocID="{63B408AB-6B38-40FF-B076-92325C703B86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652B15-F044-4961-BE17-9BC0B1C80C37}" type="pres">
      <dgm:prSet presAssocID="{D765804B-0E7A-466B-A44F-5E03CFE78198}" presName="parTrans" presStyleLbl="bgSibTrans2D1" presStyleIdx="1" presStyleCnt="6"/>
      <dgm:spPr/>
      <dgm:t>
        <a:bodyPr/>
        <a:lstStyle/>
        <a:p>
          <a:endParaRPr lang="ru-RU"/>
        </a:p>
      </dgm:t>
    </dgm:pt>
    <dgm:pt modelId="{74DF38FD-D77A-4F42-9C6A-6CE9D8E0AEF1}" type="pres">
      <dgm:prSet presAssocID="{71C9368A-426B-48BB-9E3C-7DA7719B2781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D56E81-9E6D-4AD3-81FF-29CED82E8245}" type="pres">
      <dgm:prSet presAssocID="{DA2F48F7-59E8-4357-80F1-56E6F6828C39}" presName="parTrans" presStyleLbl="bgSibTrans2D1" presStyleIdx="2" presStyleCnt="6"/>
      <dgm:spPr/>
      <dgm:t>
        <a:bodyPr/>
        <a:lstStyle/>
        <a:p>
          <a:endParaRPr lang="ru-RU"/>
        </a:p>
      </dgm:t>
    </dgm:pt>
    <dgm:pt modelId="{65F3A3F4-401A-466B-89BE-D5A52D1CCA24}" type="pres">
      <dgm:prSet presAssocID="{49AFACC5-013C-49F0-BBB0-42F9428EF99D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5805E9-7281-4E3A-87EC-510E244DADBA}" type="pres">
      <dgm:prSet presAssocID="{23469A87-877D-47FB-928A-7785ADFFBE64}" presName="parTrans" presStyleLbl="bgSibTrans2D1" presStyleIdx="3" presStyleCnt="6"/>
      <dgm:spPr/>
      <dgm:t>
        <a:bodyPr/>
        <a:lstStyle/>
        <a:p>
          <a:endParaRPr lang="ru-RU"/>
        </a:p>
      </dgm:t>
    </dgm:pt>
    <dgm:pt modelId="{36394922-A73D-464F-AE37-E912C4FF7C94}" type="pres">
      <dgm:prSet presAssocID="{D2DC5070-2E71-4456-A74E-6C271C07C7A7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288EDE-11F5-47F9-BDC3-F6463634C2D3}" type="pres">
      <dgm:prSet presAssocID="{6AD88D08-6103-4CCD-B840-A4EC48928175}" presName="parTrans" presStyleLbl="bgSibTrans2D1" presStyleIdx="4" presStyleCnt="6"/>
      <dgm:spPr/>
      <dgm:t>
        <a:bodyPr/>
        <a:lstStyle/>
        <a:p>
          <a:endParaRPr lang="ru-RU"/>
        </a:p>
      </dgm:t>
    </dgm:pt>
    <dgm:pt modelId="{C98B952E-C80F-4960-9852-2DDF82910092}" type="pres">
      <dgm:prSet presAssocID="{6089E28B-6EBE-4FED-A212-918F61AB75DD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EB2A92-0B59-44E0-B3C3-A5ACA2C11127}" type="pres">
      <dgm:prSet presAssocID="{390D0AA2-7D58-4FA3-A903-0F5B33DD1483}" presName="parTrans" presStyleLbl="bgSibTrans2D1" presStyleIdx="5" presStyleCnt="6"/>
      <dgm:spPr/>
      <dgm:t>
        <a:bodyPr/>
        <a:lstStyle/>
        <a:p>
          <a:endParaRPr lang="ru-RU"/>
        </a:p>
      </dgm:t>
    </dgm:pt>
    <dgm:pt modelId="{D9340181-2745-443F-8BB2-2E7E7BDC3B51}" type="pres">
      <dgm:prSet presAssocID="{B9EE12F3-286B-4535-A474-025588492CA6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E33A892-14A4-4DC0-B477-9B68D4010747}" type="presOf" srcId="{23469A87-877D-47FB-928A-7785ADFFBE64}" destId="{E75805E9-7281-4E3A-87EC-510E244DADBA}" srcOrd="0" destOrd="0" presId="urn:microsoft.com/office/officeart/2005/8/layout/radial4"/>
    <dgm:cxn modelId="{0BA65B9A-80C6-4347-80D4-746E2F82681C}" type="presOf" srcId="{B9EE12F3-286B-4535-A474-025588492CA6}" destId="{D9340181-2745-443F-8BB2-2E7E7BDC3B51}" srcOrd="0" destOrd="0" presId="urn:microsoft.com/office/officeart/2005/8/layout/radial4"/>
    <dgm:cxn modelId="{8D01AB51-B3CA-4896-99F3-61D3CD6C1502}" type="presOf" srcId="{6AD88D08-6103-4CCD-B840-A4EC48928175}" destId="{83288EDE-11F5-47F9-BDC3-F6463634C2D3}" srcOrd="0" destOrd="0" presId="urn:microsoft.com/office/officeart/2005/8/layout/radial4"/>
    <dgm:cxn modelId="{9AAC8958-EC7F-4315-8EE3-20E4381B42CA}" type="presOf" srcId="{D765804B-0E7A-466B-A44F-5E03CFE78198}" destId="{96652B15-F044-4961-BE17-9BC0B1C80C37}" srcOrd="0" destOrd="0" presId="urn:microsoft.com/office/officeart/2005/8/layout/radial4"/>
    <dgm:cxn modelId="{920382D6-7FFB-441F-AAD3-E7282E79A743}" type="presOf" srcId="{D7864A57-6969-41B3-A1AB-779D57A2A4E3}" destId="{A095ABB9-CA95-482D-A2F9-002D31A7FDB3}" srcOrd="0" destOrd="0" presId="urn:microsoft.com/office/officeart/2005/8/layout/radial4"/>
    <dgm:cxn modelId="{86BECB29-CE80-4B02-9961-BBF6AD524C74}" type="presOf" srcId="{390D0AA2-7D58-4FA3-A903-0F5B33DD1483}" destId="{57EB2A92-0B59-44E0-B3C3-A5ACA2C11127}" srcOrd="0" destOrd="0" presId="urn:microsoft.com/office/officeart/2005/8/layout/radial4"/>
    <dgm:cxn modelId="{AAEB81B0-C7C9-411E-881F-F543BE65A1E4}" type="presOf" srcId="{DA2F48F7-59E8-4357-80F1-56E6F6828C39}" destId="{2BD56E81-9E6D-4AD3-81FF-29CED82E8245}" srcOrd="0" destOrd="0" presId="urn:microsoft.com/office/officeart/2005/8/layout/radial4"/>
    <dgm:cxn modelId="{3EDAC603-0ADB-49FA-BA0D-322CAF7B4286}" srcId="{D7864A57-6969-41B3-A1AB-779D57A2A4E3}" destId="{B9EE12F3-286B-4535-A474-025588492CA6}" srcOrd="5" destOrd="0" parTransId="{390D0AA2-7D58-4FA3-A903-0F5B33DD1483}" sibTransId="{0D5E413F-1AAB-41F5-8858-2877D9C998F4}"/>
    <dgm:cxn modelId="{FBDBE750-CF3A-4CA6-87F2-B7081FDCFAEE}" type="presOf" srcId="{517A5D7F-BD73-4AFA-B99D-61AB368BA9E5}" destId="{4E9A7171-84D9-4B3F-AC0F-57B0CAD659A3}" srcOrd="0" destOrd="0" presId="urn:microsoft.com/office/officeart/2005/8/layout/radial4"/>
    <dgm:cxn modelId="{AB55EF08-790C-46CE-8263-80D1AFB67FA6}" srcId="{D7864A57-6969-41B3-A1AB-779D57A2A4E3}" destId="{63B408AB-6B38-40FF-B076-92325C703B86}" srcOrd="0" destOrd="0" parTransId="{517A5D7F-BD73-4AFA-B99D-61AB368BA9E5}" sibTransId="{A48AF7DC-CAB3-4919-AA24-D8692759384B}"/>
    <dgm:cxn modelId="{7671C808-B3C8-4A6E-8AD5-2DA3C9BCFE44}" type="presOf" srcId="{E6671C92-45A4-46E9-BB0A-5B6BF727FB59}" destId="{79DC970D-E1C8-41BF-80DB-B1A0FA6024B1}" srcOrd="0" destOrd="0" presId="urn:microsoft.com/office/officeart/2005/8/layout/radial4"/>
    <dgm:cxn modelId="{E55A3737-2D04-43EA-A15E-FB9B3E981B10}" srcId="{E6671C92-45A4-46E9-BB0A-5B6BF727FB59}" destId="{D7864A57-6969-41B3-A1AB-779D57A2A4E3}" srcOrd="0" destOrd="0" parTransId="{5FE4B27A-99B0-4760-9689-546073F513A3}" sibTransId="{C5036DD1-F322-4C3E-A3ED-03C8E65C7655}"/>
    <dgm:cxn modelId="{5C0818B6-115C-482E-A906-286B263EB94B}" type="presOf" srcId="{49AFACC5-013C-49F0-BBB0-42F9428EF99D}" destId="{65F3A3F4-401A-466B-89BE-D5A52D1CCA24}" srcOrd="0" destOrd="0" presId="urn:microsoft.com/office/officeart/2005/8/layout/radial4"/>
    <dgm:cxn modelId="{71F6C119-6A1A-4DF5-BE9B-3EADD2827A3B}" type="presOf" srcId="{D2DC5070-2E71-4456-A74E-6C271C07C7A7}" destId="{36394922-A73D-464F-AE37-E912C4FF7C94}" srcOrd="0" destOrd="0" presId="urn:microsoft.com/office/officeart/2005/8/layout/radial4"/>
    <dgm:cxn modelId="{11126FD4-D70D-4C36-AE19-86C43630C96C}" type="presOf" srcId="{63B408AB-6B38-40FF-B076-92325C703B86}" destId="{C0B00742-85A1-49A2-9896-E2D50836FDAC}" srcOrd="0" destOrd="0" presId="urn:microsoft.com/office/officeart/2005/8/layout/radial4"/>
    <dgm:cxn modelId="{C194A6A5-2469-4063-A494-2D700AA746FB}" type="presOf" srcId="{71C9368A-426B-48BB-9E3C-7DA7719B2781}" destId="{74DF38FD-D77A-4F42-9C6A-6CE9D8E0AEF1}" srcOrd="0" destOrd="0" presId="urn:microsoft.com/office/officeart/2005/8/layout/radial4"/>
    <dgm:cxn modelId="{29C54D18-BF53-487F-95EC-8F1D83D73BE8}" srcId="{D7864A57-6969-41B3-A1AB-779D57A2A4E3}" destId="{6089E28B-6EBE-4FED-A212-918F61AB75DD}" srcOrd="4" destOrd="0" parTransId="{6AD88D08-6103-4CCD-B840-A4EC48928175}" sibTransId="{E6F2D39B-90F3-49DB-BD19-E9C68D4112FC}"/>
    <dgm:cxn modelId="{1FC05050-5120-4F72-958C-18EA33F8266F}" srcId="{D7864A57-6969-41B3-A1AB-779D57A2A4E3}" destId="{D2DC5070-2E71-4456-A74E-6C271C07C7A7}" srcOrd="3" destOrd="0" parTransId="{23469A87-877D-47FB-928A-7785ADFFBE64}" sibTransId="{957DE0EA-596F-497E-B2D9-BDDA897659D4}"/>
    <dgm:cxn modelId="{0E0F2C57-903A-4089-A32B-D2BE6C6BEDF4}" type="presOf" srcId="{6089E28B-6EBE-4FED-A212-918F61AB75DD}" destId="{C98B952E-C80F-4960-9852-2DDF82910092}" srcOrd="0" destOrd="0" presId="urn:microsoft.com/office/officeart/2005/8/layout/radial4"/>
    <dgm:cxn modelId="{85AC29E3-2B5D-446A-99B0-68FEC0EF8264}" srcId="{D7864A57-6969-41B3-A1AB-779D57A2A4E3}" destId="{71C9368A-426B-48BB-9E3C-7DA7719B2781}" srcOrd="1" destOrd="0" parTransId="{D765804B-0E7A-466B-A44F-5E03CFE78198}" sibTransId="{6543BF63-8D86-423A-B239-414DEF7D43A1}"/>
    <dgm:cxn modelId="{A7012BC7-65EB-4049-902B-1EF142FD8ECD}" srcId="{D7864A57-6969-41B3-A1AB-779D57A2A4E3}" destId="{49AFACC5-013C-49F0-BBB0-42F9428EF99D}" srcOrd="2" destOrd="0" parTransId="{DA2F48F7-59E8-4357-80F1-56E6F6828C39}" sibTransId="{92FF0A13-358A-488A-BD15-9F9053CE4AFD}"/>
    <dgm:cxn modelId="{9ACF0316-4102-44CB-8E23-08D559B292DF}" type="presParOf" srcId="{79DC970D-E1C8-41BF-80DB-B1A0FA6024B1}" destId="{A095ABB9-CA95-482D-A2F9-002D31A7FDB3}" srcOrd="0" destOrd="0" presId="urn:microsoft.com/office/officeart/2005/8/layout/radial4"/>
    <dgm:cxn modelId="{776B459B-686F-4B3C-B0C0-1DD99B3CD86E}" type="presParOf" srcId="{79DC970D-E1C8-41BF-80DB-B1A0FA6024B1}" destId="{4E9A7171-84D9-4B3F-AC0F-57B0CAD659A3}" srcOrd="1" destOrd="0" presId="urn:microsoft.com/office/officeart/2005/8/layout/radial4"/>
    <dgm:cxn modelId="{38103977-704B-46BC-A7A8-6062C32068EE}" type="presParOf" srcId="{79DC970D-E1C8-41BF-80DB-B1A0FA6024B1}" destId="{C0B00742-85A1-49A2-9896-E2D50836FDAC}" srcOrd="2" destOrd="0" presId="urn:microsoft.com/office/officeart/2005/8/layout/radial4"/>
    <dgm:cxn modelId="{D3F1C782-D4E7-4B55-B436-2D1BB45D40D3}" type="presParOf" srcId="{79DC970D-E1C8-41BF-80DB-B1A0FA6024B1}" destId="{96652B15-F044-4961-BE17-9BC0B1C80C37}" srcOrd="3" destOrd="0" presId="urn:microsoft.com/office/officeart/2005/8/layout/radial4"/>
    <dgm:cxn modelId="{F3AA5D12-8229-48A4-87AF-5C5BB43FA220}" type="presParOf" srcId="{79DC970D-E1C8-41BF-80DB-B1A0FA6024B1}" destId="{74DF38FD-D77A-4F42-9C6A-6CE9D8E0AEF1}" srcOrd="4" destOrd="0" presId="urn:microsoft.com/office/officeart/2005/8/layout/radial4"/>
    <dgm:cxn modelId="{3644CE50-3385-4828-BA11-15F210C48046}" type="presParOf" srcId="{79DC970D-E1C8-41BF-80DB-B1A0FA6024B1}" destId="{2BD56E81-9E6D-4AD3-81FF-29CED82E8245}" srcOrd="5" destOrd="0" presId="urn:microsoft.com/office/officeart/2005/8/layout/radial4"/>
    <dgm:cxn modelId="{2CD39764-B895-4D9B-BEB9-F4E9A84299B1}" type="presParOf" srcId="{79DC970D-E1C8-41BF-80DB-B1A0FA6024B1}" destId="{65F3A3F4-401A-466B-89BE-D5A52D1CCA24}" srcOrd="6" destOrd="0" presId="urn:microsoft.com/office/officeart/2005/8/layout/radial4"/>
    <dgm:cxn modelId="{8E222CCE-D8D5-4981-91FC-DA5ACADC4B1F}" type="presParOf" srcId="{79DC970D-E1C8-41BF-80DB-B1A0FA6024B1}" destId="{E75805E9-7281-4E3A-87EC-510E244DADBA}" srcOrd="7" destOrd="0" presId="urn:microsoft.com/office/officeart/2005/8/layout/radial4"/>
    <dgm:cxn modelId="{5238F7F9-9A33-4327-AE63-B410545C0A4D}" type="presParOf" srcId="{79DC970D-E1C8-41BF-80DB-B1A0FA6024B1}" destId="{36394922-A73D-464F-AE37-E912C4FF7C94}" srcOrd="8" destOrd="0" presId="urn:microsoft.com/office/officeart/2005/8/layout/radial4"/>
    <dgm:cxn modelId="{E01F0AE2-8937-48F4-84AF-028FB1FD2CF9}" type="presParOf" srcId="{79DC970D-E1C8-41BF-80DB-B1A0FA6024B1}" destId="{83288EDE-11F5-47F9-BDC3-F6463634C2D3}" srcOrd="9" destOrd="0" presId="urn:microsoft.com/office/officeart/2005/8/layout/radial4"/>
    <dgm:cxn modelId="{89223194-57FA-490D-8A53-66393629036D}" type="presParOf" srcId="{79DC970D-E1C8-41BF-80DB-B1A0FA6024B1}" destId="{C98B952E-C80F-4960-9852-2DDF82910092}" srcOrd="10" destOrd="0" presId="urn:microsoft.com/office/officeart/2005/8/layout/radial4"/>
    <dgm:cxn modelId="{315845D7-E646-4559-B828-981CA4EFED46}" type="presParOf" srcId="{79DC970D-E1C8-41BF-80DB-B1A0FA6024B1}" destId="{57EB2A92-0B59-44E0-B3C3-A5ACA2C11127}" srcOrd="11" destOrd="0" presId="urn:microsoft.com/office/officeart/2005/8/layout/radial4"/>
    <dgm:cxn modelId="{1B53E57E-BC36-4D32-AB35-EC69A7F61BF7}" type="presParOf" srcId="{79DC970D-E1C8-41BF-80DB-B1A0FA6024B1}" destId="{D9340181-2745-443F-8BB2-2E7E7BDC3B51}" srcOrd="12" destOrd="0" presId="urn:microsoft.com/office/officeart/2005/8/layout/radial4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CFCEDBF-5A06-41F2-9FB6-F2A62654E3F0}" type="doc">
      <dgm:prSet loTypeId="urn:microsoft.com/office/officeart/2005/8/layout/bProcess4" loCatId="process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44A50E1C-B49E-40E6-9E89-DA741FFE887D}">
      <dgm:prSet phldrT="[Текст]"/>
      <dgm:spPr/>
      <dgm:t>
        <a:bodyPr/>
        <a:lstStyle/>
        <a:p>
          <a:r>
            <a:rPr lang="uk-UA" dirty="0" smtClean="0"/>
            <a:t>Природа</a:t>
          </a:r>
          <a:endParaRPr lang="ru-RU" dirty="0"/>
        </a:p>
      </dgm:t>
    </dgm:pt>
    <dgm:pt modelId="{97E8FAF8-26DC-4DC9-9C6D-2740F6E2C918}" type="parTrans" cxnId="{EDE01FE6-F02B-426E-906E-C1767FD16C29}">
      <dgm:prSet/>
      <dgm:spPr/>
      <dgm:t>
        <a:bodyPr/>
        <a:lstStyle/>
        <a:p>
          <a:endParaRPr lang="ru-RU"/>
        </a:p>
      </dgm:t>
    </dgm:pt>
    <dgm:pt modelId="{D9B66FB2-DA84-4794-ABE5-AFFFA773F9EE}" type="sibTrans" cxnId="{EDE01FE6-F02B-426E-906E-C1767FD16C29}">
      <dgm:prSet/>
      <dgm:spPr/>
      <dgm:t>
        <a:bodyPr/>
        <a:lstStyle/>
        <a:p>
          <a:endParaRPr lang="ru-RU"/>
        </a:p>
      </dgm:t>
    </dgm:pt>
    <dgm:pt modelId="{C291594F-B3D0-430B-9106-7DBCCD29B93B}">
      <dgm:prSet phldrT="[Текст]"/>
      <dgm:spPr/>
      <dgm:t>
        <a:bodyPr/>
        <a:lstStyle/>
        <a:p>
          <a:r>
            <a:rPr lang="uk-UA" dirty="0" smtClean="0"/>
            <a:t>Суспільство</a:t>
          </a:r>
          <a:endParaRPr lang="ru-RU" dirty="0"/>
        </a:p>
      </dgm:t>
    </dgm:pt>
    <dgm:pt modelId="{8380802C-F857-442B-A3F3-EF6FE65974FB}" type="parTrans" cxnId="{D4F5D11C-3880-406C-8898-42F9E9528EC7}">
      <dgm:prSet/>
      <dgm:spPr/>
      <dgm:t>
        <a:bodyPr/>
        <a:lstStyle/>
        <a:p>
          <a:endParaRPr lang="ru-RU"/>
        </a:p>
      </dgm:t>
    </dgm:pt>
    <dgm:pt modelId="{9984ECFD-0F84-4694-B3BC-F6E491F37662}" type="sibTrans" cxnId="{D4F5D11C-3880-406C-8898-42F9E9528EC7}">
      <dgm:prSet/>
      <dgm:spPr/>
      <dgm:t>
        <a:bodyPr/>
        <a:lstStyle/>
        <a:p>
          <a:endParaRPr lang="ru-RU"/>
        </a:p>
      </dgm:t>
    </dgm:pt>
    <dgm:pt modelId="{90D96414-FEF9-4823-A998-524C61F398A5}">
      <dgm:prSet phldrT="[Текст]"/>
      <dgm:spPr/>
      <dgm:t>
        <a:bodyPr/>
        <a:lstStyle/>
        <a:p>
          <a:r>
            <a:rPr lang="uk-UA" dirty="0" smtClean="0"/>
            <a:t>Духовність</a:t>
          </a:r>
          <a:endParaRPr lang="ru-RU" dirty="0"/>
        </a:p>
      </dgm:t>
    </dgm:pt>
    <dgm:pt modelId="{5D367F69-F1B6-4A0C-BD17-E3059744E0E7}" type="parTrans" cxnId="{3B50318B-D7DC-4C0C-B747-F33DB4451B75}">
      <dgm:prSet/>
      <dgm:spPr/>
      <dgm:t>
        <a:bodyPr/>
        <a:lstStyle/>
        <a:p>
          <a:endParaRPr lang="ru-RU"/>
        </a:p>
      </dgm:t>
    </dgm:pt>
    <dgm:pt modelId="{D1A929A5-86D1-48FF-B508-BDAA0AF0B40A}" type="sibTrans" cxnId="{3B50318B-D7DC-4C0C-B747-F33DB4451B75}">
      <dgm:prSet/>
      <dgm:spPr/>
      <dgm:t>
        <a:bodyPr/>
        <a:lstStyle/>
        <a:p>
          <a:endParaRPr lang="ru-RU"/>
        </a:p>
      </dgm:t>
    </dgm:pt>
    <dgm:pt modelId="{F5EAFB1F-9578-4BCA-BA25-D30414448E39}">
      <dgm:prSet phldrT="[Текст]"/>
      <dgm:spPr/>
      <dgm:t>
        <a:bodyPr/>
        <a:lstStyle/>
        <a:p>
          <a:r>
            <a:rPr lang="uk-UA" dirty="0" smtClean="0"/>
            <a:t>Раціональний добовий режим</a:t>
          </a:r>
          <a:endParaRPr lang="ru-RU" dirty="0"/>
        </a:p>
      </dgm:t>
    </dgm:pt>
    <dgm:pt modelId="{CC165669-4155-4071-831F-148073D99C42}" type="parTrans" cxnId="{5E939788-B4C1-4AF1-B3F0-26BC9E95E1F9}">
      <dgm:prSet/>
      <dgm:spPr/>
      <dgm:t>
        <a:bodyPr/>
        <a:lstStyle/>
        <a:p>
          <a:endParaRPr lang="ru-RU"/>
        </a:p>
      </dgm:t>
    </dgm:pt>
    <dgm:pt modelId="{318222D0-FA98-4299-8C3F-42834AD82E03}" type="sibTrans" cxnId="{5E939788-B4C1-4AF1-B3F0-26BC9E95E1F9}">
      <dgm:prSet/>
      <dgm:spPr/>
      <dgm:t>
        <a:bodyPr/>
        <a:lstStyle/>
        <a:p>
          <a:endParaRPr lang="ru-RU"/>
        </a:p>
      </dgm:t>
    </dgm:pt>
    <dgm:pt modelId="{3420144B-3EF5-4175-B759-06C1ABDF87AB}">
      <dgm:prSet phldrT="[Текст]"/>
      <dgm:spPr/>
      <dgm:t>
        <a:bodyPr/>
        <a:lstStyle/>
        <a:p>
          <a:r>
            <a:rPr lang="uk-UA" dirty="0" smtClean="0"/>
            <a:t>Мікроклімат у сім‘ї, колективі </a:t>
          </a:r>
          <a:endParaRPr lang="ru-RU" dirty="0"/>
        </a:p>
      </dgm:t>
    </dgm:pt>
    <dgm:pt modelId="{CC6E5114-B51C-42B5-87AB-F49F01B640D7}" type="parTrans" cxnId="{2BAFB150-2B96-4537-B020-A3489C9B75FE}">
      <dgm:prSet/>
      <dgm:spPr/>
      <dgm:t>
        <a:bodyPr/>
        <a:lstStyle/>
        <a:p>
          <a:endParaRPr lang="ru-RU"/>
        </a:p>
      </dgm:t>
    </dgm:pt>
    <dgm:pt modelId="{DA330887-9368-4B0B-9AF2-CDE90DD6402C}" type="sibTrans" cxnId="{2BAFB150-2B96-4537-B020-A3489C9B75FE}">
      <dgm:prSet/>
      <dgm:spPr/>
      <dgm:t>
        <a:bodyPr/>
        <a:lstStyle/>
        <a:p>
          <a:endParaRPr lang="ru-RU"/>
        </a:p>
      </dgm:t>
    </dgm:pt>
    <dgm:pt modelId="{956770A8-36C9-4221-B437-4B777B098408}">
      <dgm:prSet phldrT="[Текст]"/>
      <dgm:spPr/>
      <dgm:t>
        <a:bodyPr/>
        <a:lstStyle/>
        <a:p>
          <a:r>
            <a:rPr lang="uk-UA" dirty="0" smtClean="0"/>
            <a:t>Збалансоване харчування</a:t>
          </a:r>
          <a:endParaRPr lang="ru-RU" dirty="0"/>
        </a:p>
      </dgm:t>
    </dgm:pt>
    <dgm:pt modelId="{C9F29487-026D-4A10-AD04-B06F5330FF12}" type="parTrans" cxnId="{B406DD1D-273D-464B-9656-50F0038EC79E}">
      <dgm:prSet/>
      <dgm:spPr/>
      <dgm:t>
        <a:bodyPr/>
        <a:lstStyle/>
        <a:p>
          <a:endParaRPr lang="ru-RU"/>
        </a:p>
      </dgm:t>
    </dgm:pt>
    <dgm:pt modelId="{7E6C3FA9-A6D3-4533-B2D3-DDB217BAE1F9}" type="sibTrans" cxnId="{B406DD1D-273D-464B-9656-50F0038EC79E}">
      <dgm:prSet/>
      <dgm:spPr/>
      <dgm:t>
        <a:bodyPr/>
        <a:lstStyle/>
        <a:p>
          <a:endParaRPr lang="ru-RU"/>
        </a:p>
      </dgm:t>
    </dgm:pt>
    <dgm:pt modelId="{E5D3D37E-0D74-43C3-A704-A869B3C074F4}">
      <dgm:prSet phldrT="[Текст]"/>
      <dgm:spPr/>
      <dgm:t>
        <a:bodyPr/>
        <a:lstStyle/>
        <a:p>
          <a:r>
            <a:rPr lang="uk-UA" dirty="0" smtClean="0"/>
            <a:t>Оптимальний руховий режим</a:t>
          </a:r>
          <a:endParaRPr lang="ru-RU" dirty="0"/>
        </a:p>
      </dgm:t>
    </dgm:pt>
    <dgm:pt modelId="{04841AA3-52B2-4E5E-85A5-01553B98ED06}" type="parTrans" cxnId="{AC805C4D-7019-4512-801B-416445405B98}">
      <dgm:prSet/>
      <dgm:spPr/>
      <dgm:t>
        <a:bodyPr/>
        <a:lstStyle/>
        <a:p>
          <a:endParaRPr lang="ru-RU"/>
        </a:p>
      </dgm:t>
    </dgm:pt>
    <dgm:pt modelId="{B508F694-F40E-424E-A525-A22C60453A71}" type="sibTrans" cxnId="{AC805C4D-7019-4512-801B-416445405B98}">
      <dgm:prSet/>
      <dgm:spPr/>
      <dgm:t>
        <a:bodyPr/>
        <a:lstStyle/>
        <a:p>
          <a:endParaRPr lang="ru-RU"/>
        </a:p>
      </dgm:t>
    </dgm:pt>
    <dgm:pt modelId="{CC1BD504-C99D-45DA-AF4D-0BAD3163E32A}">
      <dgm:prSet phldrT="[Текст]"/>
      <dgm:spPr/>
      <dgm:t>
        <a:bodyPr/>
        <a:lstStyle/>
        <a:p>
          <a:r>
            <a:rPr lang="uk-UA" dirty="0" smtClean="0"/>
            <a:t>Загартовування</a:t>
          </a:r>
          <a:endParaRPr lang="ru-RU" dirty="0"/>
        </a:p>
      </dgm:t>
    </dgm:pt>
    <dgm:pt modelId="{C5AC5A7F-0C58-4377-B536-00D2AD12B294}" type="parTrans" cxnId="{0BDAF1C9-5DEE-469D-9754-014EFC67A3CA}">
      <dgm:prSet/>
      <dgm:spPr/>
      <dgm:t>
        <a:bodyPr/>
        <a:lstStyle/>
        <a:p>
          <a:endParaRPr lang="ru-RU"/>
        </a:p>
      </dgm:t>
    </dgm:pt>
    <dgm:pt modelId="{919933BD-C50F-463E-B026-31F978140A08}" type="sibTrans" cxnId="{0BDAF1C9-5DEE-469D-9754-014EFC67A3CA}">
      <dgm:prSet/>
      <dgm:spPr/>
      <dgm:t>
        <a:bodyPr/>
        <a:lstStyle/>
        <a:p>
          <a:endParaRPr lang="ru-RU"/>
        </a:p>
      </dgm:t>
    </dgm:pt>
    <dgm:pt modelId="{CE205CEB-4D26-4C09-B853-3BF1EB17B87B}">
      <dgm:prSet phldrT="[Текст]"/>
      <dgm:spPr/>
      <dgm:t>
        <a:bodyPr/>
        <a:lstStyle/>
        <a:p>
          <a:r>
            <a:rPr lang="uk-UA" dirty="0" smtClean="0"/>
            <a:t>Профілактика захворювань</a:t>
          </a:r>
          <a:endParaRPr lang="ru-RU" dirty="0"/>
        </a:p>
      </dgm:t>
    </dgm:pt>
    <dgm:pt modelId="{F3AD47ED-C7DB-4E06-B942-F0D955B391F4}" type="parTrans" cxnId="{923161C9-039A-446F-A741-4978393F5143}">
      <dgm:prSet/>
      <dgm:spPr/>
      <dgm:t>
        <a:bodyPr/>
        <a:lstStyle/>
        <a:p>
          <a:endParaRPr lang="ru-RU"/>
        </a:p>
      </dgm:t>
    </dgm:pt>
    <dgm:pt modelId="{082EDE52-2390-414E-A87E-B18CF9513B77}" type="sibTrans" cxnId="{923161C9-039A-446F-A741-4978393F5143}">
      <dgm:prSet/>
      <dgm:spPr/>
      <dgm:t>
        <a:bodyPr/>
        <a:lstStyle/>
        <a:p>
          <a:endParaRPr lang="ru-RU"/>
        </a:p>
      </dgm:t>
    </dgm:pt>
    <dgm:pt modelId="{4A942C09-E2C8-446C-B2B4-B36301120F53}" type="pres">
      <dgm:prSet presAssocID="{DCFCEDBF-5A06-41F2-9FB6-F2A62654E3F0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6E082952-87BA-4FD9-9C26-B0800FC22200}" type="pres">
      <dgm:prSet presAssocID="{44A50E1C-B49E-40E6-9E89-DA741FFE887D}" presName="compNode" presStyleCnt="0"/>
      <dgm:spPr/>
    </dgm:pt>
    <dgm:pt modelId="{B8ECE4CB-BEA8-4B4E-AB82-7F6B2E6F4677}" type="pres">
      <dgm:prSet presAssocID="{44A50E1C-B49E-40E6-9E89-DA741FFE887D}" presName="dummyConnPt" presStyleCnt="0"/>
      <dgm:spPr/>
    </dgm:pt>
    <dgm:pt modelId="{E0C8FD6E-6E94-47D6-BFA0-660CC944D1EC}" type="pres">
      <dgm:prSet presAssocID="{44A50E1C-B49E-40E6-9E89-DA741FFE887D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232F87-7A85-48C1-BDB2-983156326F25}" type="pres">
      <dgm:prSet presAssocID="{D9B66FB2-DA84-4794-ABE5-AFFFA773F9EE}" presName="sibTrans" presStyleLbl="bgSibTrans2D1" presStyleIdx="0" presStyleCnt="8"/>
      <dgm:spPr/>
      <dgm:t>
        <a:bodyPr/>
        <a:lstStyle/>
        <a:p>
          <a:endParaRPr lang="ru-RU"/>
        </a:p>
      </dgm:t>
    </dgm:pt>
    <dgm:pt modelId="{D7557B58-8288-47B3-B420-B7BB3E295536}" type="pres">
      <dgm:prSet presAssocID="{C291594F-B3D0-430B-9106-7DBCCD29B93B}" presName="compNode" presStyleCnt="0"/>
      <dgm:spPr/>
    </dgm:pt>
    <dgm:pt modelId="{56D3CC6E-FA69-4697-A897-AE766BD9BBCE}" type="pres">
      <dgm:prSet presAssocID="{C291594F-B3D0-430B-9106-7DBCCD29B93B}" presName="dummyConnPt" presStyleCnt="0"/>
      <dgm:spPr/>
    </dgm:pt>
    <dgm:pt modelId="{072EB708-6050-40FD-B12A-486DA73590D2}" type="pres">
      <dgm:prSet presAssocID="{C291594F-B3D0-430B-9106-7DBCCD29B93B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1FCB1C-5C8B-46BF-8C6B-2B43673F76A3}" type="pres">
      <dgm:prSet presAssocID="{9984ECFD-0F84-4694-B3BC-F6E491F37662}" presName="sibTrans" presStyleLbl="bgSibTrans2D1" presStyleIdx="1" presStyleCnt="8"/>
      <dgm:spPr/>
      <dgm:t>
        <a:bodyPr/>
        <a:lstStyle/>
        <a:p>
          <a:endParaRPr lang="ru-RU"/>
        </a:p>
      </dgm:t>
    </dgm:pt>
    <dgm:pt modelId="{CB0D425B-2B28-4D6E-AFF9-0BBF08AD467C}" type="pres">
      <dgm:prSet presAssocID="{90D96414-FEF9-4823-A998-524C61F398A5}" presName="compNode" presStyleCnt="0"/>
      <dgm:spPr/>
    </dgm:pt>
    <dgm:pt modelId="{BE2D3D43-8753-43DA-98CA-2B28F9320FD1}" type="pres">
      <dgm:prSet presAssocID="{90D96414-FEF9-4823-A998-524C61F398A5}" presName="dummyConnPt" presStyleCnt="0"/>
      <dgm:spPr/>
    </dgm:pt>
    <dgm:pt modelId="{323E6B52-1527-460D-BDF6-DD12F30C9F9B}" type="pres">
      <dgm:prSet presAssocID="{90D96414-FEF9-4823-A998-524C61F398A5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6124AD-292C-4ED9-93F3-0EFCF4B3AAD3}" type="pres">
      <dgm:prSet presAssocID="{D1A929A5-86D1-48FF-B508-BDAA0AF0B40A}" presName="sibTrans" presStyleLbl="bgSibTrans2D1" presStyleIdx="2" presStyleCnt="8"/>
      <dgm:spPr/>
      <dgm:t>
        <a:bodyPr/>
        <a:lstStyle/>
        <a:p>
          <a:endParaRPr lang="ru-RU"/>
        </a:p>
      </dgm:t>
    </dgm:pt>
    <dgm:pt modelId="{C1EF88A5-2907-46C5-8962-7B0EFE851307}" type="pres">
      <dgm:prSet presAssocID="{F5EAFB1F-9578-4BCA-BA25-D30414448E39}" presName="compNode" presStyleCnt="0"/>
      <dgm:spPr/>
    </dgm:pt>
    <dgm:pt modelId="{6EEE1051-3366-423B-9C03-5648F27B4232}" type="pres">
      <dgm:prSet presAssocID="{F5EAFB1F-9578-4BCA-BA25-D30414448E39}" presName="dummyConnPt" presStyleCnt="0"/>
      <dgm:spPr/>
    </dgm:pt>
    <dgm:pt modelId="{4AB7794C-7794-4D18-B925-95EB809747E9}" type="pres">
      <dgm:prSet presAssocID="{F5EAFB1F-9578-4BCA-BA25-D30414448E39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57D126-4F54-4A63-B1BE-F52D24052723}" type="pres">
      <dgm:prSet presAssocID="{318222D0-FA98-4299-8C3F-42834AD82E03}" presName="sibTrans" presStyleLbl="bgSibTrans2D1" presStyleIdx="3" presStyleCnt="8"/>
      <dgm:spPr/>
      <dgm:t>
        <a:bodyPr/>
        <a:lstStyle/>
        <a:p>
          <a:endParaRPr lang="ru-RU"/>
        </a:p>
      </dgm:t>
    </dgm:pt>
    <dgm:pt modelId="{54D41255-A209-4434-B70D-E3AD49F4619F}" type="pres">
      <dgm:prSet presAssocID="{3420144B-3EF5-4175-B759-06C1ABDF87AB}" presName="compNode" presStyleCnt="0"/>
      <dgm:spPr/>
    </dgm:pt>
    <dgm:pt modelId="{34485E2E-D845-4079-B0AF-B8A8B790BF05}" type="pres">
      <dgm:prSet presAssocID="{3420144B-3EF5-4175-B759-06C1ABDF87AB}" presName="dummyConnPt" presStyleCnt="0"/>
      <dgm:spPr/>
    </dgm:pt>
    <dgm:pt modelId="{3BDA9172-54C1-4317-BBFC-904226FB6DDF}" type="pres">
      <dgm:prSet presAssocID="{3420144B-3EF5-4175-B759-06C1ABDF87AB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371EA3-9F83-47E0-9F93-1A5EBB0F88E0}" type="pres">
      <dgm:prSet presAssocID="{DA330887-9368-4B0B-9AF2-CDE90DD6402C}" presName="sibTrans" presStyleLbl="bgSibTrans2D1" presStyleIdx="4" presStyleCnt="8"/>
      <dgm:spPr/>
      <dgm:t>
        <a:bodyPr/>
        <a:lstStyle/>
        <a:p>
          <a:endParaRPr lang="ru-RU"/>
        </a:p>
      </dgm:t>
    </dgm:pt>
    <dgm:pt modelId="{EACA1756-0CA2-4433-81BB-B3BB2922A29F}" type="pres">
      <dgm:prSet presAssocID="{956770A8-36C9-4221-B437-4B777B098408}" presName="compNode" presStyleCnt="0"/>
      <dgm:spPr/>
    </dgm:pt>
    <dgm:pt modelId="{109FE96C-F425-4C8F-AF5D-619EF8FB150C}" type="pres">
      <dgm:prSet presAssocID="{956770A8-36C9-4221-B437-4B777B098408}" presName="dummyConnPt" presStyleCnt="0"/>
      <dgm:spPr/>
    </dgm:pt>
    <dgm:pt modelId="{6DEC83FB-9BD5-44E4-BC04-CF7AA52921F0}" type="pres">
      <dgm:prSet presAssocID="{956770A8-36C9-4221-B437-4B777B098408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062F32-4FF9-4672-8D50-EB42FFAFC90B}" type="pres">
      <dgm:prSet presAssocID="{7E6C3FA9-A6D3-4533-B2D3-DDB217BAE1F9}" presName="sibTrans" presStyleLbl="bgSibTrans2D1" presStyleIdx="5" presStyleCnt="8"/>
      <dgm:spPr/>
      <dgm:t>
        <a:bodyPr/>
        <a:lstStyle/>
        <a:p>
          <a:endParaRPr lang="ru-RU"/>
        </a:p>
      </dgm:t>
    </dgm:pt>
    <dgm:pt modelId="{51A39984-21C3-4C31-9154-B60424F27B4C}" type="pres">
      <dgm:prSet presAssocID="{E5D3D37E-0D74-43C3-A704-A869B3C074F4}" presName="compNode" presStyleCnt="0"/>
      <dgm:spPr/>
    </dgm:pt>
    <dgm:pt modelId="{358D1AB1-A7EB-4E8A-BAD0-8888089131CB}" type="pres">
      <dgm:prSet presAssocID="{E5D3D37E-0D74-43C3-A704-A869B3C074F4}" presName="dummyConnPt" presStyleCnt="0"/>
      <dgm:spPr/>
    </dgm:pt>
    <dgm:pt modelId="{4509FE12-11CE-468E-81AA-305D3DB71E5C}" type="pres">
      <dgm:prSet presAssocID="{E5D3D37E-0D74-43C3-A704-A869B3C074F4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83BAFD-6E06-47AE-A628-417C9F4D88DE}" type="pres">
      <dgm:prSet presAssocID="{B508F694-F40E-424E-A525-A22C60453A71}" presName="sibTrans" presStyleLbl="bgSibTrans2D1" presStyleIdx="6" presStyleCnt="8"/>
      <dgm:spPr/>
      <dgm:t>
        <a:bodyPr/>
        <a:lstStyle/>
        <a:p>
          <a:endParaRPr lang="ru-RU"/>
        </a:p>
      </dgm:t>
    </dgm:pt>
    <dgm:pt modelId="{EF9074A6-124E-4B6E-9A78-665B1CC7DA17}" type="pres">
      <dgm:prSet presAssocID="{CC1BD504-C99D-45DA-AF4D-0BAD3163E32A}" presName="compNode" presStyleCnt="0"/>
      <dgm:spPr/>
    </dgm:pt>
    <dgm:pt modelId="{B7A193BA-F886-43A8-8BA4-BB8C1F01AFE5}" type="pres">
      <dgm:prSet presAssocID="{CC1BD504-C99D-45DA-AF4D-0BAD3163E32A}" presName="dummyConnPt" presStyleCnt="0"/>
      <dgm:spPr/>
    </dgm:pt>
    <dgm:pt modelId="{78F5BAB8-E03B-4C78-83C8-5EFE0DA0832C}" type="pres">
      <dgm:prSet presAssocID="{CC1BD504-C99D-45DA-AF4D-0BAD3163E32A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06B1B0-47FD-4C19-BF64-B155C928558C}" type="pres">
      <dgm:prSet presAssocID="{919933BD-C50F-463E-B026-31F978140A08}" presName="sibTrans" presStyleLbl="bgSibTrans2D1" presStyleIdx="7" presStyleCnt="8"/>
      <dgm:spPr/>
      <dgm:t>
        <a:bodyPr/>
        <a:lstStyle/>
        <a:p>
          <a:endParaRPr lang="ru-RU"/>
        </a:p>
      </dgm:t>
    </dgm:pt>
    <dgm:pt modelId="{D4AEDEC7-8DDF-42C6-B91B-8BB5990CDEF6}" type="pres">
      <dgm:prSet presAssocID="{CE205CEB-4D26-4C09-B853-3BF1EB17B87B}" presName="compNode" presStyleCnt="0"/>
      <dgm:spPr/>
    </dgm:pt>
    <dgm:pt modelId="{AC343C3C-E86A-4618-8124-C95F44781843}" type="pres">
      <dgm:prSet presAssocID="{CE205CEB-4D26-4C09-B853-3BF1EB17B87B}" presName="dummyConnPt" presStyleCnt="0"/>
      <dgm:spPr/>
    </dgm:pt>
    <dgm:pt modelId="{F3002758-AAE2-48D6-897A-F0581C9D9CC2}" type="pres">
      <dgm:prSet presAssocID="{CE205CEB-4D26-4C09-B853-3BF1EB17B87B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AF5B379-3D9B-4FF0-85AA-1F61A84A84ED}" type="presOf" srcId="{956770A8-36C9-4221-B437-4B777B098408}" destId="{6DEC83FB-9BD5-44E4-BC04-CF7AA52921F0}" srcOrd="0" destOrd="0" presId="urn:microsoft.com/office/officeart/2005/8/layout/bProcess4"/>
    <dgm:cxn modelId="{E688A7EA-C9F5-4EB0-A82C-D65F774427D4}" type="presOf" srcId="{E5D3D37E-0D74-43C3-A704-A869B3C074F4}" destId="{4509FE12-11CE-468E-81AA-305D3DB71E5C}" srcOrd="0" destOrd="0" presId="urn:microsoft.com/office/officeart/2005/8/layout/bProcess4"/>
    <dgm:cxn modelId="{923161C9-039A-446F-A741-4978393F5143}" srcId="{DCFCEDBF-5A06-41F2-9FB6-F2A62654E3F0}" destId="{CE205CEB-4D26-4C09-B853-3BF1EB17B87B}" srcOrd="8" destOrd="0" parTransId="{F3AD47ED-C7DB-4E06-B942-F0D955B391F4}" sibTransId="{082EDE52-2390-414E-A87E-B18CF9513B77}"/>
    <dgm:cxn modelId="{D4F5D11C-3880-406C-8898-42F9E9528EC7}" srcId="{DCFCEDBF-5A06-41F2-9FB6-F2A62654E3F0}" destId="{C291594F-B3D0-430B-9106-7DBCCD29B93B}" srcOrd="1" destOrd="0" parTransId="{8380802C-F857-442B-A3F3-EF6FE65974FB}" sibTransId="{9984ECFD-0F84-4694-B3BC-F6E491F37662}"/>
    <dgm:cxn modelId="{B0AEFB76-8F52-4314-B26A-9A11766D2DD0}" type="presOf" srcId="{D9B66FB2-DA84-4794-ABE5-AFFFA773F9EE}" destId="{EE232F87-7A85-48C1-BDB2-983156326F25}" srcOrd="0" destOrd="0" presId="urn:microsoft.com/office/officeart/2005/8/layout/bProcess4"/>
    <dgm:cxn modelId="{E2ADF3E4-DB1F-4383-A998-03051C9B8FF5}" type="presOf" srcId="{3420144B-3EF5-4175-B759-06C1ABDF87AB}" destId="{3BDA9172-54C1-4317-BBFC-904226FB6DDF}" srcOrd="0" destOrd="0" presId="urn:microsoft.com/office/officeart/2005/8/layout/bProcess4"/>
    <dgm:cxn modelId="{13D92CE8-7270-4FD1-B78B-18E70BC6C909}" type="presOf" srcId="{DCFCEDBF-5A06-41F2-9FB6-F2A62654E3F0}" destId="{4A942C09-E2C8-446C-B2B4-B36301120F53}" srcOrd="0" destOrd="0" presId="urn:microsoft.com/office/officeart/2005/8/layout/bProcess4"/>
    <dgm:cxn modelId="{2BAFB150-2B96-4537-B020-A3489C9B75FE}" srcId="{DCFCEDBF-5A06-41F2-9FB6-F2A62654E3F0}" destId="{3420144B-3EF5-4175-B759-06C1ABDF87AB}" srcOrd="4" destOrd="0" parTransId="{CC6E5114-B51C-42B5-87AB-F49F01B640D7}" sibTransId="{DA330887-9368-4B0B-9AF2-CDE90DD6402C}"/>
    <dgm:cxn modelId="{43FE0B6B-E0C0-4DCD-954C-98CFB89E253A}" type="presOf" srcId="{7E6C3FA9-A6D3-4533-B2D3-DDB217BAE1F9}" destId="{2E062F32-4FF9-4672-8D50-EB42FFAFC90B}" srcOrd="0" destOrd="0" presId="urn:microsoft.com/office/officeart/2005/8/layout/bProcess4"/>
    <dgm:cxn modelId="{AC805C4D-7019-4512-801B-416445405B98}" srcId="{DCFCEDBF-5A06-41F2-9FB6-F2A62654E3F0}" destId="{E5D3D37E-0D74-43C3-A704-A869B3C074F4}" srcOrd="6" destOrd="0" parTransId="{04841AA3-52B2-4E5E-85A5-01553B98ED06}" sibTransId="{B508F694-F40E-424E-A525-A22C60453A71}"/>
    <dgm:cxn modelId="{3B50318B-D7DC-4C0C-B747-F33DB4451B75}" srcId="{DCFCEDBF-5A06-41F2-9FB6-F2A62654E3F0}" destId="{90D96414-FEF9-4823-A998-524C61F398A5}" srcOrd="2" destOrd="0" parTransId="{5D367F69-F1B6-4A0C-BD17-E3059744E0E7}" sibTransId="{D1A929A5-86D1-48FF-B508-BDAA0AF0B40A}"/>
    <dgm:cxn modelId="{BBC70822-F37C-411E-B2D0-B365B2061FD3}" type="presOf" srcId="{44A50E1C-B49E-40E6-9E89-DA741FFE887D}" destId="{E0C8FD6E-6E94-47D6-BFA0-660CC944D1EC}" srcOrd="0" destOrd="0" presId="urn:microsoft.com/office/officeart/2005/8/layout/bProcess4"/>
    <dgm:cxn modelId="{F36F834E-36F1-4C49-8469-7F7F06F3F056}" type="presOf" srcId="{CC1BD504-C99D-45DA-AF4D-0BAD3163E32A}" destId="{78F5BAB8-E03B-4C78-83C8-5EFE0DA0832C}" srcOrd="0" destOrd="0" presId="urn:microsoft.com/office/officeart/2005/8/layout/bProcess4"/>
    <dgm:cxn modelId="{20A78071-6720-466A-84C6-5242942C8F85}" type="presOf" srcId="{B508F694-F40E-424E-A525-A22C60453A71}" destId="{FB83BAFD-6E06-47AE-A628-417C9F4D88DE}" srcOrd="0" destOrd="0" presId="urn:microsoft.com/office/officeart/2005/8/layout/bProcess4"/>
    <dgm:cxn modelId="{25D34D01-851F-4294-A877-D6D7CEE4F763}" type="presOf" srcId="{D1A929A5-86D1-48FF-B508-BDAA0AF0B40A}" destId="{F16124AD-292C-4ED9-93F3-0EFCF4B3AAD3}" srcOrd="0" destOrd="0" presId="urn:microsoft.com/office/officeart/2005/8/layout/bProcess4"/>
    <dgm:cxn modelId="{0BDAF1C9-5DEE-469D-9754-014EFC67A3CA}" srcId="{DCFCEDBF-5A06-41F2-9FB6-F2A62654E3F0}" destId="{CC1BD504-C99D-45DA-AF4D-0BAD3163E32A}" srcOrd="7" destOrd="0" parTransId="{C5AC5A7F-0C58-4377-B536-00D2AD12B294}" sibTransId="{919933BD-C50F-463E-B026-31F978140A08}"/>
    <dgm:cxn modelId="{EDE01FE6-F02B-426E-906E-C1767FD16C29}" srcId="{DCFCEDBF-5A06-41F2-9FB6-F2A62654E3F0}" destId="{44A50E1C-B49E-40E6-9E89-DA741FFE887D}" srcOrd="0" destOrd="0" parTransId="{97E8FAF8-26DC-4DC9-9C6D-2740F6E2C918}" sibTransId="{D9B66FB2-DA84-4794-ABE5-AFFFA773F9EE}"/>
    <dgm:cxn modelId="{6329728A-B30B-4865-A820-653B63533C48}" type="presOf" srcId="{F5EAFB1F-9578-4BCA-BA25-D30414448E39}" destId="{4AB7794C-7794-4D18-B925-95EB809747E9}" srcOrd="0" destOrd="0" presId="urn:microsoft.com/office/officeart/2005/8/layout/bProcess4"/>
    <dgm:cxn modelId="{EBE9AF4D-8147-4B57-904D-87EC0B445201}" type="presOf" srcId="{318222D0-FA98-4299-8C3F-42834AD82E03}" destId="{9857D126-4F54-4A63-B1BE-F52D24052723}" srcOrd="0" destOrd="0" presId="urn:microsoft.com/office/officeart/2005/8/layout/bProcess4"/>
    <dgm:cxn modelId="{0EB0BA7E-C5B1-46DF-9E5E-B494F1CC595B}" type="presOf" srcId="{919933BD-C50F-463E-B026-31F978140A08}" destId="{4206B1B0-47FD-4C19-BF64-B155C928558C}" srcOrd="0" destOrd="0" presId="urn:microsoft.com/office/officeart/2005/8/layout/bProcess4"/>
    <dgm:cxn modelId="{5520B18C-B04E-40FC-93E4-24BA415F4066}" type="presOf" srcId="{CE205CEB-4D26-4C09-B853-3BF1EB17B87B}" destId="{F3002758-AAE2-48D6-897A-F0581C9D9CC2}" srcOrd="0" destOrd="0" presId="urn:microsoft.com/office/officeart/2005/8/layout/bProcess4"/>
    <dgm:cxn modelId="{8195D1BF-72FF-4324-9F62-EF4158022627}" type="presOf" srcId="{DA330887-9368-4B0B-9AF2-CDE90DD6402C}" destId="{E6371EA3-9F83-47E0-9F93-1A5EBB0F88E0}" srcOrd="0" destOrd="0" presId="urn:microsoft.com/office/officeart/2005/8/layout/bProcess4"/>
    <dgm:cxn modelId="{F0976A6A-877C-405D-A039-67075C559FBA}" type="presOf" srcId="{90D96414-FEF9-4823-A998-524C61F398A5}" destId="{323E6B52-1527-460D-BDF6-DD12F30C9F9B}" srcOrd="0" destOrd="0" presId="urn:microsoft.com/office/officeart/2005/8/layout/bProcess4"/>
    <dgm:cxn modelId="{5E939788-B4C1-4AF1-B3F0-26BC9E95E1F9}" srcId="{DCFCEDBF-5A06-41F2-9FB6-F2A62654E3F0}" destId="{F5EAFB1F-9578-4BCA-BA25-D30414448E39}" srcOrd="3" destOrd="0" parTransId="{CC165669-4155-4071-831F-148073D99C42}" sibTransId="{318222D0-FA98-4299-8C3F-42834AD82E03}"/>
    <dgm:cxn modelId="{B406DD1D-273D-464B-9656-50F0038EC79E}" srcId="{DCFCEDBF-5A06-41F2-9FB6-F2A62654E3F0}" destId="{956770A8-36C9-4221-B437-4B777B098408}" srcOrd="5" destOrd="0" parTransId="{C9F29487-026D-4A10-AD04-B06F5330FF12}" sibTransId="{7E6C3FA9-A6D3-4533-B2D3-DDB217BAE1F9}"/>
    <dgm:cxn modelId="{E2E62AC2-67D7-4F11-B987-A6D4D81429BC}" type="presOf" srcId="{9984ECFD-0F84-4694-B3BC-F6E491F37662}" destId="{F81FCB1C-5C8B-46BF-8C6B-2B43673F76A3}" srcOrd="0" destOrd="0" presId="urn:microsoft.com/office/officeart/2005/8/layout/bProcess4"/>
    <dgm:cxn modelId="{5E7904CE-0712-4BDB-85DF-C2C2617F6C20}" type="presOf" srcId="{C291594F-B3D0-430B-9106-7DBCCD29B93B}" destId="{072EB708-6050-40FD-B12A-486DA73590D2}" srcOrd="0" destOrd="0" presId="urn:microsoft.com/office/officeart/2005/8/layout/bProcess4"/>
    <dgm:cxn modelId="{2A67FD91-9D00-4DC6-AED4-62739EC629C0}" type="presParOf" srcId="{4A942C09-E2C8-446C-B2B4-B36301120F53}" destId="{6E082952-87BA-4FD9-9C26-B0800FC22200}" srcOrd="0" destOrd="0" presId="urn:microsoft.com/office/officeart/2005/8/layout/bProcess4"/>
    <dgm:cxn modelId="{315D0086-877E-4BB0-8761-1CD0B8D6A3C0}" type="presParOf" srcId="{6E082952-87BA-4FD9-9C26-B0800FC22200}" destId="{B8ECE4CB-BEA8-4B4E-AB82-7F6B2E6F4677}" srcOrd="0" destOrd="0" presId="urn:microsoft.com/office/officeart/2005/8/layout/bProcess4"/>
    <dgm:cxn modelId="{1E2FA4AD-FAFB-4728-A4AF-3FE4E0CB6B7D}" type="presParOf" srcId="{6E082952-87BA-4FD9-9C26-B0800FC22200}" destId="{E0C8FD6E-6E94-47D6-BFA0-660CC944D1EC}" srcOrd="1" destOrd="0" presId="urn:microsoft.com/office/officeart/2005/8/layout/bProcess4"/>
    <dgm:cxn modelId="{503B777D-79E5-46F3-B132-218B5202E5AB}" type="presParOf" srcId="{4A942C09-E2C8-446C-B2B4-B36301120F53}" destId="{EE232F87-7A85-48C1-BDB2-983156326F25}" srcOrd="1" destOrd="0" presId="urn:microsoft.com/office/officeart/2005/8/layout/bProcess4"/>
    <dgm:cxn modelId="{E65DCC41-7435-4CF5-93D7-E6B08CBC3055}" type="presParOf" srcId="{4A942C09-E2C8-446C-B2B4-B36301120F53}" destId="{D7557B58-8288-47B3-B420-B7BB3E295536}" srcOrd="2" destOrd="0" presId="urn:microsoft.com/office/officeart/2005/8/layout/bProcess4"/>
    <dgm:cxn modelId="{281DB7C2-65D6-4D60-B90F-D3D5D978BA82}" type="presParOf" srcId="{D7557B58-8288-47B3-B420-B7BB3E295536}" destId="{56D3CC6E-FA69-4697-A897-AE766BD9BBCE}" srcOrd="0" destOrd="0" presId="urn:microsoft.com/office/officeart/2005/8/layout/bProcess4"/>
    <dgm:cxn modelId="{8330EE8E-5EC1-438E-8246-BAA053C5DCE1}" type="presParOf" srcId="{D7557B58-8288-47B3-B420-B7BB3E295536}" destId="{072EB708-6050-40FD-B12A-486DA73590D2}" srcOrd="1" destOrd="0" presId="urn:microsoft.com/office/officeart/2005/8/layout/bProcess4"/>
    <dgm:cxn modelId="{EDC427D2-C053-4815-A4FA-8030386429FC}" type="presParOf" srcId="{4A942C09-E2C8-446C-B2B4-B36301120F53}" destId="{F81FCB1C-5C8B-46BF-8C6B-2B43673F76A3}" srcOrd="3" destOrd="0" presId="urn:microsoft.com/office/officeart/2005/8/layout/bProcess4"/>
    <dgm:cxn modelId="{9FB00295-F3A8-4303-9ED7-84CCAE158C32}" type="presParOf" srcId="{4A942C09-E2C8-446C-B2B4-B36301120F53}" destId="{CB0D425B-2B28-4D6E-AFF9-0BBF08AD467C}" srcOrd="4" destOrd="0" presId="urn:microsoft.com/office/officeart/2005/8/layout/bProcess4"/>
    <dgm:cxn modelId="{11ADFA09-B41D-49C6-9489-8FC248B84960}" type="presParOf" srcId="{CB0D425B-2B28-4D6E-AFF9-0BBF08AD467C}" destId="{BE2D3D43-8753-43DA-98CA-2B28F9320FD1}" srcOrd="0" destOrd="0" presId="urn:microsoft.com/office/officeart/2005/8/layout/bProcess4"/>
    <dgm:cxn modelId="{415E0839-F1A2-45E7-B1E5-F0B89E717278}" type="presParOf" srcId="{CB0D425B-2B28-4D6E-AFF9-0BBF08AD467C}" destId="{323E6B52-1527-460D-BDF6-DD12F30C9F9B}" srcOrd="1" destOrd="0" presId="urn:microsoft.com/office/officeart/2005/8/layout/bProcess4"/>
    <dgm:cxn modelId="{7BABCA02-1F74-4B3D-A66C-277201BCC005}" type="presParOf" srcId="{4A942C09-E2C8-446C-B2B4-B36301120F53}" destId="{F16124AD-292C-4ED9-93F3-0EFCF4B3AAD3}" srcOrd="5" destOrd="0" presId="urn:microsoft.com/office/officeart/2005/8/layout/bProcess4"/>
    <dgm:cxn modelId="{28EC88E3-8377-4E53-97C2-0EC263FB5848}" type="presParOf" srcId="{4A942C09-E2C8-446C-B2B4-B36301120F53}" destId="{C1EF88A5-2907-46C5-8962-7B0EFE851307}" srcOrd="6" destOrd="0" presId="urn:microsoft.com/office/officeart/2005/8/layout/bProcess4"/>
    <dgm:cxn modelId="{A12F3B0A-F6FA-45EB-A96A-A9814F857756}" type="presParOf" srcId="{C1EF88A5-2907-46C5-8962-7B0EFE851307}" destId="{6EEE1051-3366-423B-9C03-5648F27B4232}" srcOrd="0" destOrd="0" presId="urn:microsoft.com/office/officeart/2005/8/layout/bProcess4"/>
    <dgm:cxn modelId="{19270BA9-7584-4163-862D-AB0B6E5EFE7C}" type="presParOf" srcId="{C1EF88A5-2907-46C5-8962-7B0EFE851307}" destId="{4AB7794C-7794-4D18-B925-95EB809747E9}" srcOrd="1" destOrd="0" presId="urn:microsoft.com/office/officeart/2005/8/layout/bProcess4"/>
    <dgm:cxn modelId="{C99A599E-94F1-4F47-A122-FDD9FE3343B8}" type="presParOf" srcId="{4A942C09-E2C8-446C-B2B4-B36301120F53}" destId="{9857D126-4F54-4A63-B1BE-F52D24052723}" srcOrd="7" destOrd="0" presId="urn:microsoft.com/office/officeart/2005/8/layout/bProcess4"/>
    <dgm:cxn modelId="{D58D9919-F344-4324-8D10-282F7EC4D21D}" type="presParOf" srcId="{4A942C09-E2C8-446C-B2B4-B36301120F53}" destId="{54D41255-A209-4434-B70D-E3AD49F4619F}" srcOrd="8" destOrd="0" presId="urn:microsoft.com/office/officeart/2005/8/layout/bProcess4"/>
    <dgm:cxn modelId="{3A689A99-7230-436B-95E7-22348EA2143E}" type="presParOf" srcId="{54D41255-A209-4434-B70D-E3AD49F4619F}" destId="{34485E2E-D845-4079-B0AF-B8A8B790BF05}" srcOrd="0" destOrd="0" presId="urn:microsoft.com/office/officeart/2005/8/layout/bProcess4"/>
    <dgm:cxn modelId="{95CF6F2C-A9A6-455A-A07C-60680B0A0059}" type="presParOf" srcId="{54D41255-A209-4434-B70D-E3AD49F4619F}" destId="{3BDA9172-54C1-4317-BBFC-904226FB6DDF}" srcOrd="1" destOrd="0" presId="urn:microsoft.com/office/officeart/2005/8/layout/bProcess4"/>
    <dgm:cxn modelId="{12F0D200-5263-4C9C-B079-3C9709F0A042}" type="presParOf" srcId="{4A942C09-E2C8-446C-B2B4-B36301120F53}" destId="{E6371EA3-9F83-47E0-9F93-1A5EBB0F88E0}" srcOrd="9" destOrd="0" presId="urn:microsoft.com/office/officeart/2005/8/layout/bProcess4"/>
    <dgm:cxn modelId="{F1F19AE2-5AFA-4DD0-A331-77B9AE6E64CD}" type="presParOf" srcId="{4A942C09-E2C8-446C-B2B4-B36301120F53}" destId="{EACA1756-0CA2-4433-81BB-B3BB2922A29F}" srcOrd="10" destOrd="0" presId="urn:microsoft.com/office/officeart/2005/8/layout/bProcess4"/>
    <dgm:cxn modelId="{99B0C158-2A4F-452F-9B16-A76CDC1E1643}" type="presParOf" srcId="{EACA1756-0CA2-4433-81BB-B3BB2922A29F}" destId="{109FE96C-F425-4C8F-AF5D-619EF8FB150C}" srcOrd="0" destOrd="0" presId="urn:microsoft.com/office/officeart/2005/8/layout/bProcess4"/>
    <dgm:cxn modelId="{83663975-5ED0-4D49-977B-3C621F903746}" type="presParOf" srcId="{EACA1756-0CA2-4433-81BB-B3BB2922A29F}" destId="{6DEC83FB-9BD5-44E4-BC04-CF7AA52921F0}" srcOrd="1" destOrd="0" presId="urn:microsoft.com/office/officeart/2005/8/layout/bProcess4"/>
    <dgm:cxn modelId="{40EDE637-65F8-47BD-B690-914C87B54970}" type="presParOf" srcId="{4A942C09-E2C8-446C-B2B4-B36301120F53}" destId="{2E062F32-4FF9-4672-8D50-EB42FFAFC90B}" srcOrd="11" destOrd="0" presId="urn:microsoft.com/office/officeart/2005/8/layout/bProcess4"/>
    <dgm:cxn modelId="{BB65B101-58F8-404C-933E-3FF599502E01}" type="presParOf" srcId="{4A942C09-E2C8-446C-B2B4-B36301120F53}" destId="{51A39984-21C3-4C31-9154-B60424F27B4C}" srcOrd="12" destOrd="0" presId="urn:microsoft.com/office/officeart/2005/8/layout/bProcess4"/>
    <dgm:cxn modelId="{7784DC34-6B48-4A31-A878-56497B63E8B0}" type="presParOf" srcId="{51A39984-21C3-4C31-9154-B60424F27B4C}" destId="{358D1AB1-A7EB-4E8A-BAD0-8888089131CB}" srcOrd="0" destOrd="0" presId="urn:microsoft.com/office/officeart/2005/8/layout/bProcess4"/>
    <dgm:cxn modelId="{CAFC564B-53A4-495C-A185-915CEA34AAAB}" type="presParOf" srcId="{51A39984-21C3-4C31-9154-B60424F27B4C}" destId="{4509FE12-11CE-468E-81AA-305D3DB71E5C}" srcOrd="1" destOrd="0" presId="urn:microsoft.com/office/officeart/2005/8/layout/bProcess4"/>
    <dgm:cxn modelId="{503D0EDA-C2BF-4AFC-AD2A-65DBA8747E96}" type="presParOf" srcId="{4A942C09-E2C8-446C-B2B4-B36301120F53}" destId="{FB83BAFD-6E06-47AE-A628-417C9F4D88DE}" srcOrd="13" destOrd="0" presId="urn:microsoft.com/office/officeart/2005/8/layout/bProcess4"/>
    <dgm:cxn modelId="{E2615F8B-8818-4DA6-8044-6568C6C8F815}" type="presParOf" srcId="{4A942C09-E2C8-446C-B2B4-B36301120F53}" destId="{EF9074A6-124E-4B6E-9A78-665B1CC7DA17}" srcOrd="14" destOrd="0" presId="urn:microsoft.com/office/officeart/2005/8/layout/bProcess4"/>
    <dgm:cxn modelId="{7925703D-E5C4-474F-855C-7F97F4FA8A27}" type="presParOf" srcId="{EF9074A6-124E-4B6E-9A78-665B1CC7DA17}" destId="{B7A193BA-F886-43A8-8BA4-BB8C1F01AFE5}" srcOrd="0" destOrd="0" presId="urn:microsoft.com/office/officeart/2005/8/layout/bProcess4"/>
    <dgm:cxn modelId="{2535EAB4-3B3E-401B-830D-53B065B58FCE}" type="presParOf" srcId="{EF9074A6-124E-4B6E-9A78-665B1CC7DA17}" destId="{78F5BAB8-E03B-4C78-83C8-5EFE0DA0832C}" srcOrd="1" destOrd="0" presId="urn:microsoft.com/office/officeart/2005/8/layout/bProcess4"/>
    <dgm:cxn modelId="{3EFD66B9-7708-4AD7-927E-932A8E29A6E7}" type="presParOf" srcId="{4A942C09-E2C8-446C-B2B4-B36301120F53}" destId="{4206B1B0-47FD-4C19-BF64-B155C928558C}" srcOrd="15" destOrd="0" presId="urn:microsoft.com/office/officeart/2005/8/layout/bProcess4"/>
    <dgm:cxn modelId="{35C17ABC-55B1-4FAE-ADFE-2CCF152C96B2}" type="presParOf" srcId="{4A942C09-E2C8-446C-B2B4-B36301120F53}" destId="{D4AEDEC7-8DDF-42C6-B91B-8BB5990CDEF6}" srcOrd="16" destOrd="0" presId="urn:microsoft.com/office/officeart/2005/8/layout/bProcess4"/>
    <dgm:cxn modelId="{7971B428-7205-4E4A-96C2-BA72D7BB2A06}" type="presParOf" srcId="{D4AEDEC7-8DDF-42C6-B91B-8BB5990CDEF6}" destId="{AC343C3C-E86A-4618-8124-C95F44781843}" srcOrd="0" destOrd="0" presId="urn:microsoft.com/office/officeart/2005/8/layout/bProcess4"/>
    <dgm:cxn modelId="{368ACD14-BAF1-4FA6-90E7-B6E52F6640C6}" type="presParOf" srcId="{D4AEDEC7-8DDF-42C6-B91B-8BB5990CDEF6}" destId="{F3002758-AAE2-48D6-897A-F0581C9D9CC2}" srcOrd="1" destOrd="0" presId="urn:microsoft.com/office/officeart/2005/8/layout/bProcess4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DDA4AB4-3682-436E-AC93-08D8617E7C27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689552-0338-45D8-A2AF-24C1DC8D231E}">
      <dgm:prSet/>
      <dgm:spPr/>
      <dgm:t>
        <a:bodyPr/>
        <a:lstStyle/>
        <a:p>
          <a:pPr rtl="0"/>
          <a:r>
            <a:rPr lang="uk-UA" dirty="0" smtClean="0">
              <a:solidFill>
                <a:schemeClr val="tx1"/>
              </a:solidFill>
            </a:rPr>
            <a:t>б) проведення масових спортивних змагань з різних видів спорту, дні туризму, ігри на свіжому повітрі, самостійні заняття фіз. вправами;</a:t>
          </a:r>
          <a:endParaRPr lang="ru-RU" dirty="0">
            <a:solidFill>
              <a:schemeClr val="tx1"/>
            </a:solidFill>
          </a:endParaRPr>
        </a:p>
      </dgm:t>
    </dgm:pt>
    <dgm:pt modelId="{1D3AA6EB-47B2-418F-AD85-0F5B46B16B31}" type="parTrans" cxnId="{097E7D4B-9268-4752-AE03-40E3A0195594}">
      <dgm:prSet/>
      <dgm:spPr/>
      <dgm:t>
        <a:bodyPr/>
        <a:lstStyle/>
        <a:p>
          <a:endParaRPr lang="ru-RU"/>
        </a:p>
      </dgm:t>
    </dgm:pt>
    <dgm:pt modelId="{60A48061-6F08-4534-9B63-EF80142D8A8B}" type="sibTrans" cxnId="{097E7D4B-9268-4752-AE03-40E3A0195594}">
      <dgm:prSet/>
      <dgm:spPr/>
      <dgm:t>
        <a:bodyPr/>
        <a:lstStyle/>
        <a:p>
          <a:endParaRPr lang="ru-RU"/>
        </a:p>
      </dgm:t>
    </dgm:pt>
    <dgm:pt modelId="{5E3C1A24-49CD-4959-A917-B880B32E1B13}">
      <dgm:prSet/>
      <dgm:spPr/>
      <dgm:t>
        <a:bodyPr/>
        <a:lstStyle/>
        <a:p>
          <a:pPr rtl="0"/>
          <a:r>
            <a:rPr lang="uk-UA" dirty="0" smtClean="0">
              <a:solidFill>
                <a:schemeClr val="tx1"/>
              </a:solidFill>
            </a:rPr>
            <a:t>в)загартовування та </a:t>
          </a:r>
          <a:r>
            <a:rPr lang="uk-UA" dirty="0" err="1" smtClean="0">
              <a:solidFill>
                <a:schemeClr val="tx1"/>
              </a:solidFill>
            </a:rPr>
            <a:t>загартовувальні</a:t>
          </a:r>
          <a:r>
            <a:rPr lang="uk-UA" dirty="0" smtClean="0">
              <a:solidFill>
                <a:schemeClr val="tx1"/>
              </a:solidFill>
            </a:rPr>
            <a:t> процедури;</a:t>
          </a:r>
          <a:endParaRPr lang="ru-RU" dirty="0">
            <a:solidFill>
              <a:schemeClr val="tx1"/>
            </a:solidFill>
          </a:endParaRPr>
        </a:p>
      </dgm:t>
    </dgm:pt>
    <dgm:pt modelId="{90952005-A7E2-434B-8960-4D329BDBC121}" type="parTrans" cxnId="{EE224485-17FF-4A70-8254-2FC367B21C21}">
      <dgm:prSet/>
      <dgm:spPr/>
      <dgm:t>
        <a:bodyPr/>
        <a:lstStyle/>
        <a:p>
          <a:endParaRPr lang="ru-RU"/>
        </a:p>
      </dgm:t>
    </dgm:pt>
    <dgm:pt modelId="{321B6B7F-143C-42A3-A7A2-7A3251BA31A7}" type="sibTrans" cxnId="{EE224485-17FF-4A70-8254-2FC367B21C21}">
      <dgm:prSet/>
      <dgm:spPr/>
      <dgm:t>
        <a:bodyPr/>
        <a:lstStyle/>
        <a:p>
          <a:endParaRPr lang="ru-RU"/>
        </a:p>
      </dgm:t>
    </dgm:pt>
    <dgm:pt modelId="{6F721A2A-D207-4292-865C-7D76B4BE30CE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г)</a:t>
          </a:r>
          <a:r>
            <a:rPr lang="ru-RU" dirty="0" err="1" smtClean="0">
              <a:solidFill>
                <a:schemeClr val="tx1"/>
              </a:solidFill>
            </a:rPr>
            <a:t>твердий</a:t>
          </a:r>
          <a:r>
            <a:rPr lang="ru-RU" dirty="0" smtClean="0">
              <a:solidFill>
                <a:schemeClr val="tx1"/>
              </a:solidFill>
            </a:rPr>
            <a:t> режим дня;</a:t>
          </a:r>
          <a:endParaRPr lang="ru-RU" dirty="0">
            <a:solidFill>
              <a:schemeClr val="tx1"/>
            </a:solidFill>
          </a:endParaRPr>
        </a:p>
      </dgm:t>
    </dgm:pt>
    <dgm:pt modelId="{BE17C79F-7DBE-48B3-8A04-647CE1D27D44}" type="parTrans" cxnId="{31A0C65F-B6CB-4E9A-BF90-339565173F7F}">
      <dgm:prSet/>
      <dgm:spPr/>
      <dgm:t>
        <a:bodyPr/>
        <a:lstStyle/>
        <a:p>
          <a:endParaRPr lang="ru-RU"/>
        </a:p>
      </dgm:t>
    </dgm:pt>
    <dgm:pt modelId="{A1ABAD30-D571-498F-B3E6-624CE84ADCAB}" type="sibTrans" cxnId="{31A0C65F-B6CB-4E9A-BF90-339565173F7F}">
      <dgm:prSet/>
      <dgm:spPr/>
      <dgm:t>
        <a:bodyPr/>
        <a:lstStyle/>
        <a:p>
          <a:endParaRPr lang="ru-RU"/>
        </a:p>
      </dgm:t>
    </dgm:pt>
    <dgm:pt modelId="{1C0EF2EC-AA63-463D-838F-E5E624B19D32}">
      <dgm:prSet/>
      <dgm:spPr/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</a:rPr>
            <a:t>а)  уроки </a:t>
          </a:r>
          <a:r>
            <a:rPr lang="ru-RU" dirty="0" err="1" smtClean="0">
              <a:solidFill>
                <a:schemeClr val="tx1"/>
              </a:solidFill>
            </a:rPr>
            <a:t>фізичної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культури</a:t>
          </a:r>
          <a:r>
            <a:rPr lang="ru-RU" dirty="0" smtClean="0">
              <a:solidFill>
                <a:schemeClr val="tx1"/>
              </a:solidFill>
            </a:rPr>
            <a:t>; </a:t>
          </a:r>
          <a:r>
            <a:rPr lang="ru-RU" dirty="0" err="1" smtClean="0">
              <a:solidFill>
                <a:schemeClr val="tx1"/>
              </a:solidFill>
            </a:rPr>
            <a:t>фізкультурно</a:t>
          </a:r>
          <a:r>
            <a:rPr lang="ru-RU" dirty="0" smtClean="0">
              <a:solidFill>
                <a:schemeClr val="tx1"/>
              </a:solidFill>
            </a:rPr>
            <a:t> – </a:t>
          </a:r>
          <a:r>
            <a:rPr lang="ru-RU" dirty="0" err="1" smtClean="0">
              <a:solidFill>
                <a:schemeClr val="tx1"/>
              </a:solidFill>
            </a:rPr>
            <a:t>оздоровчі</a:t>
          </a:r>
          <a:r>
            <a:rPr lang="ru-RU" dirty="0" smtClean="0">
              <a:solidFill>
                <a:schemeClr val="tx1"/>
              </a:solidFill>
            </a:rPr>
            <a:t> заходи </a:t>
          </a:r>
          <a:r>
            <a:rPr lang="ru-RU" dirty="0" err="1" smtClean="0">
              <a:solidFill>
                <a:schemeClr val="tx1"/>
              </a:solidFill>
            </a:rPr>
            <a:t>протягом</a:t>
          </a:r>
          <a:r>
            <a:rPr lang="ru-RU" dirty="0" smtClean="0">
              <a:solidFill>
                <a:schemeClr val="tx1"/>
              </a:solidFill>
            </a:rPr>
            <a:t> дня( </a:t>
          </a:r>
          <a:r>
            <a:rPr lang="ru-RU" dirty="0" err="1" smtClean="0">
              <a:solidFill>
                <a:schemeClr val="tx1"/>
              </a:solidFill>
            </a:rPr>
            <a:t>фізкультхвилинки</a:t>
          </a:r>
          <a:r>
            <a:rPr lang="ru-RU" dirty="0" smtClean="0">
              <a:solidFill>
                <a:schemeClr val="tx1"/>
              </a:solidFill>
            </a:rPr>
            <a:t>, </a:t>
          </a:r>
          <a:r>
            <a:rPr lang="ru-RU" dirty="0" err="1" smtClean="0">
              <a:solidFill>
                <a:schemeClr val="tx1"/>
              </a:solidFill>
            </a:rPr>
            <a:t>ігри</a:t>
          </a:r>
          <a:r>
            <a:rPr lang="ru-RU" dirty="0" smtClean="0">
              <a:solidFill>
                <a:schemeClr val="tx1"/>
              </a:solidFill>
            </a:rPr>
            <a:t>, </a:t>
          </a:r>
          <a:r>
            <a:rPr lang="ru-RU" dirty="0" err="1" smtClean="0">
              <a:solidFill>
                <a:schemeClr val="tx1"/>
              </a:solidFill>
            </a:rPr>
            <a:t>фізичні</a:t>
          </a:r>
          <a:r>
            <a:rPr lang="ru-RU" dirty="0" smtClean="0">
              <a:solidFill>
                <a:schemeClr val="tx1"/>
              </a:solidFill>
            </a:rPr>
            <a:t> </a:t>
          </a:r>
          <a:r>
            <a:rPr lang="ru-RU" dirty="0" err="1" smtClean="0">
              <a:solidFill>
                <a:schemeClr val="tx1"/>
              </a:solidFill>
            </a:rPr>
            <a:t>вправи</a:t>
          </a:r>
          <a:r>
            <a:rPr lang="ru-RU" dirty="0" smtClean="0">
              <a:solidFill>
                <a:schemeClr val="tx1"/>
              </a:solidFill>
            </a:rPr>
            <a:t> на </a:t>
          </a:r>
          <a:r>
            <a:rPr lang="ru-RU" dirty="0" err="1" smtClean="0">
              <a:solidFill>
                <a:schemeClr val="tx1"/>
              </a:solidFill>
            </a:rPr>
            <a:t>перервах</a:t>
          </a:r>
          <a:r>
            <a:rPr lang="ru-RU" dirty="0" smtClean="0">
              <a:solidFill>
                <a:schemeClr val="tx1"/>
              </a:solidFill>
            </a:rPr>
            <a:t>);</a:t>
          </a:r>
          <a:endParaRPr lang="ru-RU" dirty="0">
            <a:solidFill>
              <a:schemeClr val="tx1"/>
            </a:solidFill>
          </a:endParaRPr>
        </a:p>
      </dgm:t>
    </dgm:pt>
    <dgm:pt modelId="{04D3AFCC-56A8-47C6-918E-4374DD1B768A}" type="sibTrans" cxnId="{8ADC2B53-0B14-4422-B459-916131A0E5D9}">
      <dgm:prSet/>
      <dgm:spPr/>
      <dgm:t>
        <a:bodyPr/>
        <a:lstStyle/>
        <a:p>
          <a:endParaRPr lang="ru-RU"/>
        </a:p>
      </dgm:t>
    </dgm:pt>
    <dgm:pt modelId="{D81089D4-DFAA-4743-8281-DAEC876656D5}" type="parTrans" cxnId="{8ADC2B53-0B14-4422-B459-916131A0E5D9}">
      <dgm:prSet/>
      <dgm:spPr/>
      <dgm:t>
        <a:bodyPr/>
        <a:lstStyle/>
        <a:p>
          <a:endParaRPr lang="ru-RU"/>
        </a:p>
      </dgm:t>
    </dgm:pt>
    <dgm:pt modelId="{05492133-67B4-4B0A-9E89-9FDF8FD85F2F}" type="pres">
      <dgm:prSet presAssocID="{DDDA4AB4-3682-436E-AC93-08D8617E7C27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8F2FF8B-B782-4BC8-A573-5B61E55C6183}" type="pres">
      <dgm:prSet presAssocID="{1C0EF2EC-AA63-463D-838F-E5E624B19D32}" presName="composite" presStyleCnt="0"/>
      <dgm:spPr/>
    </dgm:pt>
    <dgm:pt modelId="{42DFB4A5-6F64-4BF4-BAA4-42144AF95E32}" type="pres">
      <dgm:prSet presAssocID="{1C0EF2EC-AA63-463D-838F-E5E624B19D32}" presName="imgShp" presStyleLbl="fgImgPlace1" presStyleIdx="0" presStyleCnt="4"/>
      <dgm:spPr/>
    </dgm:pt>
    <dgm:pt modelId="{95D47D5F-D9CB-4292-A596-BF827AB5B4C9}" type="pres">
      <dgm:prSet presAssocID="{1C0EF2EC-AA63-463D-838F-E5E624B19D32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F1B8C3-683C-4D36-A25B-36D0C7180EA9}" type="pres">
      <dgm:prSet presAssocID="{04D3AFCC-56A8-47C6-918E-4374DD1B768A}" presName="spacing" presStyleCnt="0"/>
      <dgm:spPr/>
    </dgm:pt>
    <dgm:pt modelId="{7493006A-985B-4D6F-A696-7A1FEC711D25}" type="pres">
      <dgm:prSet presAssocID="{EB689552-0338-45D8-A2AF-24C1DC8D231E}" presName="composite" presStyleCnt="0"/>
      <dgm:spPr/>
    </dgm:pt>
    <dgm:pt modelId="{03B7FEF0-36CB-4074-92DB-C56C94354D37}" type="pres">
      <dgm:prSet presAssocID="{EB689552-0338-45D8-A2AF-24C1DC8D231E}" presName="imgShp" presStyleLbl="fgImgPlace1" presStyleIdx="1" presStyleCnt="4"/>
      <dgm:spPr/>
    </dgm:pt>
    <dgm:pt modelId="{04AA4680-5B3F-43B5-A51E-6A21DB09E8C8}" type="pres">
      <dgm:prSet presAssocID="{EB689552-0338-45D8-A2AF-24C1DC8D231E}" presName="txShp" presStyleLbl="node1" presStyleIdx="1" presStyleCnt="4" custLinFactNeighborX="629" custLinFactNeighborY="34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AAB3C0-B900-4560-8FBB-0E0A16E7A24A}" type="pres">
      <dgm:prSet presAssocID="{60A48061-6F08-4534-9B63-EF80142D8A8B}" presName="spacing" presStyleCnt="0"/>
      <dgm:spPr/>
    </dgm:pt>
    <dgm:pt modelId="{F4E729D7-F1AD-4D04-BCC8-AA2AE11ECCED}" type="pres">
      <dgm:prSet presAssocID="{5E3C1A24-49CD-4959-A917-B880B32E1B13}" presName="composite" presStyleCnt="0"/>
      <dgm:spPr/>
    </dgm:pt>
    <dgm:pt modelId="{078AA0CB-CBD3-4013-A92C-D033C7A904A5}" type="pres">
      <dgm:prSet presAssocID="{5E3C1A24-49CD-4959-A917-B880B32E1B13}" presName="imgShp" presStyleLbl="fgImgPlace1" presStyleIdx="2" presStyleCnt="4"/>
      <dgm:spPr/>
    </dgm:pt>
    <dgm:pt modelId="{4D818F47-0A8C-403C-BC65-9E5912EC49CD}" type="pres">
      <dgm:prSet presAssocID="{5E3C1A24-49CD-4959-A917-B880B32E1B13}" presName="txShp" presStyleLbl="node1" presStyleIdx="2" presStyleCnt="4" custLinFactNeighborX="-468" custLinFactNeighborY="-42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5A5D41-2ADA-4D1C-9827-D5D9238A63E8}" type="pres">
      <dgm:prSet presAssocID="{321B6B7F-143C-42A3-A7A2-7A3251BA31A7}" presName="spacing" presStyleCnt="0"/>
      <dgm:spPr/>
    </dgm:pt>
    <dgm:pt modelId="{F938D883-292E-4E4E-8F23-2DF72B413070}" type="pres">
      <dgm:prSet presAssocID="{6F721A2A-D207-4292-865C-7D76B4BE30CE}" presName="composite" presStyleCnt="0"/>
      <dgm:spPr/>
    </dgm:pt>
    <dgm:pt modelId="{F84442E7-843A-4D2A-940A-701AD337EF8C}" type="pres">
      <dgm:prSet presAssocID="{6F721A2A-D207-4292-865C-7D76B4BE30CE}" presName="imgShp" presStyleLbl="fgImgPlace1" presStyleIdx="3" presStyleCnt="4"/>
      <dgm:spPr/>
    </dgm:pt>
    <dgm:pt modelId="{A2ACAE0E-C5A7-4A34-A017-A8157766DB8A}" type="pres">
      <dgm:prSet presAssocID="{6F721A2A-D207-4292-865C-7D76B4BE30CE}" presName="txShp" presStyleLbl="node1" presStyleIdx="3" presStyleCnt="4" custScaleX="100936" custLinFactNeighborX="-864" custLinFactNeighborY="24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B899988-511C-4704-988C-F7A2EB5F14E3}" type="presOf" srcId="{5E3C1A24-49CD-4959-A917-B880B32E1B13}" destId="{4D818F47-0A8C-403C-BC65-9E5912EC49CD}" srcOrd="0" destOrd="0" presId="urn:microsoft.com/office/officeart/2005/8/layout/vList3"/>
    <dgm:cxn modelId="{097E7D4B-9268-4752-AE03-40E3A0195594}" srcId="{DDDA4AB4-3682-436E-AC93-08D8617E7C27}" destId="{EB689552-0338-45D8-A2AF-24C1DC8D231E}" srcOrd="1" destOrd="0" parTransId="{1D3AA6EB-47B2-418F-AD85-0F5B46B16B31}" sibTransId="{60A48061-6F08-4534-9B63-EF80142D8A8B}"/>
    <dgm:cxn modelId="{BAC5A0AD-439B-41CF-A297-5A770C56AA91}" type="presOf" srcId="{DDDA4AB4-3682-436E-AC93-08D8617E7C27}" destId="{05492133-67B4-4B0A-9E89-9FDF8FD85F2F}" srcOrd="0" destOrd="0" presId="urn:microsoft.com/office/officeart/2005/8/layout/vList3"/>
    <dgm:cxn modelId="{A0AE0494-1C9B-4F2C-8425-63D4344EA37C}" type="presOf" srcId="{EB689552-0338-45D8-A2AF-24C1DC8D231E}" destId="{04AA4680-5B3F-43B5-A51E-6A21DB09E8C8}" srcOrd="0" destOrd="0" presId="urn:microsoft.com/office/officeart/2005/8/layout/vList3"/>
    <dgm:cxn modelId="{197AB902-9707-46D1-BEB3-7E252CE43A17}" type="presOf" srcId="{6F721A2A-D207-4292-865C-7D76B4BE30CE}" destId="{A2ACAE0E-C5A7-4A34-A017-A8157766DB8A}" srcOrd="0" destOrd="0" presId="urn:microsoft.com/office/officeart/2005/8/layout/vList3"/>
    <dgm:cxn modelId="{A5812FD2-D34C-44D2-BE1C-135BF0007068}" type="presOf" srcId="{1C0EF2EC-AA63-463D-838F-E5E624B19D32}" destId="{95D47D5F-D9CB-4292-A596-BF827AB5B4C9}" srcOrd="0" destOrd="0" presId="urn:microsoft.com/office/officeart/2005/8/layout/vList3"/>
    <dgm:cxn modelId="{EE224485-17FF-4A70-8254-2FC367B21C21}" srcId="{DDDA4AB4-3682-436E-AC93-08D8617E7C27}" destId="{5E3C1A24-49CD-4959-A917-B880B32E1B13}" srcOrd="2" destOrd="0" parTransId="{90952005-A7E2-434B-8960-4D329BDBC121}" sibTransId="{321B6B7F-143C-42A3-A7A2-7A3251BA31A7}"/>
    <dgm:cxn modelId="{8ADC2B53-0B14-4422-B459-916131A0E5D9}" srcId="{DDDA4AB4-3682-436E-AC93-08D8617E7C27}" destId="{1C0EF2EC-AA63-463D-838F-E5E624B19D32}" srcOrd="0" destOrd="0" parTransId="{D81089D4-DFAA-4743-8281-DAEC876656D5}" sibTransId="{04D3AFCC-56A8-47C6-918E-4374DD1B768A}"/>
    <dgm:cxn modelId="{31A0C65F-B6CB-4E9A-BF90-339565173F7F}" srcId="{DDDA4AB4-3682-436E-AC93-08D8617E7C27}" destId="{6F721A2A-D207-4292-865C-7D76B4BE30CE}" srcOrd="3" destOrd="0" parTransId="{BE17C79F-7DBE-48B3-8A04-647CE1D27D44}" sibTransId="{A1ABAD30-D571-498F-B3E6-624CE84ADCAB}"/>
    <dgm:cxn modelId="{95DB87A2-2EBC-4BD4-AC20-B651D6F925EB}" type="presParOf" srcId="{05492133-67B4-4B0A-9E89-9FDF8FD85F2F}" destId="{48F2FF8B-B782-4BC8-A573-5B61E55C6183}" srcOrd="0" destOrd="0" presId="urn:microsoft.com/office/officeart/2005/8/layout/vList3"/>
    <dgm:cxn modelId="{21323D1F-4F2C-44BE-A2F2-D21313025B45}" type="presParOf" srcId="{48F2FF8B-B782-4BC8-A573-5B61E55C6183}" destId="{42DFB4A5-6F64-4BF4-BAA4-42144AF95E32}" srcOrd="0" destOrd="0" presId="urn:microsoft.com/office/officeart/2005/8/layout/vList3"/>
    <dgm:cxn modelId="{A1B7B852-CDE9-4E9A-87B4-61505EA2F182}" type="presParOf" srcId="{48F2FF8B-B782-4BC8-A573-5B61E55C6183}" destId="{95D47D5F-D9CB-4292-A596-BF827AB5B4C9}" srcOrd="1" destOrd="0" presId="urn:microsoft.com/office/officeart/2005/8/layout/vList3"/>
    <dgm:cxn modelId="{7BDAA0E0-B3F1-4306-AEBB-BFEFA1389565}" type="presParOf" srcId="{05492133-67B4-4B0A-9E89-9FDF8FD85F2F}" destId="{77F1B8C3-683C-4D36-A25B-36D0C7180EA9}" srcOrd="1" destOrd="0" presId="urn:microsoft.com/office/officeart/2005/8/layout/vList3"/>
    <dgm:cxn modelId="{BDA78DE2-ED12-4B26-ACDC-E9A12FA23924}" type="presParOf" srcId="{05492133-67B4-4B0A-9E89-9FDF8FD85F2F}" destId="{7493006A-985B-4D6F-A696-7A1FEC711D25}" srcOrd="2" destOrd="0" presId="urn:microsoft.com/office/officeart/2005/8/layout/vList3"/>
    <dgm:cxn modelId="{7C62C2A5-AD95-49CB-8AC2-D861D15D5922}" type="presParOf" srcId="{7493006A-985B-4D6F-A696-7A1FEC711D25}" destId="{03B7FEF0-36CB-4074-92DB-C56C94354D37}" srcOrd="0" destOrd="0" presId="urn:microsoft.com/office/officeart/2005/8/layout/vList3"/>
    <dgm:cxn modelId="{587554AC-B719-4AB5-A189-92EF6B99DD93}" type="presParOf" srcId="{7493006A-985B-4D6F-A696-7A1FEC711D25}" destId="{04AA4680-5B3F-43B5-A51E-6A21DB09E8C8}" srcOrd="1" destOrd="0" presId="urn:microsoft.com/office/officeart/2005/8/layout/vList3"/>
    <dgm:cxn modelId="{42BE7CCC-7F69-4738-9332-A7C8C499EE48}" type="presParOf" srcId="{05492133-67B4-4B0A-9E89-9FDF8FD85F2F}" destId="{BCAAB3C0-B900-4560-8FBB-0E0A16E7A24A}" srcOrd="3" destOrd="0" presId="urn:microsoft.com/office/officeart/2005/8/layout/vList3"/>
    <dgm:cxn modelId="{CCDE47AB-4D92-410C-A0C0-A55CA1213B83}" type="presParOf" srcId="{05492133-67B4-4B0A-9E89-9FDF8FD85F2F}" destId="{F4E729D7-F1AD-4D04-BCC8-AA2AE11ECCED}" srcOrd="4" destOrd="0" presId="urn:microsoft.com/office/officeart/2005/8/layout/vList3"/>
    <dgm:cxn modelId="{E6355939-CD2E-4131-81F3-B3520F972C59}" type="presParOf" srcId="{F4E729D7-F1AD-4D04-BCC8-AA2AE11ECCED}" destId="{078AA0CB-CBD3-4013-A92C-D033C7A904A5}" srcOrd="0" destOrd="0" presId="urn:microsoft.com/office/officeart/2005/8/layout/vList3"/>
    <dgm:cxn modelId="{7D09B70B-2DDA-4E12-9E45-4A8289299603}" type="presParOf" srcId="{F4E729D7-F1AD-4D04-BCC8-AA2AE11ECCED}" destId="{4D818F47-0A8C-403C-BC65-9E5912EC49CD}" srcOrd="1" destOrd="0" presId="urn:microsoft.com/office/officeart/2005/8/layout/vList3"/>
    <dgm:cxn modelId="{03BF7EDC-1060-49EF-8479-69AF2B0CCF27}" type="presParOf" srcId="{05492133-67B4-4B0A-9E89-9FDF8FD85F2F}" destId="{325A5D41-2ADA-4D1C-9827-D5D9238A63E8}" srcOrd="5" destOrd="0" presId="urn:microsoft.com/office/officeart/2005/8/layout/vList3"/>
    <dgm:cxn modelId="{48FE1042-362E-468A-A94E-111B3C737B36}" type="presParOf" srcId="{05492133-67B4-4B0A-9E89-9FDF8FD85F2F}" destId="{F938D883-292E-4E4E-8F23-2DF72B413070}" srcOrd="6" destOrd="0" presId="urn:microsoft.com/office/officeart/2005/8/layout/vList3"/>
    <dgm:cxn modelId="{FC728B5E-1AB5-46E7-A334-D2CEFEDB9519}" type="presParOf" srcId="{F938D883-292E-4E4E-8F23-2DF72B413070}" destId="{F84442E7-843A-4D2A-940A-701AD337EF8C}" srcOrd="0" destOrd="0" presId="urn:microsoft.com/office/officeart/2005/8/layout/vList3"/>
    <dgm:cxn modelId="{D3B01259-4058-4506-A97A-44DAE58E72D5}" type="presParOf" srcId="{F938D883-292E-4E4E-8F23-2DF72B413070}" destId="{A2ACAE0E-C5A7-4A34-A017-A8157766DB8A}" srcOrd="1" destOrd="0" presId="urn:microsoft.com/office/officeart/2005/8/layout/vList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21.01.2017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21.01.2017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21.01.2017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21.01.2017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21.01.2017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gif"/><Relationship Id="rId3" Type="http://schemas.openxmlformats.org/officeDocument/2006/relationships/diagramLayout" Target="../diagrams/layout3.xml"/><Relationship Id="rId7" Type="http://schemas.openxmlformats.org/officeDocument/2006/relationships/image" Target="../media/image32.gif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gif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3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25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gif"/><Relationship Id="rId3" Type="http://schemas.openxmlformats.org/officeDocument/2006/relationships/diagramLayout" Target="../diagrams/layout6.xml"/><Relationship Id="rId7" Type="http://schemas.openxmlformats.org/officeDocument/2006/relationships/image" Target="../media/image38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1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26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5984" y="285728"/>
            <a:ext cx="6172200" cy="3429024"/>
          </a:xfrm>
          <a:effectLst>
            <a:glow rad="139700">
              <a:schemeClr val="accent3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uk-UA" sz="4400" dirty="0" smtClean="0"/>
              <a:t>Формування засад здорового способу життя та навичок культури поведінки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8860" y="5105400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uk-UA" sz="2400" dirty="0" smtClean="0"/>
              <a:t>Підготувала </a:t>
            </a:r>
            <a:br>
              <a:rPr lang="uk-UA" sz="2400" dirty="0" smtClean="0"/>
            </a:br>
            <a:r>
              <a:rPr lang="uk-UA" sz="2400" dirty="0" smtClean="0"/>
              <a:t>Вчитель початкових класів</a:t>
            </a:r>
            <a:br>
              <a:rPr lang="uk-UA" sz="2400" dirty="0" smtClean="0"/>
            </a:br>
            <a:r>
              <a:rPr lang="uk-UA" sz="2400" dirty="0" smtClean="0"/>
              <a:t>Грибовська Світлана </a:t>
            </a:r>
            <a:r>
              <a:rPr lang="uk-UA" sz="2400" dirty="0" smtClean="0"/>
              <a:t>Степанівна</a:t>
            </a:r>
            <a:endParaRPr lang="en-US" sz="2400" dirty="0" smtClean="0"/>
          </a:p>
          <a:p>
            <a:pPr algn="r"/>
            <a:r>
              <a:rPr lang="uk-UA" sz="2400" dirty="0" smtClean="0"/>
              <a:t>ЗОШ І-ІІІ ступеня </a:t>
            </a:r>
            <a:r>
              <a:rPr lang="uk-UA" sz="2400" dirty="0" err="1" smtClean="0"/>
              <a:t>с.Дубечне</a:t>
            </a:r>
            <a:r>
              <a:rPr lang="uk-UA" sz="2400" dirty="0" smtClean="0"/>
              <a:t> </a:t>
            </a:r>
            <a:endParaRPr lang="ru-RU" sz="2400" dirty="0"/>
          </a:p>
        </p:txBody>
      </p:sp>
      <p:pic>
        <p:nvPicPr>
          <p:cNvPr id="1026" name="Picture 2" descr="C:\Documents and Settings\Admin\Рабочий стол\Презентації\family-fitness-e14551360243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3929066"/>
            <a:ext cx="3228954" cy="14798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7467600" cy="2571768"/>
          </a:xfrm>
        </p:spPr>
        <p:txBody>
          <a:bodyPr>
            <a:normAutofit fontScale="90000"/>
          </a:bodyPr>
          <a:lstStyle/>
          <a:p>
            <a:r>
              <a:rPr lang="uk-UA" sz="2700" b="1" dirty="0" err="1" smtClean="0"/>
              <a:t>Ністрян</a:t>
            </a:r>
            <a:r>
              <a:rPr lang="uk-UA" sz="2700" b="1" dirty="0" smtClean="0"/>
              <a:t> Д.У. пише: </a:t>
            </a:r>
            <a:r>
              <a:rPr lang="uk-UA" sz="2700" dirty="0" smtClean="0"/>
              <a:t>«Як вважають деякі дослідники, здоров’я людини на 70% залежить від його способу життя, на 22% – від навколишнього середовища і лише на 8 % – від медицини»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8" name="Содержимое 6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785918" y="1793868"/>
          <a:ext cx="8278727" cy="50641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100" name="Picture 4" descr="C:\Documents and Settings\Admin\Рабочий стол\Презентації\2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2071678"/>
            <a:ext cx="1227116" cy="14445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 descr="C:\Documents and Settings\Admin\Рабочий стол\Презентації\0t6ZFBMwP6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5143512"/>
            <a:ext cx="2563583" cy="1714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2" name="Picture 6" descr="C:\Documents and Settings\Admin\Рабочий стол\Презентації\87709164_1473676720_354x214_3_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3071810"/>
            <a:ext cx="2544638" cy="1571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214282" y="214290"/>
          <a:ext cx="8715436" cy="628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7" name="Picture 5" descr="C:\Documents and Settings\Admin\Рабочий стол\Презентації\247028_d12c1103a418367c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57850" y="4143380"/>
            <a:ext cx="1330486" cy="1571636"/>
          </a:xfrm>
          <a:prstGeom prst="rect">
            <a:avLst/>
          </a:prstGeom>
          <a:noFill/>
        </p:spPr>
      </p:pic>
      <p:pic>
        <p:nvPicPr>
          <p:cNvPr id="3078" name="Picture 6" descr="C:\Documents and Settings\Admin\Рабочий стол\Презентації\foto_nashe_zdorove_portal_o_zdorovom_obraze_zhizni_2.jpg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86578" y="0"/>
            <a:ext cx="1619261" cy="1785950"/>
          </a:xfrm>
          <a:prstGeom prst="rect">
            <a:avLst/>
          </a:prstGeom>
          <a:noFill/>
        </p:spPr>
      </p:pic>
      <p:pic>
        <p:nvPicPr>
          <p:cNvPr id="3079" name="Picture 7" descr="C:\Documents and Settings\Admin\Рабочий стол\Презентації\9000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8596" y="214290"/>
            <a:ext cx="2405066" cy="1506704"/>
          </a:xfrm>
          <a:prstGeom prst="rect">
            <a:avLst/>
          </a:prstGeom>
          <a:noFill/>
        </p:spPr>
      </p:pic>
      <p:pic>
        <p:nvPicPr>
          <p:cNvPr id="3080" name="Picture 8" descr="C:\Documents and Settings\Admin\Рабочий стол\Презентації\3cd8198cd8e7047f2f2a033b33fabe43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4282" y="4000504"/>
            <a:ext cx="1785950" cy="178595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785786" y="0"/>
          <a:ext cx="7467600" cy="50879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C:\Documents and Settings\Admin\Рабочий стол\Презентації\77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0" y="4357694"/>
            <a:ext cx="2993665" cy="2165418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Презентації\imagenes-de-ninos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57818" y="4572008"/>
            <a:ext cx="3500462" cy="2003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28596" y="1285836"/>
          <a:ext cx="8143932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3357554" y="214290"/>
            <a:ext cx="5214974" cy="1000132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Чинники здоров'я учнів: </a:t>
            </a:r>
            <a:endParaRPr lang="ru-RU" sz="3200" b="1" dirty="0"/>
          </a:p>
        </p:txBody>
      </p:sp>
      <p:pic>
        <p:nvPicPr>
          <p:cNvPr id="1026" name="Picture 2" descr="C:\Documents and Settings\Admin\Рабочий стол\Презентації\Новая папка\a6666613d3cb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0" y="214290"/>
            <a:ext cx="2160448" cy="14366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7072330" cy="1143000"/>
          </a:xfrm>
        </p:spPr>
        <p:txBody>
          <a:bodyPr/>
          <a:lstStyle/>
          <a:p>
            <a:pPr algn="ctr"/>
            <a:r>
              <a:rPr lang="uk-UA" dirty="0" smtClean="0"/>
              <a:t>        Здоровий спосіб життя  школярів</a:t>
            </a:r>
            <a:r>
              <a:rPr lang="ru-RU" dirty="0" smtClean="0"/>
              <a:t>: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-642974" y="1600200"/>
          <a:ext cx="9786974" cy="4873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170" name="Picture 2" descr="C:\Documents and Settings\Admin\Рабочий стол\Презентації\image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1500174"/>
            <a:ext cx="971544" cy="10929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Documents and Settings\Admin\Рабочий стол\Презентації\image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786" y="2857496"/>
            <a:ext cx="971544" cy="10929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C:\Documents and Settings\Admin\Рабочий стол\Презентації\image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4143380"/>
            <a:ext cx="971544" cy="10929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Documents and Settings\Admin\Рабочий стол\Презентації\image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5429264"/>
            <a:ext cx="971544" cy="10929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C:\Documents and Settings\Admin\Рабочий стол\Презентації\бути здоровим - це здорово 2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29454" y="142852"/>
            <a:ext cx="1817214" cy="12747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172" name="Picture 4" descr="C:\Documents and Settings\Admin\Рабочий стол\Презентації\klad_fewgerg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688289" y="4071942"/>
            <a:ext cx="1455711" cy="1852723"/>
          </a:xfrm>
          <a:prstGeom prst="rect">
            <a:avLst/>
          </a:prstGeom>
          <a:noFill/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4857760"/>
            <a:ext cx="8072494" cy="2000240"/>
          </a:xfrm>
        </p:spPr>
        <p:txBody>
          <a:bodyPr/>
          <a:lstStyle/>
          <a:p>
            <a:pPr algn="just"/>
            <a:r>
              <a:rPr lang="ru-RU" b="1" dirty="0" smtClean="0"/>
              <a:t>К.Д. </a:t>
            </a:r>
            <a:r>
              <a:rPr lang="ru-RU" b="1" dirty="0" err="1" smtClean="0"/>
              <a:t>Ушинський</a:t>
            </a:r>
            <a:r>
              <a:rPr lang="ru-RU" b="1" dirty="0" smtClean="0"/>
              <a:t> </a:t>
            </a:r>
            <a:r>
              <a:rPr lang="ru-RU" b="1" dirty="0" err="1" smtClean="0"/>
              <a:t>зазначив</a:t>
            </a:r>
            <a:r>
              <a:rPr lang="ru-RU" b="1" dirty="0" smtClean="0"/>
              <a:t>: </a:t>
            </a:r>
            <a:r>
              <a:rPr lang="ru-RU" dirty="0" smtClean="0"/>
              <a:t>„Дайте </a:t>
            </a:r>
            <a:r>
              <a:rPr lang="ru-RU" dirty="0" err="1" smtClean="0"/>
              <a:t>дитині</a:t>
            </a:r>
            <a:r>
              <a:rPr lang="ru-RU" dirty="0" smtClean="0"/>
              <a:t> </a:t>
            </a:r>
            <a:r>
              <a:rPr lang="ru-RU" dirty="0" err="1" smtClean="0"/>
              <a:t>трохи</a:t>
            </a:r>
            <a:r>
              <a:rPr lang="ru-RU" dirty="0" smtClean="0"/>
              <a:t> </a:t>
            </a:r>
            <a:r>
              <a:rPr lang="ru-RU" dirty="0" err="1" smtClean="0"/>
              <a:t>порухатися</a:t>
            </a:r>
            <a:r>
              <a:rPr lang="ru-RU" dirty="0" smtClean="0"/>
              <a:t>, </a:t>
            </a:r>
            <a:r>
              <a:rPr lang="ru-RU" dirty="0" err="1" smtClean="0"/>
              <a:t>і</a:t>
            </a:r>
            <a:r>
              <a:rPr lang="ru-RU" dirty="0" smtClean="0"/>
              <a:t> вона </a:t>
            </a:r>
            <a:r>
              <a:rPr lang="ru-RU" dirty="0" err="1" smtClean="0"/>
              <a:t>знову</a:t>
            </a:r>
            <a:r>
              <a:rPr lang="ru-RU" dirty="0" smtClean="0"/>
              <a:t> </a:t>
            </a:r>
            <a:r>
              <a:rPr lang="ru-RU" dirty="0" err="1" smtClean="0"/>
              <a:t>подарує</a:t>
            </a:r>
            <a:r>
              <a:rPr lang="ru-RU" dirty="0" smtClean="0"/>
              <a:t> вам 10 </a:t>
            </a:r>
            <a:r>
              <a:rPr lang="ru-RU" dirty="0" err="1" smtClean="0"/>
              <a:t>хвилин</a:t>
            </a:r>
            <a:r>
              <a:rPr lang="ru-RU" dirty="0" smtClean="0"/>
              <a:t> </a:t>
            </a:r>
            <a:r>
              <a:rPr lang="ru-RU" dirty="0" err="1" smtClean="0"/>
              <a:t>уваги</a:t>
            </a:r>
            <a:r>
              <a:rPr lang="ru-RU" dirty="0" smtClean="0"/>
              <a:t>, а десять </a:t>
            </a:r>
            <a:r>
              <a:rPr lang="ru-RU" dirty="0" err="1" smtClean="0"/>
              <a:t>хвилин</a:t>
            </a:r>
            <a:r>
              <a:rPr lang="ru-RU" dirty="0" smtClean="0"/>
              <a:t> </a:t>
            </a:r>
            <a:r>
              <a:rPr lang="ru-RU" dirty="0" err="1" smtClean="0"/>
              <a:t>жвавої</a:t>
            </a:r>
            <a:r>
              <a:rPr lang="ru-RU" dirty="0" smtClean="0"/>
              <a:t> </a:t>
            </a:r>
            <a:r>
              <a:rPr lang="ru-RU" dirty="0" err="1" smtClean="0"/>
              <a:t>уваги</a:t>
            </a:r>
            <a:r>
              <a:rPr lang="ru-RU" dirty="0" smtClean="0"/>
              <a:t>, </a:t>
            </a:r>
            <a:r>
              <a:rPr lang="ru-RU" dirty="0" err="1" smtClean="0"/>
              <a:t>якщо</a:t>
            </a:r>
            <a:r>
              <a:rPr lang="ru-RU" dirty="0" smtClean="0"/>
              <a:t> </a:t>
            </a:r>
            <a:r>
              <a:rPr lang="ru-RU" dirty="0" err="1" smtClean="0"/>
              <a:t>ви</a:t>
            </a:r>
            <a:r>
              <a:rPr lang="ru-RU" dirty="0" smtClean="0"/>
              <a:t> </a:t>
            </a:r>
            <a:r>
              <a:rPr lang="ru-RU" dirty="0" err="1" smtClean="0"/>
              <a:t>зуміли</a:t>
            </a:r>
            <a:r>
              <a:rPr lang="ru-RU" dirty="0" smtClean="0"/>
              <a:t> </a:t>
            </a:r>
            <a:r>
              <a:rPr lang="ru-RU" dirty="0" err="1" smtClean="0"/>
              <a:t>їх</a:t>
            </a:r>
            <a:r>
              <a:rPr lang="ru-RU" dirty="0" smtClean="0"/>
              <a:t> </a:t>
            </a:r>
            <a:r>
              <a:rPr lang="ru-RU" dirty="0" err="1" smtClean="0"/>
              <a:t>використати</a:t>
            </a:r>
            <a:r>
              <a:rPr lang="ru-RU" dirty="0" smtClean="0"/>
              <a:t>, </a:t>
            </a:r>
            <a:r>
              <a:rPr lang="ru-RU" dirty="0" err="1" smtClean="0"/>
              <a:t>дадуть</a:t>
            </a:r>
            <a:r>
              <a:rPr lang="ru-RU" dirty="0" smtClean="0"/>
              <a:t> вам </a:t>
            </a:r>
            <a:r>
              <a:rPr lang="ru-RU" dirty="0" err="1" smtClean="0"/>
              <a:t>більше</a:t>
            </a:r>
            <a:r>
              <a:rPr lang="ru-RU" dirty="0" smtClean="0"/>
              <a:t>, </a:t>
            </a:r>
            <a:r>
              <a:rPr lang="ru-RU" dirty="0" err="1" smtClean="0"/>
              <a:t>ніж</a:t>
            </a:r>
            <a:r>
              <a:rPr lang="ru-RU" dirty="0" smtClean="0"/>
              <a:t> </a:t>
            </a:r>
            <a:r>
              <a:rPr lang="ru-RU" dirty="0" err="1" smtClean="0"/>
              <a:t>цілий</a:t>
            </a:r>
            <a:r>
              <a:rPr lang="ru-RU" dirty="0" smtClean="0"/>
              <a:t> </a:t>
            </a:r>
            <a:r>
              <a:rPr lang="ru-RU" dirty="0" err="1" smtClean="0"/>
              <a:t>тиждень</a:t>
            </a:r>
            <a:r>
              <a:rPr lang="ru-RU" dirty="0" smtClean="0"/>
              <a:t> </a:t>
            </a:r>
            <a:r>
              <a:rPr lang="ru-RU" dirty="0" err="1" smtClean="0"/>
              <a:t>напівсонних</a:t>
            </a:r>
            <a:r>
              <a:rPr lang="ru-RU" dirty="0" smtClean="0"/>
              <a:t> занять”.</a:t>
            </a:r>
            <a:endParaRPr lang="ru-RU" dirty="0"/>
          </a:p>
        </p:txBody>
      </p:sp>
      <p:pic>
        <p:nvPicPr>
          <p:cNvPr id="5122" name="Picture 2" descr="C:\Documents and Settings\Admin\Рабочий стол\Презентації\0t6ZFBMwP6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7500990" cy="41838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123" name="Picture 3" descr="C:\Documents and Settings\Admin\Рабочий стол\Презентації\letaiut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49329" y="3857628"/>
            <a:ext cx="1894671" cy="10826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\Рабочий стол\Презентації\-1-7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214282" y="1571612"/>
            <a:ext cx="3286148" cy="4500594"/>
          </a:xfrm>
          <a:prstGeom prst="wedgeRoundRectCallou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43050"/>
            <a:ext cx="3428992" cy="4357718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dirty="0" err="1" smtClean="0"/>
              <a:t>Особлива</a:t>
            </a:r>
            <a:r>
              <a:rPr lang="ru-RU" dirty="0" smtClean="0"/>
              <a:t> </a:t>
            </a:r>
            <a:r>
              <a:rPr lang="ru-RU" dirty="0" err="1" smtClean="0"/>
              <a:t>увага</a:t>
            </a:r>
            <a:r>
              <a:rPr lang="ru-RU" dirty="0" smtClean="0"/>
              <a:t> </a:t>
            </a:r>
            <a:r>
              <a:rPr lang="ru-RU" dirty="0" err="1" smtClean="0"/>
              <a:t>приділяється</a:t>
            </a:r>
            <a:r>
              <a:rPr lang="ru-RU" dirty="0" smtClean="0"/>
              <a:t> </a:t>
            </a:r>
            <a:r>
              <a:rPr lang="ru-RU" dirty="0" err="1" smtClean="0"/>
              <a:t>тим</a:t>
            </a:r>
            <a:r>
              <a:rPr lang="ru-RU" dirty="0" smtClean="0"/>
              <a:t> </a:t>
            </a:r>
            <a:r>
              <a:rPr lang="ru-RU" dirty="0" err="1" smtClean="0"/>
              <a:t>вправам</a:t>
            </a:r>
            <a:r>
              <a:rPr lang="ru-RU" dirty="0" smtClean="0"/>
              <a:t>, </a:t>
            </a:r>
            <a:r>
              <a:rPr lang="ru-RU" dirty="0" err="1" smtClean="0"/>
              <a:t>які</a:t>
            </a:r>
            <a:r>
              <a:rPr lang="ru-RU" dirty="0" smtClean="0"/>
              <a:t> </a:t>
            </a:r>
            <a:r>
              <a:rPr lang="ru-RU" dirty="0" err="1" smtClean="0"/>
              <a:t>допомагають</a:t>
            </a:r>
            <a:r>
              <a:rPr lang="ru-RU" dirty="0" smtClean="0"/>
              <a:t> </a:t>
            </a:r>
            <a:r>
              <a:rPr lang="ru-RU" dirty="0" err="1" smtClean="0"/>
              <a:t>запобігти</a:t>
            </a:r>
            <a:r>
              <a:rPr lang="ru-RU" dirty="0" smtClean="0"/>
              <a:t> негативному </a:t>
            </a:r>
            <a:r>
              <a:rPr lang="ru-RU" dirty="0" err="1" smtClean="0"/>
              <a:t>впливу</a:t>
            </a:r>
            <a:r>
              <a:rPr lang="ru-RU" dirty="0" smtClean="0"/>
              <a:t> </a:t>
            </a:r>
            <a:r>
              <a:rPr lang="ru-RU" dirty="0" err="1" smtClean="0"/>
              <a:t>сидячого</a:t>
            </a:r>
            <a:r>
              <a:rPr lang="ru-RU" dirty="0" smtClean="0"/>
              <a:t> способу </a:t>
            </a:r>
            <a:br>
              <a:rPr lang="ru-RU" dirty="0" smtClean="0"/>
            </a:br>
            <a:r>
              <a:rPr lang="ru-RU" dirty="0" err="1" smtClean="0"/>
              <a:t>життя</a:t>
            </a:r>
            <a:r>
              <a:rPr lang="ru-RU" dirty="0" smtClean="0"/>
              <a:t> на </a:t>
            </a:r>
            <a:r>
              <a:rPr lang="ru-RU" dirty="0" err="1" smtClean="0"/>
              <a:t>фізичний</a:t>
            </a:r>
            <a:r>
              <a:rPr lang="ru-RU" dirty="0" smtClean="0"/>
              <a:t> </a:t>
            </a:r>
            <a:r>
              <a:rPr lang="ru-RU" dirty="0" err="1" smtClean="0"/>
              <a:t>розвиток</a:t>
            </a:r>
            <a:r>
              <a:rPr lang="ru-RU" dirty="0" smtClean="0"/>
              <a:t> </a:t>
            </a:r>
            <a:r>
              <a:rPr lang="ru-RU" dirty="0" err="1" smtClean="0"/>
              <a:t>дитини</a:t>
            </a:r>
            <a:r>
              <a:rPr lang="ru-RU" dirty="0" smtClean="0"/>
              <a:t>, </a:t>
            </a:r>
            <a:r>
              <a:rPr lang="ru-RU" dirty="0" err="1" smtClean="0"/>
              <a:t>сприяють</a:t>
            </a:r>
            <a:r>
              <a:rPr lang="ru-RU" dirty="0" smtClean="0"/>
              <a:t> </a:t>
            </a:r>
            <a:r>
              <a:rPr lang="ru-RU" dirty="0" err="1" smtClean="0"/>
              <a:t>більшому</a:t>
            </a:r>
            <a:r>
              <a:rPr lang="ru-RU" dirty="0" smtClean="0"/>
              <a:t> </a:t>
            </a:r>
            <a:r>
              <a:rPr lang="ru-RU" dirty="0" err="1" smtClean="0"/>
              <a:t>насиченню</a:t>
            </a:r>
            <a:r>
              <a:rPr lang="ru-RU" dirty="0" smtClean="0"/>
              <a:t> </a:t>
            </a:r>
            <a:r>
              <a:rPr lang="ru-RU" dirty="0" err="1" smtClean="0"/>
              <a:t>організму</a:t>
            </a:r>
            <a:r>
              <a:rPr lang="ru-RU" dirty="0" smtClean="0"/>
              <a:t> киснем.</a:t>
            </a:r>
          </a:p>
          <a:p>
            <a:endParaRPr lang="ru-RU" dirty="0"/>
          </a:p>
        </p:txBody>
      </p:sp>
      <p:pic>
        <p:nvPicPr>
          <p:cNvPr id="6147" name="Picture 3" descr="C:\Documents and Settings\Admin\Рабочий стол\Презентації\bino_1375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1428736"/>
            <a:ext cx="3290890" cy="3290890"/>
          </a:xfrm>
          <a:prstGeom prst="rect">
            <a:avLst/>
          </a:prstGeom>
          <a:noFill/>
        </p:spPr>
      </p:pic>
      <p:pic>
        <p:nvPicPr>
          <p:cNvPr id="7" name="Рисунок 6" descr="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86446" y="4572008"/>
            <a:ext cx="2997518" cy="18734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ьная выноска 5"/>
          <p:cNvSpPr/>
          <p:nvPr/>
        </p:nvSpPr>
        <p:spPr>
          <a:xfrm>
            <a:off x="357158" y="142852"/>
            <a:ext cx="8001056" cy="1428760"/>
          </a:xfrm>
          <a:prstGeom prst="wedgeEllipseCallout">
            <a:avLst>
              <a:gd name="adj1" fmla="val -47808"/>
              <a:gd name="adj2" fmla="val 71735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7467600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Головна мета здорового способу </a:t>
            </a:r>
            <a:r>
              <a:rPr lang="ru-RU" sz="2000" dirty="0" err="1" smtClean="0"/>
              <a:t>життя</a:t>
            </a:r>
            <a:r>
              <a:rPr lang="ru-RU" sz="2000" dirty="0" smtClean="0"/>
              <a:t> </a:t>
            </a:r>
            <a:r>
              <a:rPr lang="ru-RU" sz="2000" dirty="0" err="1" smtClean="0"/>
              <a:t>полягає</a:t>
            </a:r>
            <a:r>
              <a:rPr lang="ru-RU" sz="2000" dirty="0" smtClean="0"/>
              <a:t> в тому, </a:t>
            </a:r>
            <a:r>
              <a:rPr lang="ru-RU" sz="2000" dirty="0" err="1" smtClean="0"/>
              <a:t>щоб</a:t>
            </a:r>
            <a:r>
              <a:rPr lang="ru-RU" sz="2000" dirty="0" smtClean="0"/>
              <a:t> </a:t>
            </a:r>
            <a:r>
              <a:rPr lang="ru-RU" sz="2000" dirty="0" err="1" smtClean="0"/>
              <a:t>залучити</a:t>
            </a:r>
            <a:r>
              <a:rPr lang="ru-RU" sz="2000" dirty="0" smtClean="0"/>
              <a:t> кожного школяра до </a:t>
            </a:r>
            <a:r>
              <a:rPr lang="ru-RU" sz="2000" dirty="0" err="1" smtClean="0"/>
              <a:t>самостійного</a:t>
            </a:r>
            <a:r>
              <a:rPr lang="ru-RU" sz="2000" dirty="0" smtClean="0"/>
              <a:t>, </a:t>
            </a:r>
            <a:r>
              <a:rPr lang="ru-RU" sz="2000" dirty="0" err="1" smtClean="0"/>
              <a:t>щоденного</a:t>
            </a:r>
            <a:r>
              <a:rPr lang="ru-RU" sz="2000" dirty="0" smtClean="0"/>
              <a:t> </a:t>
            </a:r>
            <a:r>
              <a:rPr lang="ru-RU" sz="2000" dirty="0" err="1" smtClean="0"/>
              <a:t>виконання</a:t>
            </a:r>
            <a:r>
              <a:rPr lang="ru-RU" sz="2000" dirty="0" smtClean="0"/>
              <a:t> </a:t>
            </a:r>
            <a:r>
              <a:rPr lang="ru-RU" sz="2000" dirty="0" err="1" smtClean="0"/>
              <a:t>фізичних</a:t>
            </a:r>
            <a:r>
              <a:rPr lang="ru-RU" sz="2000" dirty="0" smtClean="0"/>
              <a:t> </a:t>
            </a:r>
            <a:r>
              <a:rPr lang="ru-RU" sz="2000" dirty="0" err="1" smtClean="0"/>
              <a:t>вправ</a:t>
            </a:r>
            <a:r>
              <a:rPr lang="ru-RU" sz="2000" dirty="0" smtClean="0"/>
              <a:t> на </a:t>
            </a:r>
            <a:r>
              <a:rPr lang="ru-RU" sz="2000" dirty="0" err="1" smtClean="0"/>
              <a:t>свіжому</a:t>
            </a:r>
            <a:r>
              <a:rPr lang="ru-RU" sz="2000" dirty="0" smtClean="0"/>
              <a:t> </a:t>
            </a:r>
            <a:r>
              <a:rPr lang="ru-RU" sz="2000" dirty="0" err="1" smtClean="0"/>
              <a:t>повітрі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5" name="Содержимое 4" descr="IMG_20160407_09121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785926"/>
            <a:ext cx="7500990" cy="48736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1014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785926"/>
            <a:ext cx="7929618" cy="48736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Овальная выноска 4"/>
          <p:cNvSpPr/>
          <p:nvPr/>
        </p:nvSpPr>
        <p:spPr>
          <a:xfrm>
            <a:off x="357158" y="142852"/>
            <a:ext cx="8001056" cy="1428760"/>
          </a:xfrm>
          <a:prstGeom prst="wedgeEllipseCallout">
            <a:avLst>
              <a:gd name="adj1" fmla="val 39810"/>
              <a:gd name="adj2" fmla="val 6300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7467600" cy="1071570"/>
          </a:xfrm>
        </p:spPr>
        <p:txBody>
          <a:bodyPr>
            <a:normAutofit/>
          </a:bodyPr>
          <a:lstStyle/>
          <a:p>
            <a:pPr algn="ctr"/>
            <a:r>
              <a:rPr lang="uk-UA" sz="1800" dirty="0" smtClean="0"/>
              <a:t>Перерви на свіжому повітрі мають проводитися і взимку. При цьому дітям слід постійно рухатися, а вправи виконувати більш інтенсивно.</a:t>
            </a:r>
            <a:endParaRPr lang="ru-RU" sz="1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42844" y="5286388"/>
            <a:ext cx="8001056" cy="135732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357826"/>
            <a:ext cx="8072494" cy="1357322"/>
          </a:xfrm>
        </p:spPr>
        <p:txBody>
          <a:bodyPr>
            <a:noAutofit/>
          </a:bodyPr>
          <a:lstStyle/>
          <a:p>
            <a:pPr algn="ctr"/>
            <a:r>
              <a:rPr lang="uk-UA" sz="1800" dirty="0" smtClean="0"/>
              <a:t>Дані досліджень учених та нагромаджений практичний досвід свідчать про те, що ефективність таких загартовуючих процедур,як обтирання, обливання водою,приймання душу, водні ванни в поєднанні з сонячними та повітряними ваннами дуже висока.</a:t>
            </a:r>
            <a:endParaRPr lang="ru-RU" sz="1800" dirty="0"/>
          </a:p>
        </p:txBody>
      </p:sp>
      <p:pic>
        <p:nvPicPr>
          <p:cNvPr id="4" name="Содержимое 3" descr="d0b7d0b0d0b3d0b0d180d182d0bed0b2d183d0b2d0b0d0bdd0bdd18f_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642910" y="142852"/>
            <a:ext cx="7429552" cy="507207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15370" cy="1285884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/>
              <a:t>Здоров’я людини</a:t>
            </a:r>
            <a:r>
              <a:rPr lang="uk-UA" dirty="0" smtClean="0"/>
              <a:t> – один із найважливіших показників економічного, соціального і морального благополуччя суспільства</a:t>
            </a:r>
            <a:endParaRPr lang="ru-RU" dirty="0"/>
          </a:p>
        </p:txBody>
      </p:sp>
      <p:pic>
        <p:nvPicPr>
          <p:cNvPr id="2050" name="Picture 2" descr="C:\Documents and Settings\Admin\Рабочий стол\Презентації\5cf8b84bb3ca24ecb188942aa226521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714488"/>
            <a:ext cx="7786742" cy="485778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Лента лицом вниз 3"/>
          <p:cNvSpPr/>
          <p:nvPr/>
        </p:nvSpPr>
        <p:spPr>
          <a:xfrm>
            <a:off x="214282" y="214290"/>
            <a:ext cx="8572560" cy="1428760"/>
          </a:xfrm>
          <a:prstGeom prst="ribbon">
            <a:avLst>
              <a:gd name="adj1" fmla="val 9615"/>
              <a:gd name="adj2" fmla="val 7101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74638"/>
            <a:ext cx="6143668" cy="1143000"/>
          </a:xfrm>
        </p:spPr>
        <p:txBody>
          <a:bodyPr>
            <a:normAutofit/>
          </a:bodyPr>
          <a:lstStyle/>
          <a:p>
            <a:pPr algn="ctr"/>
            <a:r>
              <a:rPr lang="uk-UA" sz="1800" dirty="0" smtClean="0"/>
              <a:t>Точне виконання режиму дня виховує в людини такі цінності,як дисциплінованість, акуратність і організованість.</a:t>
            </a:r>
            <a:endParaRPr lang="ru-RU" sz="1800" dirty="0"/>
          </a:p>
        </p:txBody>
      </p:sp>
      <p:pic>
        <p:nvPicPr>
          <p:cNvPr id="5" name="Содержимое 4" descr="regim1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14282" y="1785926"/>
            <a:ext cx="8501122" cy="48577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ая выноска 4"/>
          <p:cNvSpPr/>
          <p:nvPr/>
        </p:nvSpPr>
        <p:spPr>
          <a:xfrm>
            <a:off x="285720" y="214290"/>
            <a:ext cx="8501122" cy="1357322"/>
          </a:xfrm>
          <a:prstGeom prst="wedgeRect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43998" cy="1214446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/>
              <a:t>В </a:t>
            </a:r>
            <a:r>
              <a:rPr lang="ru-RU" sz="1800" dirty="0" err="1" smtClean="0"/>
              <a:t>ході</a:t>
            </a:r>
            <a:r>
              <a:rPr lang="ru-RU" sz="1800" dirty="0" smtClean="0"/>
              <a:t> </a:t>
            </a:r>
            <a:r>
              <a:rPr lang="ru-RU" sz="1800" dirty="0" err="1" smtClean="0"/>
              <a:t>формування</a:t>
            </a:r>
            <a:r>
              <a:rPr lang="ru-RU" sz="1800" dirty="0" smtClean="0"/>
              <a:t> засад здорового способу </a:t>
            </a:r>
            <a:r>
              <a:rPr lang="ru-RU" sz="1800" dirty="0" err="1" smtClean="0"/>
              <a:t>життя</a:t>
            </a:r>
            <a:r>
              <a:rPr lang="ru-RU" sz="1800" dirty="0" smtClean="0"/>
              <a:t> </a:t>
            </a:r>
            <a:r>
              <a:rPr lang="ru-RU" sz="1800" dirty="0" err="1" smtClean="0"/>
              <a:t>слід</a:t>
            </a:r>
            <a:r>
              <a:rPr lang="ru-RU" sz="1800" dirty="0" smtClean="0"/>
              <a:t> </a:t>
            </a:r>
            <a:r>
              <a:rPr lang="ru-RU" sz="1800" dirty="0" err="1" smtClean="0"/>
              <a:t>забезпечувати</a:t>
            </a:r>
            <a:r>
              <a:rPr lang="ru-RU" sz="1800" dirty="0" smtClean="0"/>
              <a:t> </a:t>
            </a:r>
            <a:r>
              <a:rPr lang="ru-RU" sz="1800" dirty="0" err="1" smtClean="0"/>
              <a:t>таке</a:t>
            </a:r>
            <a:r>
              <a:rPr lang="ru-RU" sz="1800" dirty="0" smtClean="0"/>
              <a:t> </a:t>
            </a:r>
            <a:r>
              <a:rPr lang="ru-RU" sz="1800" dirty="0" err="1" smtClean="0"/>
              <a:t>поєднання</a:t>
            </a:r>
            <a:r>
              <a:rPr lang="ru-RU" sz="1800" dirty="0" smtClean="0"/>
              <a:t> </a:t>
            </a:r>
            <a:r>
              <a:rPr lang="ru-RU" sz="1800" dirty="0" err="1" smtClean="0"/>
              <a:t>роз’яснювальної</a:t>
            </a:r>
            <a:r>
              <a:rPr lang="ru-RU" sz="1800" dirty="0" smtClean="0"/>
              <a:t>, </a:t>
            </a:r>
            <a:r>
              <a:rPr lang="ru-RU" sz="1800" dirty="0" err="1" smtClean="0"/>
              <a:t>виховної</a:t>
            </a:r>
            <a:r>
              <a:rPr lang="ru-RU" sz="1800" dirty="0" smtClean="0"/>
              <a:t> </a:t>
            </a:r>
            <a:r>
              <a:rPr lang="ru-RU" sz="1800" dirty="0" err="1" smtClean="0"/>
              <a:t>роботи</a:t>
            </a:r>
            <a:r>
              <a:rPr lang="ru-RU" sz="1800" dirty="0" smtClean="0"/>
              <a:t> </a:t>
            </a:r>
            <a:r>
              <a:rPr lang="ru-RU" sz="1800" dirty="0" err="1" smtClean="0"/>
              <a:t>і</a:t>
            </a:r>
            <a:r>
              <a:rPr lang="ru-RU" sz="1800" dirty="0" smtClean="0"/>
              <a:t> </a:t>
            </a:r>
            <a:r>
              <a:rPr lang="ru-RU" sz="1800" dirty="0" err="1" smtClean="0"/>
              <a:t>різних</a:t>
            </a:r>
            <a:r>
              <a:rPr lang="ru-RU" sz="1800" dirty="0" smtClean="0"/>
              <a:t> форм </a:t>
            </a:r>
            <a:r>
              <a:rPr lang="ru-RU" sz="1800" dirty="0" err="1" smtClean="0"/>
              <a:t>практичних</a:t>
            </a:r>
            <a:r>
              <a:rPr lang="ru-RU" sz="1800" dirty="0" smtClean="0"/>
              <a:t> занять (</a:t>
            </a:r>
            <a:r>
              <a:rPr lang="ru-RU" sz="1800" dirty="0" err="1" smtClean="0"/>
              <a:t>туристичні</a:t>
            </a:r>
            <a:r>
              <a:rPr lang="ru-RU" sz="1800" dirty="0" smtClean="0"/>
              <a:t> походи та </a:t>
            </a:r>
            <a:r>
              <a:rPr lang="ru-RU" sz="1800" dirty="0" err="1" smtClean="0"/>
              <a:t>екскурсії</a:t>
            </a:r>
            <a:r>
              <a:rPr lang="ru-RU" sz="1800" dirty="0" smtClean="0"/>
              <a:t>), при </a:t>
            </a:r>
            <a:r>
              <a:rPr lang="ru-RU" sz="1800" dirty="0" err="1" smtClean="0"/>
              <a:t>яких</a:t>
            </a:r>
            <a:r>
              <a:rPr lang="ru-RU" sz="1800" dirty="0" smtClean="0"/>
              <a:t> </a:t>
            </a:r>
            <a:r>
              <a:rPr lang="ru-RU" sz="1800" dirty="0" err="1" smtClean="0"/>
              <a:t>він</a:t>
            </a:r>
            <a:r>
              <a:rPr lang="ru-RU" sz="1800" dirty="0" smtClean="0"/>
              <a:t> </a:t>
            </a:r>
            <a:r>
              <a:rPr lang="ru-RU" sz="1800" dirty="0" err="1" smtClean="0"/>
              <a:t>стає</a:t>
            </a:r>
            <a:r>
              <a:rPr lang="ru-RU" sz="1800" dirty="0" smtClean="0"/>
              <a:t> </a:t>
            </a:r>
            <a:r>
              <a:rPr lang="ru-RU" sz="1800" dirty="0" err="1" smtClean="0"/>
              <a:t>усвідомленим</a:t>
            </a:r>
            <a:r>
              <a:rPr lang="ru-RU" sz="1800" dirty="0" smtClean="0"/>
              <a:t> </a:t>
            </a:r>
            <a:r>
              <a:rPr lang="ru-RU" sz="1800" dirty="0" err="1" smtClean="0"/>
              <a:t>обов’язковим</a:t>
            </a:r>
            <a:r>
              <a:rPr lang="ru-RU" sz="1800" dirty="0" smtClean="0"/>
              <a:t> компонентом режиму для школяра.</a:t>
            </a:r>
            <a:endParaRPr lang="ru-RU" sz="1800" dirty="0"/>
          </a:p>
        </p:txBody>
      </p:sp>
      <p:pic>
        <p:nvPicPr>
          <p:cNvPr id="4" name="Содержимое 3" descr="IMG_20160406_093903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1785926"/>
            <a:ext cx="6916232" cy="487362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ая прямоугольная выноска 3"/>
          <p:cNvSpPr/>
          <p:nvPr/>
        </p:nvSpPr>
        <p:spPr>
          <a:xfrm>
            <a:off x="500034" y="285728"/>
            <a:ext cx="7286676" cy="1071570"/>
          </a:xfrm>
          <a:prstGeom prst="wedgeRoundRect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7467600" cy="84615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200" dirty="0" smtClean="0"/>
              <a:t> Дні туризму дають великий заряд енергії та здоров'я  </a:t>
            </a:r>
            <a:br>
              <a:rPr lang="uk-UA" sz="2200" dirty="0" smtClean="0"/>
            </a:br>
            <a:r>
              <a:rPr lang="uk-UA" sz="2200" dirty="0" smtClean="0"/>
              <a:t>  на цілий рік.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3" name="Picture 2" descr="D:\Фотки\Фотки 2012\перше вересня,екскурсії мами\100_421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b="15068"/>
          <a:stretch>
            <a:fillRect/>
          </a:stretch>
        </p:blipFill>
        <p:spPr bwMode="auto">
          <a:xfrm>
            <a:off x="428596" y="1643050"/>
            <a:ext cx="8001056" cy="48577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-8-638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vospitatelnaja_rabota_v_shkole-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68" y="2000240"/>
            <a:ext cx="4857760" cy="48577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ircl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7000924" cy="939784"/>
          </a:xfrm>
        </p:spPr>
        <p:txBody>
          <a:bodyPr>
            <a:normAutofit/>
          </a:bodyPr>
          <a:lstStyle/>
          <a:p>
            <a:r>
              <a:rPr lang="uk-UA" sz="3600" b="1" dirty="0" smtClean="0"/>
              <a:t>«Здоров’я – усьому голова»</a:t>
            </a:r>
            <a:endParaRPr lang="ru-RU" sz="3600" b="1" dirty="0"/>
          </a:p>
        </p:txBody>
      </p:sp>
      <p:pic>
        <p:nvPicPr>
          <p:cNvPr id="5" name="Содержимое 4" descr="img3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939101" y="1600200"/>
            <a:ext cx="6503798" cy="4873625"/>
          </a:xfrm>
        </p:spPr>
      </p:pic>
      <p:pic>
        <p:nvPicPr>
          <p:cNvPr id="9220" name="Picture 4" descr="C:\Documents and Settings\Admin\Рабочий стол\Презентації\18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28" y="0"/>
            <a:ext cx="2143172" cy="1819125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bd4b52679696e8369b91a7ddc1c1644f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14282" y="142852"/>
            <a:ext cx="5056093" cy="33575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Горизонтальный свиток 5"/>
          <p:cNvSpPr/>
          <p:nvPr/>
        </p:nvSpPr>
        <p:spPr>
          <a:xfrm>
            <a:off x="5500694" y="785794"/>
            <a:ext cx="3143272" cy="1214446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dirty="0" smtClean="0"/>
              <a:t>Гіппократ</a:t>
            </a:r>
            <a:endParaRPr lang="ru-RU" sz="3600" dirty="0"/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928662" y="4500570"/>
            <a:ext cx="3143272" cy="1214446"/>
          </a:xfrm>
          <a:prstGeom prst="horizontalScrol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dirty="0" smtClean="0"/>
              <a:t>Цицерон</a:t>
            </a:r>
            <a:endParaRPr lang="ru-RU" sz="3600" dirty="0"/>
          </a:p>
        </p:txBody>
      </p:sp>
      <p:pic>
        <p:nvPicPr>
          <p:cNvPr id="8" name="Рисунок 7" descr="cic02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4" y="3786190"/>
            <a:ext cx="2643206" cy="287020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Рисунок 8" descr="shkolnye_kartinki_0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3834" y="2000240"/>
            <a:ext cx="1250715" cy="19669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lat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8" y="214290"/>
            <a:ext cx="2991617" cy="38576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 descr="1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64" y="3643314"/>
            <a:ext cx="2592004" cy="301968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 descr="10-11_1_2_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214290"/>
            <a:ext cx="2643206" cy="390019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Рисунок 7" descr="04_zst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3636" y="4214818"/>
            <a:ext cx="2038350" cy="2400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4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3071802" y="500042"/>
            <a:ext cx="2143140" cy="2807147"/>
          </a:xfrm>
          <a:prstGeom prst="rect">
            <a:avLst/>
          </a:prstGeom>
        </p:spPr>
      </p:pic>
      <p:pic>
        <p:nvPicPr>
          <p:cNvPr id="10" name="Рисунок 9" descr="1732458471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472" y="4429132"/>
            <a:ext cx="1833560" cy="2032860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571472" y="214290"/>
          <a:ext cx="7620000" cy="6175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locke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4876" y="3143248"/>
            <a:ext cx="2357454" cy="28531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загруженное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14480" y="3071810"/>
            <a:ext cx="2286016" cy="289369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Содержимое 8" descr="200px-Johan_amos_comenius_1592-1671.jpg"/>
          <p:cNvPicPr>
            <a:picLocks noGrp="1" noChangeAspect="1"/>
          </p:cNvPicPr>
          <p:nvPr>
            <p:ph sz="quarter" idx="1"/>
          </p:nvPr>
        </p:nvPicPr>
        <p:blipFill>
          <a:blip r:embed="rId8"/>
          <a:stretch>
            <a:fillRect/>
          </a:stretch>
        </p:blipFill>
        <p:spPr>
          <a:xfrm>
            <a:off x="3143240" y="571480"/>
            <a:ext cx="2543188" cy="28738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640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57950" y="500042"/>
            <a:ext cx="2500822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Вертикальный свиток 10"/>
          <p:cNvSpPr/>
          <p:nvPr/>
        </p:nvSpPr>
        <p:spPr>
          <a:xfrm>
            <a:off x="0" y="214290"/>
            <a:ext cx="2643174" cy="2286016"/>
          </a:xfrm>
          <a:prstGeom prst="vertic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smtClean="0"/>
              <a:t>Я.</a:t>
            </a:r>
            <a:r>
              <a:rPr lang="uk-UA" sz="2000" dirty="0" err="1" smtClean="0"/>
              <a:t>Коменський</a:t>
            </a:r>
            <a:r>
              <a:rPr lang="uk-UA" sz="2000" dirty="0" smtClean="0"/>
              <a:t/>
            </a:r>
            <a:br>
              <a:rPr lang="uk-UA" sz="2000" dirty="0" smtClean="0"/>
            </a:br>
            <a:r>
              <a:rPr lang="uk-UA" sz="2000" dirty="0" smtClean="0"/>
              <a:t>Д.Локк</a:t>
            </a:r>
            <a:br>
              <a:rPr lang="uk-UA" sz="2000" dirty="0" smtClean="0"/>
            </a:br>
            <a:r>
              <a:rPr lang="uk-UA" sz="2000" dirty="0" smtClean="0"/>
              <a:t>І.</a:t>
            </a:r>
            <a:r>
              <a:rPr lang="uk-UA" sz="2000" dirty="0" err="1" smtClean="0"/>
              <a:t>Песталоцці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0 (1)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14282" y="0"/>
            <a:ext cx="6503798" cy="4873625"/>
          </a:xfrm>
        </p:spPr>
      </p:pic>
      <p:pic>
        <p:nvPicPr>
          <p:cNvPr id="5" name="Рисунок 4" descr="image04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64" y="3071810"/>
            <a:ext cx="5665531" cy="35914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storuchna 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7686" y="214290"/>
            <a:ext cx="4000496" cy="2322054"/>
          </a:xfrm>
          <a:prstGeom prst="rect">
            <a:avLst/>
          </a:prstGeom>
        </p:spPr>
      </p:pic>
    </p:spTree>
  </p:cSld>
  <p:clrMapOvr>
    <a:masterClrMapping/>
  </p:clrMapOvr>
  <p:transition>
    <p:spli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528354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14290"/>
            <a:ext cx="3197946" cy="4429156"/>
          </a:xfrm>
          <a:prstGeom prst="rect">
            <a:avLst/>
          </a:prstGeom>
        </p:spPr>
      </p:pic>
      <p:pic>
        <p:nvPicPr>
          <p:cNvPr id="7" name="Рисунок 6" descr="1428079566_0l2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0" y="214290"/>
            <a:ext cx="5351385" cy="3929090"/>
          </a:xfrm>
          <a:prstGeom prst="rect">
            <a:avLst/>
          </a:prstGeom>
        </p:spPr>
      </p:pic>
      <p:sp>
        <p:nvSpPr>
          <p:cNvPr id="8" name="Лента лицом вверх 7"/>
          <p:cNvSpPr/>
          <p:nvPr/>
        </p:nvSpPr>
        <p:spPr>
          <a:xfrm>
            <a:off x="3428992" y="4500570"/>
            <a:ext cx="4714908" cy="1857388"/>
          </a:xfrm>
          <a:prstGeom prst="ribbon2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Спортивно-масова робота в радянській школі</a:t>
            </a:r>
            <a:endParaRPr lang="ru-RU" b="1" dirty="0"/>
          </a:p>
        </p:txBody>
      </p:sp>
      <p:pic>
        <p:nvPicPr>
          <p:cNvPr id="9" name="Рисунок 8" descr="a515809dadbd704189f14c41665ec12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4786322"/>
            <a:ext cx="3071834" cy="2071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sz="quarter" idx="1"/>
          </p:nvPr>
        </p:nvGraphicFramePr>
        <p:xfrm>
          <a:off x="457200" y="428604"/>
          <a:ext cx="8186738" cy="5929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 descr="C:\Documents and Settings\Admin\Рабочий стол\Презентації\imagenes-de-ninos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1801" y="5214950"/>
            <a:ext cx="3071835" cy="1643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Documents and Settings\Admin\Рабочий стол\Презентації\Новая папка\3540637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15140" y="463308"/>
            <a:ext cx="1428760" cy="1634598"/>
          </a:xfrm>
          <a:prstGeom prst="rect">
            <a:avLst/>
          </a:prstGeom>
          <a:noFill/>
        </p:spPr>
      </p:pic>
      <p:pic>
        <p:nvPicPr>
          <p:cNvPr id="2052" name="Picture 4" descr="C:\Documents and Settings\Admin\Рабочий стол\Презентації\Новая папка\stock-illustration-68976241-cartoon-school-children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472" y="214290"/>
            <a:ext cx="2214578" cy="22145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1492</TotalTime>
  <Words>415</Words>
  <PresentationFormat>Экран (4:3)</PresentationFormat>
  <Paragraphs>48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Эркер</vt:lpstr>
      <vt:lpstr>Формування засад здорового способу життя та навичок культури поведінки</vt:lpstr>
      <vt:lpstr>Здоров’я людини – один із найважливіших показників економічного, соціального і морального благополуччя суспільства</vt:lpstr>
      <vt:lpstr>«Здоров’я – усьому голова»</vt:lpstr>
      <vt:lpstr>Слайд 4</vt:lpstr>
      <vt:lpstr>Слайд 5</vt:lpstr>
      <vt:lpstr>Слайд 6</vt:lpstr>
      <vt:lpstr>Слайд 7</vt:lpstr>
      <vt:lpstr>Слайд 8</vt:lpstr>
      <vt:lpstr>Слайд 9</vt:lpstr>
      <vt:lpstr>Ністрян Д.У. пише: «Як вважають деякі дослідники, здоров’я людини на 70% залежить від його способу життя, на 22% – від навколишнього середовища і лише на 8 % – від медицини»  </vt:lpstr>
      <vt:lpstr>Слайд 11</vt:lpstr>
      <vt:lpstr>Слайд 12</vt:lpstr>
      <vt:lpstr>Слайд 13</vt:lpstr>
      <vt:lpstr>        Здоровий спосіб життя  школярів:</vt:lpstr>
      <vt:lpstr>Слайд 15</vt:lpstr>
      <vt:lpstr>Слайд 16</vt:lpstr>
      <vt:lpstr>Головна мета здорового способу життя полягає в тому, щоб залучити кожного школяра до самостійного, щоденного виконання фізичних вправ на свіжому повітрі.</vt:lpstr>
      <vt:lpstr>Перерви на свіжому повітрі мають проводитися і взимку. При цьому дітям слід постійно рухатися, а вправи виконувати більш інтенсивно.</vt:lpstr>
      <vt:lpstr>Дані досліджень учених та нагромаджений практичний досвід свідчать про те, що ефективність таких загартовуючих процедур,як обтирання, обливання водою,приймання душу, водні ванни в поєднанні з сонячними та повітряними ваннами дуже висока.</vt:lpstr>
      <vt:lpstr>Точне виконання режиму дня виховує в людини такі цінності,як дисциплінованість, акуратність і організованість.</vt:lpstr>
      <vt:lpstr>В ході формування засад здорового способу життя слід забезпечувати таке поєднання роз’яснювальної, виховної роботи і різних форм практичних занять (туристичні походи та екскурсії), при яких він стає усвідомленим обов’язковим компонентом режиму для школяра.</vt:lpstr>
      <vt:lpstr> Дні туризму дають великий заряд енергії та здоров'я     на цілий рік. 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Формування засад здорового способу життя та навичок культури поведінки</dc:title>
  <cp:lastModifiedBy>Admin</cp:lastModifiedBy>
  <cp:revision>120</cp:revision>
  <dcterms:modified xsi:type="dcterms:W3CDTF">2017-01-21T20:35:35Z</dcterms:modified>
</cp:coreProperties>
</file>