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5867400"/>
          </a:xfrm>
        </p:spPr>
        <p:txBody>
          <a:bodyPr>
            <a:normAutofit/>
          </a:bodyPr>
          <a:lstStyle/>
          <a:p>
            <a:r>
              <a:rPr lang="uk-UA" sz="8800" b="1" dirty="0" smtClean="0">
                <a:cs typeface="Aharoni" pitchFamily="2" charset="-79"/>
              </a:rPr>
              <a:t>Чим пишається </a:t>
            </a:r>
            <a:r>
              <a:rPr lang="uk-UA" sz="8800" b="1" dirty="0" smtClean="0">
                <a:cs typeface="Aharoni" pitchFamily="2" charset="-79"/>
              </a:rPr>
              <a:t>українець…</a:t>
            </a:r>
            <a:endParaRPr lang="ru-RU" sz="8800" b="1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248399"/>
            <a:ext cx="6400800" cy="228598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j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a58c19c9adbd6a33adb17ecfdcf2cb9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399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GGlAfNydp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304800"/>
            <a:ext cx="8382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TUrhsJ0k0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304800"/>
            <a:ext cx="84582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KCi52Iu3r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6106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nastirskii-ostri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nastirskii-ostriv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2296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nastirskii-ostriv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381000"/>
            <a:ext cx="85344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domyshl_main_page-300x2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382000" cy="6248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VAoa-4QIf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304800"/>
            <a:ext cx="8046156" cy="582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JWoIpNVJ0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3820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cs typeface="Aharoni" pitchFamily="2" charset="-79"/>
              </a:rPr>
              <a:t>Україно – ненько, ти моє серденько!</a:t>
            </a:r>
            <a:endParaRPr lang="ru-RU" sz="8000" b="1" dirty="0">
              <a:cs typeface="Aharoni" pitchFamily="2" charset="-79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rVFgpCPSZ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304800"/>
            <a:ext cx="8382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vjeV2tQ-H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8458199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353544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4582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NesNdXXH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UbD0Wl6n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6248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b4d8d2d929dfffc8ea4d027def86859_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85800"/>
            <a:ext cx="8458200" cy="5791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Jh5Meg9tz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d0a11e234b0292b7763045050ae12e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457200"/>
            <a:ext cx="82296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5d365ff988b521eed03b9079b9907ad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6324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64_lj.06.2012.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458199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4d8d2d929dfffc8ea4d027def86859_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Yxr8ZEQok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399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13</Words>
  <PresentationFormat>Экран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Чим пишається українець…</vt:lpstr>
      <vt:lpstr>Україно – ненько, ти моє серденько!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Чим пишається українець…</dc:title>
  <dc:creator>Svetlana</dc:creator>
  <cp:lastModifiedBy>User</cp:lastModifiedBy>
  <cp:revision>4</cp:revision>
  <dcterms:created xsi:type="dcterms:W3CDTF">2016-12-01T06:38:57Z</dcterms:created>
  <dcterms:modified xsi:type="dcterms:W3CDTF">2016-12-18T09:47:51Z</dcterms:modified>
</cp:coreProperties>
</file>