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3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89512-B026-4E23-9BD1-1471F097AFF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CF90D-C092-4B3C-ABCE-93FF97EDCF6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26213-FE87-454E-B4E1-F65B21C66F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577E7-1947-4DE1-A21E-019C8DAB2A2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199E8-F01B-4B13-BB75-76DF64B82A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B8A6-CA1C-4F9C-84A6-7A33D64F8BB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2EB55-9FBD-4DAD-83F7-03563B181B6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06597-82DA-45D7-8E5F-F293782B20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8D80-8DAE-405D-8B0C-39F2867ABD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F85A8-AA83-41F2-B591-F97EF07AB8B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B8FBF-1099-4291-BC25-21F634F2925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67F931E-3C02-4D1B-B220-CD4212E2006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D:\Downloads\Arash-Boro-Boro-Vostochnye-tancy(muzofon.com).mp3" TargetMode="External"/><Relationship Id="rId1" Type="http://schemas.openxmlformats.org/officeDocument/2006/relationships/audio" Target="file:///D:\Downloads\&#1087;&#1110;&#1089;&#1085;&#1103;%20&#1083;&#1110;&#1089;&#1091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file:///D:\Downloads\zvuki_prirody_-_zvuk_lesa_muzofon.com.mp3" TargetMode="External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audio" Target="file:///D:\Downloads\02_inna_-_hot_(hy2rogen_remix_edit).mp3" TargetMode="External"/><Relationship Id="rId1" Type="http://schemas.openxmlformats.org/officeDocument/2006/relationships/audio" Target="file:///D:\Downloads\&#1087;&#1110;&#1089;&#1085;&#1103;%20&#1083;&#1110;&#1089;&#1091;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7" descr="http://i.allday.ru/uploads/posts/2008-11/1227356504_detskiy_fon.jpg"/>
          <p:cNvPicPr>
            <a:picLocks noChangeAspect="1" noChangeArrowheads="1"/>
          </p:cNvPicPr>
          <p:nvPr/>
        </p:nvPicPr>
        <p:blipFill>
          <a:blip r:embed="rId4"/>
          <a:srcRect l="3790" t="8493" r="22729" b="4274"/>
          <a:stretch>
            <a:fillRect/>
          </a:stretch>
        </p:blipFill>
        <p:spPr bwMode="auto">
          <a:xfrm>
            <a:off x="0" y="0"/>
            <a:ext cx="914400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612775" y="3357563"/>
            <a:ext cx="7772400" cy="1470025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Природознавство</a:t>
            </a:r>
            <a:r>
              <a:rPr lang="uk-UA" smtClean="0"/>
              <a:t> </a:t>
            </a:r>
            <a:br>
              <a:rPr lang="uk-UA" smtClean="0"/>
            </a:br>
            <a:r>
              <a:rPr lang="uk-UA" smtClean="0"/>
              <a:t>2 клас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5105400"/>
            <a:ext cx="6400800" cy="1752600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accent2"/>
                </a:solidFill>
              </a:rPr>
              <a:t>Тема</a:t>
            </a:r>
            <a:r>
              <a:rPr lang="uk-UA" sz="4800" smtClean="0">
                <a:solidFill>
                  <a:schemeClr val="accent2"/>
                </a:solidFill>
              </a:rPr>
              <a:t>.</a:t>
            </a:r>
            <a:r>
              <a:rPr lang="uk-UA" sz="4800" smtClean="0"/>
              <a:t> </a:t>
            </a:r>
            <a:r>
              <a:rPr lang="uk-UA" sz="4800" smtClean="0">
                <a:solidFill>
                  <a:srgbClr val="990099"/>
                </a:solidFill>
              </a:rPr>
              <a:t>Життя тварин влітку у лісі</a:t>
            </a:r>
          </a:p>
        </p:txBody>
      </p:sp>
      <p:pic>
        <p:nvPicPr>
          <p:cNvPr id="13316" name="Picture 8" descr="http://i.allday.ru/uploads/posts/2008-11/1227356504_detskiy_fon.jpg"/>
          <p:cNvPicPr>
            <a:picLocks noChangeAspect="1" noChangeArrowheads="1"/>
          </p:cNvPicPr>
          <p:nvPr/>
        </p:nvPicPr>
        <p:blipFill>
          <a:blip r:embed="rId4"/>
          <a:srcRect l="69748" t="71494" r="25854" b="4274"/>
          <a:stretch>
            <a:fillRect/>
          </a:stretch>
        </p:blipFill>
        <p:spPr bwMode="auto">
          <a:xfrm>
            <a:off x="8710613" y="5013325"/>
            <a:ext cx="4333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http://attachments-blog.tut.by/61414/files/2012/05/0_92db5_45130689_XX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060575"/>
            <a:ext cx="6207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2" descr="http://www.zooclub.ru/attach/fotogal/clip/chlen/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587908">
            <a:off x="5145088" y="808038"/>
            <a:ext cx="3000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пісня лісу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Arash-Boro-Boro-Vostochnye-tancy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27538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1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1430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002060"/>
                </a:solidFill>
              </a:rPr>
              <a:t>Звірі лісу</a:t>
            </a:r>
          </a:p>
        </p:txBody>
      </p:sp>
      <p:sp>
        <p:nvSpPr>
          <p:cNvPr id="2253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" name="Picture 3" descr="fe51f599fe2c67ca550aab9f3da6b4480cff02a2_6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00188"/>
            <a:ext cx="42926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1%20kab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357563"/>
            <a:ext cx="40195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0d1be7bc31148cff1511dad53ee2871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5" y="1500188"/>
            <a:ext cx="4876800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4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3500438"/>
            <a:ext cx="40894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image633885386221718750-300x27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1928813"/>
            <a:ext cx="420846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285750" y="4357688"/>
            <a:ext cx="2500313" cy="2143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23554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Ланцюг живлення</a:t>
            </a:r>
          </a:p>
        </p:txBody>
      </p:sp>
      <p:sp>
        <p:nvSpPr>
          <p:cNvPr id="9" name="Овал 8"/>
          <p:cNvSpPr/>
          <p:nvPr/>
        </p:nvSpPr>
        <p:spPr>
          <a:xfrm>
            <a:off x="3286125" y="4429125"/>
            <a:ext cx="2500313" cy="2143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" name="Овал 9"/>
          <p:cNvSpPr/>
          <p:nvPr/>
        </p:nvSpPr>
        <p:spPr>
          <a:xfrm>
            <a:off x="6357938" y="4429125"/>
            <a:ext cx="2500312" cy="2143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8" name="Стрелка вправо 17"/>
          <p:cNvSpPr/>
          <p:nvPr/>
        </p:nvSpPr>
        <p:spPr>
          <a:xfrm>
            <a:off x="2786063" y="5357813"/>
            <a:ext cx="571500" cy="28575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9" name="Стрелка вправо 18"/>
          <p:cNvSpPr/>
          <p:nvPr/>
        </p:nvSpPr>
        <p:spPr>
          <a:xfrm>
            <a:off x="5786438" y="5429250"/>
            <a:ext cx="571500" cy="28575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6" name="Овал 25"/>
          <p:cNvSpPr/>
          <p:nvPr/>
        </p:nvSpPr>
        <p:spPr>
          <a:xfrm>
            <a:off x="285750" y="4357688"/>
            <a:ext cx="2500313" cy="2143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27" name="Picture 3" descr="69537731_0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1571625"/>
            <a:ext cx="2501900" cy="2008188"/>
          </a:xfrm>
        </p:spPr>
      </p:pic>
      <p:pic>
        <p:nvPicPr>
          <p:cNvPr id="28" name="Picture 2" descr="http://i.allday.ru/17/3b/83/1343935622_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02" b="28900"/>
          <a:stretch>
            <a:fillRect/>
          </a:stretch>
        </p:blipFill>
        <p:spPr bwMode="auto">
          <a:xfrm>
            <a:off x="3643313" y="1785938"/>
            <a:ext cx="200025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 descr="animaatjes-fretten-0673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1857375"/>
            <a:ext cx="28082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34635 0.39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0.29323 0.397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0.03663 0.387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002060"/>
                </a:solidFill>
              </a:rPr>
              <a:t>Гра “Хто де живе?”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  </a:t>
            </a:r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r>
              <a:rPr lang="uk-UA" smtClean="0"/>
              <a:t>                                           </a:t>
            </a:r>
            <a:r>
              <a:rPr lang="uk-UA" b="1" smtClean="0">
                <a:solidFill>
                  <a:srgbClr val="002060"/>
                </a:solidFill>
              </a:rPr>
              <a:t>лігво</a:t>
            </a:r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r>
              <a:rPr lang="uk-UA" smtClean="0"/>
              <a:t>                                                </a:t>
            </a:r>
            <a:r>
              <a:rPr lang="uk-UA" b="1" smtClean="0">
                <a:solidFill>
                  <a:srgbClr val="002060"/>
                </a:solidFill>
              </a:rPr>
              <a:t>нора</a:t>
            </a:r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r>
              <a:rPr lang="uk-UA" smtClean="0"/>
              <a:t>                                                            </a:t>
            </a:r>
            <a:r>
              <a:rPr lang="uk-UA" b="1" smtClean="0">
                <a:solidFill>
                  <a:srgbClr val="002060"/>
                </a:solidFill>
              </a:rPr>
              <a:t>барліг</a:t>
            </a:r>
          </a:p>
          <a:p>
            <a:pPr eaLnBrk="1" hangingPunct="1">
              <a:buFontTx/>
              <a:buNone/>
            </a:pPr>
            <a:r>
              <a:rPr lang="uk-UA" smtClean="0"/>
              <a:t>                                                 </a:t>
            </a:r>
          </a:p>
        </p:txBody>
      </p:sp>
      <p:pic>
        <p:nvPicPr>
          <p:cNvPr id="24580" name="Picture 2" descr="6fcba72d21c280bb4b61643fb065004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357313"/>
            <a:ext cx="2571750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1299355431_boshalex0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4714875"/>
            <a:ext cx="2786062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1292613150_8dzpljpqnx25rtn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3143250"/>
            <a:ext cx="257175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5" descr="post-4-12396104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2786063"/>
            <a:ext cx="17653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6" descr="600x600128869160746"/>
          <p:cNvPicPr>
            <a:picLocks noChangeAspect="1" noChangeArrowheads="1"/>
          </p:cNvPicPr>
          <p:nvPr/>
        </p:nvPicPr>
        <p:blipFill>
          <a:blip r:embed="rId7"/>
          <a:srcRect l="24881" t="21294" r="18246" b="7729"/>
          <a:stretch>
            <a:fillRect/>
          </a:stretch>
        </p:blipFill>
        <p:spPr bwMode="auto">
          <a:xfrm>
            <a:off x="1500188" y="4643438"/>
            <a:ext cx="2071687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7" descr="161854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1357313"/>
            <a:ext cx="228600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 rot="16200000" flipH="1">
            <a:off x="3607594" y="3107532"/>
            <a:ext cx="1571625" cy="150018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24581" idx="1"/>
          </p:cNvCxnSpPr>
          <p:nvPr/>
        </p:nvCxnSpPr>
        <p:spPr>
          <a:xfrm flipV="1">
            <a:off x="2714625" y="3786188"/>
            <a:ext cx="4286250" cy="21431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3500437" y="2928938"/>
            <a:ext cx="1857375" cy="17145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002060"/>
                </a:solidFill>
              </a:rPr>
              <a:t>Домашнє завдання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smtClean="0"/>
              <a:t>С.р. опрацювати статтю С. 140-141. </a:t>
            </a:r>
          </a:p>
          <a:p>
            <a:pPr eaLnBrk="1" hangingPunct="1">
              <a:buFontTx/>
              <a:buNone/>
            </a:pPr>
            <a:r>
              <a:rPr lang="uk-UA" sz="2400" smtClean="0"/>
              <a:t>Д.р. опрацювати статтю с. 140-141. Розкажіть про одну з тварин, про яку розповідається в тексті. Користуйтеся таким планом:</a:t>
            </a:r>
          </a:p>
          <a:p>
            <a:pPr eaLnBrk="1" hangingPunct="1"/>
            <a:r>
              <a:rPr lang="uk-UA" sz="2400" smtClean="0"/>
              <a:t>Назва тварини.</a:t>
            </a:r>
          </a:p>
          <a:p>
            <a:pPr eaLnBrk="1" hangingPunct="1"/>
            <a:r>
              <a:rPr lang="uk-UA" sz="2400" smtClean="0"/>
              <a:t>До якої групи належать: звірі, птахи чи комахи.</a:t>
            </a:r>
          </a:p>
          <a:p>
            <a:pPr eaLnBrk="1" hangingPunct="1"/>
            <a:r>
              <a:rPr lang="uk-UA" sz="2400" smtClean="0"/>
              <a:t>Зовнішній вигляд.</a:t>
            </a:r>
          </a:p>
          <a:p>
            <a:pPr eaLnBrk="1" hangingPunct="1"/>
            <a:r>
              <a:rPr lang="uk-UA" sz="2400" smtClean="0"/>
              <a:t>Де живе.</a:t>
            </a:r>
          </a:p>
          <a:p>
            <a:pPr eaLnBrk="1" hangingPunct="1"/>
            <a:r>
              <a:rPr lang="uk-UA" sz="2400" smtClean="0"/>
              <a:t>Чим живиться.</a:t>
            </a:r>
          </a:p>
          <a:p>
            <a:pPr eaLnBrk="1" hangingPunct="1">
              <a:buFontTx/>
              <a:buNone/>
            </a:pPr>
            <a:r>
              <a:rPr lang="uk-UA" sz="2400" smtClean="0"/>
              <a:t>В.р. опрацювати статтю с. 140-141 . підготувати виставку «Лісове товариство». До­беріть до неї фотографії та малюнки.</a:t>
            </a:r>
          </a:p>
          <a:p>
            <a:pPr eaLnBrk="1" hangingPunct="1">
              <a:buFontTx/>
              <a:buNone/>
            </a:pPr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662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uk-UA" b="1" smtClean="0">
                <a:solidFill>
                  <a:srgbClr val="002060"/>
                </a:solidFill>
              </a:rPr>
              <a:t>Все на землі, все треба берегти.</a:t>
            </a:r>
          </a:p>
          <a:p>
            <a:pPr eaLnBrk="1" hangingPunct="1">
              <a:buFontTx/>
              <a:buNone/>
            </a:pPr>
            <a:r>
              <a:rPr lang="uk-UA" b="1" smtClean="0">
                <a:solidFill>
                  <a:srgbClr val="002060"/>
                </a:solidFill>
              </a:rPr>
              <a:t>І звіра, птаха, і оту рослину,</a:t>
            </a:r>
          </a:p>
          <a:p>
            <a:pPr eaLnBrk="1" hangingPunct="1">
              <a:buFontTx/>
              <a:buNone/>
            </a:pPr>
            <a:r>
              <a:rPr lang="uk-UA" b="1" smtClean="0">
                <a:solidFill>
                  <a:srgbClr val="002060"/>
                </a:solidFill>
              </a:rPr>
              <a:t>Не чванься тим, що цар природи ти —</a:t>
            </a:r>
          </a:p>
          <a:p>
            <a:pPr eaLnBrk="1" hangingPunct="1">
              <a:buFontTx/>
              <a:buNone/>
            </a:pPr>
            <a:r>
              <a:rPr lang="uk-UA" b="1" smtClean="0">
                <a:solidFill>
                  <a:srgbClr val="002060"/>
                </a:solidFill>
              </a:rPr>
              <a:t>Бо врешті ти лише її частина.</a:t>
            </a:r>
          </a:p>
          <a:p>
            <a:pPr eaLnBrk="1" hangingPunct="1"/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3079" name="Picture 7" descr="http://elitasc.com/cms/files/beblo-gm.-wielka-wies%5B28%5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260350"/>
            <a:ext cx="83518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http://pixabay.com/static/uploads/photo/2013/11/10/18/33/forest-208399_64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295275"/>
            <a:ext cx="8353425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http://namonitore.ru/uploads/catalog/nature/sosnoviy_les_140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850" y="260350"/>
            <a:ext cx="85693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0a13a790b4d02c4cd36feea2baf7129c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260350"/>
            <a:ext cx="8497888" cy="638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пісня лісу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02_inna_-_hot_(hy2rogen_remix_edit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zvuki_prirody_-_zvuk_lesa_muzofon.com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zvuki_prirody_-_zvuk_lesa_muzofon.com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5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8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9"/>
                </p:tgtEl>
              </p:cMediaNode>
            </p:audio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Завдання уроку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Поглибити свої знання про світ тварин; </a:t>
            </a:r>
          </a:p>
          <a:p>
            <a:pPr eaLnBrk="1" hangingPunct="1"/>
            <a:r>
              <a:rPr lang="uk-UA" smtClean="0"/>
              <a:t>розширити знання про диких тварин, особливості їхнього співіснування в лісі;</a:t>
            </a:r>
          </a:p>
          <a:p>
            <a:pPr eaLnBrk="1" hangingPunct="1"/>
            <a:r>
              <a:rPr lang="uk-UA" smtClean="0"/>
              <a:t> розвивати спостережливість, мислення, пам'ять; </a:t>
            </a:r>
          </a:p>
          <a:p>
            <a:pPr eaLnBrk="1" hangingPunct="1"/>
            <a:r>
              <a:rPr lang="uk-UA" smtClean="0"/>
              <a:t>виховувати ціннісне ставлення до природи.</a:t>
            </a:r>
          </a:p>
          <a:p>
            <a:pPr eaLnBrk="1" hangingPunct="1"/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002060"/>
                </a:solidFill>
              </a:rPr>
              <a:t>Повідомлення синоптиків</a:t>
            </a:r>
          </a:p>
        </p:txBody>
      </p:sp>
      <p:pic>
        <p:nvPicPr>
          <p:cNvPr id="16387" name="Содержимое 4" descr="2222.gif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1857375"/>
            <a:ext cx="8297862" cy="2786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funforkids.ru/pictures/bg/bg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7411" name="Picture 11" descr="aktivnyy_otdyh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1571625"/>
            <a:ext cx="40195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4" name="Волна 13"/>
          <p:cNvSpPr/>
          <p:nvPr/>
        </p:nvSpPr>
        <p:spPr>
          <a:xfrm>
            <a:off x="2143125" y="357188"/>
            <a:ext cx="5143500" cy="1643062"/>
          </a:xfrm>
          <a:prstGeom prst="wave">
            <a:avLst/>
          </a:prstGeom>
          <a:solidFill>
            <a:schemeClr val="accent3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</a:rPr>
              <a:t>Правила поведінки у лісі</a:t>
            </a:r>
            <a:endParaRPr lang="uk-U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8434" name="Picture 5" descr="70"/>
          <p:cNvPicPr>
            <a:picLocks noChangeAspect="1" noChangeArrowheads="1"/>
          </p:cNvPicPr>
          <p:nvPr/>
        </p:nvPicPr>
        <p:blipFill>
          <a:blip r:embed="rId2"/>
          <a:srcRect l="4997" r="1709" b="9756"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9458" name="Содержимое 5" descr="ліс.jpg"/>
          <p:cNvPicPr>
            <a:picLocks noGrp="1" noChangeAspect="1"/>
          </p:cNvPicPr>
          <p:nvPr>
            <p:ph idx="1"/>
          </p:nvPr>
        </p:nvPicPr>
        <p:blipFill>
          <a:blip r:embed="rId2"/>
          <a:srcRect r="4688" b="10416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9459" name="Рисунок 6" descr="турист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0375"/>
            <a:ext cx="2857500" cy="36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мурашник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000375"/>
            <a:ext cx="5437188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8" name="Рисунок 17" descr="мурашк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428625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вусач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571500"/>
            <a:ext cx="49387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короїд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3" y="2857500"/>
            <a:ext cx="45847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Содержимое 39"/>
          <p:cNvSpPr>
            <a:spLocks noGrp="1"/>
          </p:cNvSpPr>
          <p:nvPr>
            <p:ph idx="1"/>
          </p:nvPr>
        </p:nvSpPr>
        <p:spPr>
          <a:xfrm>
            <a:off x="285750" y="0"/>
            <a:ext cx="8229600" cy="4525963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2" presetClass="exit" presetSubtype="4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http://topreferat.znate.ru/pars_docs/refs/21/20777/20777-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714500" y="274638"/>
            <a:ext cx="6972300" cy="868362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002060"/>
                </a:solidFill>
              </a:rPr>
              <a:t>Хто є хто серед птахів?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endParaRPr lang="uk-UA" smtClean="0"/>
          </a:p>
          <a:p>
            <a:pPr eaLnBrk="1" hangingPunct="1">
              <a:buFontTx/>
              <a:buNone/>
            </a:pPr>
            <a:r>
              <a:rPr lang="uk-UA" smtClean="0"/>
              <a:t>      </a:t>
            </a:r>
            <a:r>
              <a:rPr lang="uk-UA" b="1" smtClean="0"/>
              <a:t>1                  2                3                  4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875" y="1143000"/>
            <a:ext cx="242887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</a:rPr>
              <a:t>Соловей 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714500"/>
            <a:ext cx="24288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</a:rPr>
              <a:t>Дятел звичайний  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5" y="1785938"/>
            <a:ext cx="242887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</a:rPr>
              <a:t>Зяблик  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7938" y="1143000"/>
            <a:ext cx="242887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</a:rPr>
              <a:t>Зозуля </a:t>
            </a:r>
            <a:r>
              <a:rPr lang="uk-UA" sz="2000" b="1" dirty="0">
                <a:solidFill>
                  <a:srgbClr val="002060"/>
                </a:solidFill>
              </a:rPr>
              <a:t> </a:t>
            </a:r>
            <a:endParaRPr lang="uk-UA" sz="2000" b="1" dirty="0">
              <a:solidFill>
                <a:srgbClr val="002060"/>
              </a:solidFill>
            </a:endParaRPr>
          </a:p>
        </p:txBody>
      </p:sp>
      <p:pic>
        <p:nvPicPr>
          <p:cNvPr id="21512" name="Picture 2" descr="540px-Sprosser-0522"/>
          <p:cNvPicPr>
            <a:picLocks noChangeAspect="1" noChangeArrowheads="1"/>
          </p:cNvPicPr>
          <p:nvPr/>
        </p:nvPicPr>
        <p:blipFill>
          <a:blip r:embed="rId3"/>
          <a:srcRect l="14253" r="11633" b="5128"/>
          <a:stretch>
            <a:fillRect/>
          </a:stretch>
        </p:blipFill>
        <p:spPr bwMode="auto">
          <a:xfrm>
            <a:off x="285750" y="3398838"/>
            <a:ext cx="1928813" cy="27447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13" name="Picture 3" descr="Fringilla_coelebs_%28chaffinch%29%2C_ma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7363" y="3429000"/>
            <a:ext cx="1922462" cy="27146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14" name="Picture 4" descr="kukushk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3406775"/>
            <a:ext cx="2071687" cy="2717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15" name="Picture 6" descr="http://moatfarm-cp.co.uk/mediac/400_0/media/Bird%20Pictures/Great%20Spotted%20Woodpeck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3429000"/>
            <a:ext cx="1706562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 flipV="1">
            <a:off x="1214438" y="1714500"/>
            <a:ext cx="2714625" cy="164306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857625" y="1643063"/>
            <a:ext cx="4071938" cy="17145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1928813" y="2428875"/>
            <a:ext cx="3714750" cy="100012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5286375" y="2357438"/>
            <a:ext cx="2286000" cy="107156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148</Words>
  <Application>Microsoft Office PowerPoint</Application>
  <PresentationFormat>Экран (4:3)</PresentationFormat>
  <Paragraphs>48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Оформление по умолчанию</vt:lpstr>
      <vt:lpstr>Природознавство  2 клас </vt:lpstr>
      <vt:lpstr>Слайд 2</vt:lpstr>
      <vt:lpstr>Завдання уроку</vt:lpstr>
      <vt:lpstr>Повідомлення синоптиків</vt:lpstr>
      <vt:lpstr>Слайд 5</vt:lpstr>
      <vt:lpstr>Слайд 6</vt:lpstr>
      <vt:lpstr>Слайд 7</vt:lpstr>
      <vt:lpstr>Слайд 8</vt:lpstr>
      <vt:lpstr>Хто є хто серед птахів?</vt:lpstr>
      <vt:lpstr>Звірі лісу</vt:lpstr>
      <vt:lpstr>Ланцюг живлення</vt:lpstr>
      <vt:lpstr>Гра “Хто де живе?”</vt:lpstr>
      <vt:lpstr>Домашнє завдання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Природознавство</dc:title>
  <dc:creator>Maksim</dc:creator>
  <cp:lastModifiedBy>Максим</cp:lastModifiedBy>
  <cp:revision>29</cp:revision>
  <dcterms:created xsi:type="dcterms:W3CDTF">2014-04-14T15:41:31Z</dcterms:created>
  <dcterms:modified xsi:type="dcterms:W3CDTF">2017-01-10T20:32:00Z</dcterms:modified>
</cp:coreProperties>
</file>