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4" r:id="rId2"/>
    <p:sldId id="273" r:id="rId3"/>
    <p:sldId id="272" r:id="rId4"/>
    <p:sldId id="271" r:id="rId5"/>
    <p:sldId id="293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96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95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4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20.jpe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6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823e2f11498c630a9b74ba17c6e108b5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6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&#1050;&#1072;&#1082;-&#1074;&#1099;&#1073;&#1088;&#1072;&#1090;&#1100;-&#1087;&#1077;&#1085;&#1072;&#1083;-&#1076;&#1083;&#1103;-&#1096;&#1082;&#1086;&#1083;&#1099;.jpg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6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JoXETKTF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6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pilot.jpg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6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4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rooster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6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hello_html_71b3d2b5.jp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&#1055;1.png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a161.png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57106816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206483_0d8adb6272af176762bca02a41e3b225_large.jpg" TargetMode="External"/><Relationship Id="rId7" Type="http://schemas.openxmlformats.org/officeDocument/2006/relationships/image" Target="file:///C:\Users\Lesya\Desktop\&#1103;\Petushochki-grebeshochki.jpg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file:///C:\Users\Lesya\Desktop\&#1103;\1292752923.jpg" TargetMode="External"/><Relationship Id="rId4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Lesya\Desktop\Pesnya_-_Ivana_Kupala_(iPlayer.fm).mp3" TargetMode="External"/><Relationship Id="rId5" Type="http://schemas.openxmlformats.org/officeDocument/2006/relationships/image" Target="../media/image28.png"/><Relationship Id="rId4" Type="http://schemas.openxmlformats.org/officeDocument/2006/relationships/image" Target="file:///C:\Users\Lesya\Desktop\&#1103;\1ddb9b890a_136980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parrot17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11-(article-picture2).jpg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914711357.jpg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c3ae5a1e3ce3b6a1.jpg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ivana-kupala-2016-005.jpg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koster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kupala-2012.jpg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original.jpg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privorot-na-ivana-kupala.jpg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thumb-main-456x456-c463.jpg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455400827.200.jpeg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image189783147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file:///C:\Users\Lesya\Desktop\&#1103;\article321.jpg" TargetMode="External"/><Relationship Id="rId3" Type="http://schemas.openxmlformats.org/officeDocument/2006/relationships/image" Target="file:///C:\Users\Lesya\Desktop\&#1103;\1151578baf5982c7.jpg" TargetMode="External"/><Relationship Id="rId7" Type="http://schemas.openxmlformats.org/officeDocument/2006/relationships/image" Target="file:///C:\Users\Lesya\Desktop\&#1103;\&#239;&#238;&#241;&#242;&#229;&#240;-&#239;&#229;&#234;&#224;&#240;&#237;&#255;.jpg" TargetMode="External"/><Relationship Id="rId12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file:///C:\Users\Lesya\Desktop\&#1103;\12ffbea873b31e36fa43778184c1c117.jpg" TargetMode="External"/><Relationship Id="rId5" Type="http://schemas.openxmlformats.org/officeDocument/2006/relationships/image" Target="file:///C:\Users\Lesya\Desktop\&#1103;\rooster.jpg" TargetMode="External"/><Relationship Id="rId15" Type="http://schemas.openxmlformats.org/officeDocument/2006/relationships/image" Target="file:///C:\Users\Lesya\Desktop\&#1103;\testo-dlya-pirozhkov-video.jpg" TargetMode="External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file:///C:\Users\Lesya\Desktop\&#1103;\01.jpg" TargetMode="External"/><Relationship Id="rId1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6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2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6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sya\Desktop\&#1103;\&#1055;&#1086;&#1076;&#1072;&#1088;&#1086;&#1082;.jpg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0.jpeg" descr="C:\Users\Lesya\Desktop\я\20.jpe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6.jpg" descr="C:\Users\Lesya\Desktop\я\6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-171400"/>
            <a:ext cx="9143999" cy="7029400"/>
          </a:xfrm>
        </p:spPr>
      </p:pic>
      <p:sp>
        <p:nvSpPr>
          <p:cNvPr id="9" name="Прямоугольник 8"/>
          <p:cNvSpPr/>
          <p:nvPr/>
        </p:nvSpPr>
        <p:spPr>
          <a:xfrm>
            <a:off x="6444208" y="3356992"/>
            <a:ext cx="1800200" cy="1250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1108710" algn="l"/>
              </a:tabLst>
            </a:pPr>
            <a:r>
              <a:rPr lang="uk-UA" sz="2400" b="1" dirty="0" smtClean="0">
                <a:ea typeface="Calibri"/>
                <a:cs typeface="Times New Roman"/>
              </a:rPr>
              <a:t>Тварина з 8 лапами</a:t>
            </a:r>
            <a:endParaRPr lang="ru-RU" sz="2400" b="1" dirty="0"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823e2f11498c630a9b74ba17c6e108b5.jpg" descr="C:\Users\Lesya\Desktop\я\823e2f11498c630a9b74ba17c6e108b5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6.jpg" descr="C:\Users\Lesya\Desktop\я\6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-171400"/>
            <a:ext cx="9143999" cy="7029400"/>
          </a:xfrm>
        </p:spPr>
      </p:pic>
      <p:sp>
        <p:nvSpPr>
          <p:cNvPr id="7" name="Прямоугольник 6"/>
          <p:cNvSpPr/>
          <p:nvPr/>
        </p:nvSpPr>
        <p:spPr>
          <a:xfrm>
            <a:off x="3990783" y="260648"/>
            <a:ext cx="1162434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1108710" algn="l"/>
              </a:tabLst>
            </a:pPr>
            <a:endParaRPr lang="ru-RU" sz="2800" b="1" dirty="0"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32040" y="4604769"/>
            <a:ext cx="1440160" cy="1057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1108710" algn="l"/>
              </a:tabLst>
            </a:pPr>
            <a:r>
              <a:rPr lang="uk-UA" sz="2000" b="1" dirty="0" smtClean="0">
                <a:ea typeface="Calibri"/>
                <a:cs typeface="Times New Roman"/>
              </a:rPr>
              <a:t>Коробка для ручок</a:t>
            </a:r>
            <a:endParaRPr lang="ru-RU" sz="2000" b="1" dirty="0"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Как-выбрать-пенал-для-школы.jpg" descr="C:\Users\Lesya\Desktop\я\Как-выбрать-пенал-для-школы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4001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6.jpg" descr="C:\Users\Lesya\Desktop\я\6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-315416"/>
            <a:ext cx="9143999" cy="7029400"/>
          </a:xfrm>
        </p:spPr>
      </p:pic>
      <p:sp>
        <p:nvSpPr>
          <p:cNvPr id="13" name="Прямоугольник 12"/>
          <p:cNvSpPr/>
          <p:nvPr/>
        </p:nvSpPr>
        <p:spPr>
          <a:xfrm>
            <a:off x="2627785" y="4789436"/>
            <a:ext cx="1152128" cy="459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1108710" algn="l"/>
              </a:tabLst>
            </a:pPr>
            <a:r>
              <a:rPr lang="uk-UA" sz="2400" b="1" dirty="0" smtClean="0">
                <a:ea typeface="Calibri"/>
                <a:cs typeface="Times New Roman"/>
              </a:rPr>
              <a:t>Місто</a:t>
            </a:r>
            <a:endParaRPr lang="ru-RU" sz="2400" b="1" dirty="0"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JoXETKTF.jpg" descr="C:\Users\Lesya\Desktop\я\JoXETKTF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6.jpg" descr="C:\Users\Lesya\Desktop\я\6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1" y="0"/>
            <a:ext cx="9143999" cy="7029400"/>
          </a:xfrm>
        </p:spPr>
      </p:pic>
      <p:sp>
        <p:nvSpPr>
          <p:cNvPr id="16" name="Прямоугольник 15"/>
          <p:cNvSpPr/>
          <p:nvPr/>
        </p:nvSpPr>
        <p:spPr>
          <a:xfrm>
            <a:off x="827585" y="3234652"/>
            <a:ext cx="2088231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1108710" algn="l"/>
              </a:tabLst>
            </a:pPr>
            <a:r>
              <a:rPr lang="uk-UA" sz="2400" b="1" dirty="0" smtClean="0">
                <a:ea typeface="Calibri"/>
                <a:cs typeface="Times New Roman"/>
              </a:rPr>
              <a:t>Професія</a:t>
            </a:r>
            <a:endParaRPr lang="ru-RU" sz="2400" b="1" dirty="0"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lot.jpg" descr="C:\Users\Lesya\Desktop\я\pilot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6.jpg" descr="C:\Users\Lesya\Desktop\я\6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1" y="-171400"/>
            <a:ext cx="9143999" cy="7029400"/>
          </a:xfrm>
        </p:spPr>
      </p:pic>
      <p:sp>
        <p:nvSpPr>
          <p:cNvPr id="17" name="Прямоугольник 16"/>
          <p:cNvSpPr/>
          <p:nvPr/>
        </p:nvSpPr>
        <p:spPr>
          <a:xfrm>
            <a:off x="1547664" y="908720"/>
            <a:ext cx="2088231" cy="459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1108710" algn="l"/>
              </a:tabLst>
            </a:pPr>
            <a:r>
              <a:rPr lang="uk-UA" sz="2400" b="1" dirty="0" smtClean="0">
                <a:ea typeface="Calibri"/>
                <a:cs typeface="Times New Roman"/>
              </a:rPr>
              <a:t>Копалина</a:t>
            </a:r>
            <a:endParaRPr lang="ru-RU" sz="2400" b="1" dirty="0"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4.jpg" descr="C:\Users\Lesya\Desktop\я\4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rooster.jpg" descr="C:\Users\Lesya\Desktop\я\rooster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6.jpg" descr="C:\Users\Lesya\Desktop\я\6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-171400"/>
            <a:ext cx="9143999" cy="7029400"/>
          </a:xfrm>
        </p:spPr>
      </p:pic>
      <p:sp>
        <p:nvSpPr>
          <p:cNvPr id="7" name="Прямоугольник 6"/>
          <p:cNvSpPr/>
          <p:nvPr/>
        </p:nvSpPr>
        <p:spPr>
          <a:xfrm>
            <a:off x="3990782" y="260648"/>
            <a:ext cx="1589329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1108710" algn="l"/>
              </a:tabLst>
            </a:pPr>
            <a:r>
              <a:rPr lang="ru-RU" sz="2800" b="1" dirty="0" err="1" smtClean="0">
                <a:ea typeface="Calibri"/>
                <a:cs typeface="Times New Roman"/>
              </a:rPr>
              <a:t>Квітка</a:t>
            </a:r>
            <a:endParaRPr lang="ru-RU" sz="2800" b="1" dirty="0"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52120" y="1916832"/>
            <a:ext cx="1872208" cy="459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1108710" algn="l"/>
              </a:tabLst>
            </a:pPr>
            <a:r>
              <a:rPr lang="uk-UA" sz="2400" b="1" dirty="0" smtClean="0">
                <a:ea typeface="Calibri"/>
                <a:cs typeface="Times New Roman"/>
              </a:rPr>
              <a:t>Нагорода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44208" y="3356992"/>
            <a:ext cx="1800200" cy="1250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1108710" algn="l"/>
              </a:tabLst>
            </a:pPr>
            <a:r>
              <a:rPr lang="uk-UA" sz="2400" b="1" dirty="0" smtClean="0">
                <a:ea typeface="Calibri"/>
                <a:cs typeface="Times New Roman"/>
              </a:rPr>
              <a:t>Тварина з 8 лапами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32040" y="4604769"/>
            <a:ext cx="1440160" cy="1057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1108710" algn="l"/>
              </a:tabLst>
            </a:pPr>
            <a:r>
              <a:rPr lang="uk-UA" sz="2000" b="1" dirty="0" smtClean="0">
                <a:ea typeface="Calibri"/>
                <a:cs typeface="Times New Roman"/>
              </a:rPr>
              <a:t>Коробка для ручок</a:t>
            </a:r>
            <a:endParaRPr lang="ru-RU" sz="2000" b="1" dirty="0"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27785" y="4789436"/>
            <a:ext cx="1152128" cy="459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1108710" algn="l"/>
              </a:tabLst>
            </a:pPr>
            <a:r>
              <a:rPr lang="uk-UA" sz="2400" b="1" dirty="0" smtClean="0">
                <a:ea typeface="Calibri"/>
                <a:cs typeface="Times New Roman"/>
              </a:rPr>
              <a:t>Місто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27585" y="3234652"/>
            <a:ext cx="2160239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1108710" algn="l"/>
              </a:tabLst>
            </a:pPr>
            <a:r>
              <a:rPr lang="uk-UA" sz="2800" b="1" dirty="0" smtClean="0">
                <a:ea typeface="Calibri"/>
                <a:cs typeface="Times New Roman"/>
              </a:rPr>
              <a:t>Професія</a:t>
            </a:r>
            <a:endParaRPr lang="ru-RU" sz="2800" b="1" dirty="0">
              <a:ea typeface="Calibri"/>
              <a:cs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908720"/>
            <a:ext cx="2088231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1108710" algn="l"/>
              </a:tabLst>
            </a:pPr>
            <a:r>
              <a:rPr lang="uk-UA" sz="2800" b="1" dirty="0" smtClean="0">
                <a:ea typeface="Calibri"/>
                <a:cs typeface="Times New Roman"/>
              </a:rPr>
              <a:t>Копалина</a:t>
            </a:r>
            <a:endParaRPr lang="ru-RU" sz="2800" b="1" dirty="0"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hello_html_71b3d2b5.jpg" descr="C:\Users\Lesya\Desktop\я\hello_html_71b3d2b5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1.png" descr="C:\Users\Lesya\Desktop\я\П1.pn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a161.png" descr="C:\Users\Lesya\Desktop\я\a161.pn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rcRect t="2499"/>
          <a:stretch>
            <a:fillRect/>
          </a:stretch>
        </p:blipFill>
        <p:spPr>
          <a:xfrm>
            <a:off x="0" y="0"/>
            <a:ext cx="9144000" cy="6686600"/>
          </a:xfr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57106816.jpg" descr="C:\Users\Lesya\Desktop\я\57106816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1800" b="1" dirty="0" smtClean="0"/>
              <a:t>ПА ПО </a:t>
            </a:r>
            <a:r>
              <a:rPr lang="uk-UA" sz="1800" b="1" dirty="0" err="1" smtClean="0"/>
              <a:t>ПУ</a:t>
            </a:r>
            <a:r>
              <a:rPr lang="uk-UA" sz="1800" b="1" dirty="0" smtClean="0"/>
              <a:t> </a:t>
            </a:r>
            <a:r>
              <a:rPr lang="uk-UA" sz="1800" b="1" dirty="0" err="1" smtClean="0"/>
              <a:t>ПИ</a:t>
            </a:r>
            <a:r>
              <a:rPr lang="uk-UA" sz="1800" b="1" dirty="0" smtClean="0"/>
              <a:t> ПІ </a:t>
            </a:r>
            <a:r>
              <a:rPr lang="uk-UA" sz="1800" b="1" dirty="0" err="1" smtClean="0"/>
              <a:t>ПУ</a:t>
            </a:r>
            <a:r>
              <a:rPr lang="uk-UA" sz="1800" b="1" dirty="0" smtClean="0"/>
              <a:t> ПО ПІ ПА     </a:t>
            </a:r>
            <a:r>
              <a:rPr lang="uk-UA" sz="1800" b="1" dirty="0" err="1" smtClean="0"/>
              <a:t>ПИ</a:t>
            </a:r>
            <a:r>
              <a:rPr lang="uk-UA" sz="1800" b="1" dirty="0" smtClean="0"/>
              <a:t> ПО </a:t>
            </a:r>
            <a:r>
              <a:rPr lang="uk-UA" sz="1800" b="1" dirty="0" err="1" smtClean="0"/>
              <a:t>ПУ</a:t>
            </a:r>
            <a:r>
              <a:rPr lang="uk-UA" sz="1800" b="1" dirty="0" smtClean="0"/>
              <a:t> </a:t>
            </a:r>
            <a:r>
              <a:rPr lang="uk-UA" sz="1800" b="1" dirty="0" err="1" smtClean="0"/>
              <a:t>ПИ</a:t>
            </a:r>
            <a:r>
              <a:rPr lang="uk-UA" sz="1800" b="1" dirty="0" smtClean="0"/>
              <a:t> ПА ПІ ПО ПІ</a:t>
            </a:r>
          </a:p>
          <a:p>
            <a:endParaRPr lang="uk-UA" sz="1800" b="1" dirty="0" smtClean="0"/>
          </a:p>
          <a:p>
            <a:r>
              <a:rPr lang="uk-UA" sz="1800" b="1" i="1" dirty="0" smtClean="0"/>
              <a:t>ОП АП УП ИП ІП ИП УП ОП ИП   АП ІП ОП АП ІП УП ИП АП</a:t>
            </a:r>
          </a:p>
          <a:p>
            <a:endParaRPr lang="uk-UA" sz="1800" b="1" i="1" dirty="0" smtClean="0"/>
          </a:p>
          <a:p>
            <a:r>
              <a:rPr lang="uk-UA" sz="1800" b="1" dirty="0" smtClean="0"/>
              <a:t>ПЛА</a:t>
            </a:r>
          </a:p>
          <a:p>
            <a:r>
              <a:rPr lang="uk-UA" sz="1800" b="1" dirty="0" smtClean="0"/>
              <a:t>ПЛО</a:t>
            </a:r>
          </a:p>
          <a:p>
            <a:r>
              <a:rPr lang="uk-UA" sz="1800" b="1" dirty="0" smtClean="0"/>
              <a:t>ПЛУ</a:t>
            </a:r>
          </a:p>
          <a:p>
            <a:r>
              <a:rPr lang="uk-UA" sz="1800" b="1" dirty="0" smtClean="0"/>
              <a:t>ПЛИ</a:t>
            </a:r>
          </a:p>
          <a:p>
            <a:r>
              <a:rPr lang="uk-UA" sz="1800" b="1" dirty="0" smtClean="0"/>
              <a:t>ПЛІ</a:t>
            </a:r>
            <a:endParaRPr lang="ru-RU" sz="18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800" b="1" dirty="0" smtClean="0"/>
              <a:t>СПА</a:t>
            </a:r>
          </a:p>
          <a:p>
            <a:r>
              <a:rPr lang="uk-UA" sz="4800" b="1" dirty="0" smtClean="0"/>
              <a:t>СПО</a:t>
            </a:r>
          </a:p>
          <a:p>
            <a:r>
              <a:rPr lang="uk-UA" sz="4800" b="1" dirty="0" smtClean="0"/>
              <a:t>СПУ</a:t>
            </a:r>
          </a:p>
          <a:p>
            <a:r>
              <a:rPr lang="uk-UA" sz="4800" b="1" dirty="0" smtClean="0"/>
              <a:t>СПИ</a:t>
            </a:r>
          </a:p>
          <a:p>
            <a:r>
              <a:rPr lang="uk-UA" sz="4800" b="1" dirty="0" smtClean="0"/>
              <a:t>СПІ</a:t>
            </a:r>
            <a:endParaRPr lang="ru-RU" sz="48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800" b="1" dirty="0" smtClean="0"/>
              <a:t>ОПА</a:t>
            </a:r>
          </a:p>
          <a:p>
            <a:r>
              <a:rPr lang="uk-UA" sz="4800" b="1" dirty="0" smtClean="0"/>
              <a:t>ОПО</a:t>
            </a:r>
          </a:p>
          <a:p>
            <a:r>
              <a:rPr lang="uk-UA" sz="4800" b="1" dirty="0" smtClean="0"/>
              <a:t>ОПУ</a:t>
            </a:r>
          </a:p>
          <a:p>
            <a:r>
              <a:rPr lang="uk-UA" sz="4800" b="1" dirty="0" smtClean="0"/>
              <a:t>ОПИ</a:t>
            </a:r>
          </a:p>
          <a:p>
            <a:r>
              <a:rPr lang="uk-UA" sz="4800" b="1" dirty="0" smtClean="0"/>
              <a:t>ОПІ</a:t>
            </a:r>
            <a:endParaRPr lang="ru-RU" sz="48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332656"/>
            <a:ext cx="3096344" cy="576064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/>
              <a:t>      ПІВНИКИ  </a:t>
            </a:r>
            <a:endParaRPr lang="ru-RU" sz="3600" b="1" dirty="0"/>
          </a:p>
        </p:txBody>
      </p:sp>
      <p:pic>
        <p:nvPicPr>
          <p:cNvPr id="4" name="206483_0d8adb6272af176762bca02a41e3b225_large.jpg" descr="C:\Users\Lesya\Desktop\я\206483_0d8adb6272af176762bca02a41e3b225_large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323528" y="980728"/>
            <a:ext cx="3744415" cy="51184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1292752923.jpg" descr="C:\Users\Lesya\Desktop\я\1292752923.jpg"/>
          <p:cNvPicPr>
            <a:picLocks noChangeAspect="1"/>
          </p:cNvPicPr>
          <p:nvPr/>
        </p:nvPicPr>
        <p:blipFill>
          <a:blip r:embed="rId4" r:link="rId5" cstate="print"/>
          <a:stretch>
            <a:fillRect/>
          </a:stretch>
        </p:blipFill>
        <p:spPr>
          <a:xfrm>
            <a:off x="4355976" y="980728"/>
            <a:ext cx="4320480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etushochki-grebeshochki.jpg" descr="C:\Users\Lesya\Desktop\я\Petushochki-grebeshochki.jpg"/>
          <p:cNvPicPr>
            <a:picLocks noChangeAspect="1"/>
          </p:cNvPicPr>
          <p:nvPr/>
        </p:nvPicPr>
        <p:blipFill>
          <a:blip r:embed="rId6" r:link="rId7" cstate="print"/>
          <a:stretch>
            <a:fillRect/>
          </a:stretch>
        </p:blipFill>
        <p:spPr>
          <a:xfrm>
            <a:off x="4067944" y="3284984"/>
            <a:ext cx="4824536" cy="29150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1ddb9b890a_136980.jpg" descr="C:\Users\Lesya\Desktop\я\1ddb9b890a_136980.jpg"/>
          <p:cNvPicPr>
            <a:picLocks noGrp="1" noChangeAspect="1"/>
          </p:cNvPicPr>
          <p:nvPr>
            <p:ph idx="1"/>
          </p:nvPr>
        </p:nvPicPr>
        <p:blipFill>
          <a:blip r:embed="rId3" r:link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esnya_-_Ivana_Kupal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0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arrot17.jpg" descr="C:\Users\Lesya\Desktop\я\parrot17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11-(article-picture2).jpg" descr="C:\Users\Lesya\Desktop\я\11-(article-picture2)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914711357.jpg" descr="C:\Users\Lesya\Desktop\я\914711357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3ae5a1e3ce3b6a1.jpg" descr="C:\Users\Lesya\Desktop\я\c3ae5a1e3ce3b6a1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vana-kupala-2016-005.jpg" descr="C:\Users\Lesya\Desktop\я\ivana-kupala-2016-005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koster.jpg" descr="C:\Users\Lesya\Desktop\я\koster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kupala-2012.jpg" descr="C:\Users\Lesya\Desktop\я\kupala-2012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original.jpg" descr="C:\Users\Lesya\Desktop\я\original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rivorot-na-ivana-kupala.jpg" descr="C:\Users\Lesya\Desktop\я\privorot-na-ivana-kupala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thumb-main-456x456-c463.jpg" descr="C:\Users\Lesya\Desktop\я\thumb-main-456x456-c463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455400827.200.jpeg" descr="C:\Users\Lesya\Desktop\я\455400827.200.jpe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mage189783147.jpg" descr="C:\Users\Lesya\Desktop\я\image189783147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692696"/>
            <a:ext cx="720080" cy="64807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у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" name="1151578baf5982c7.jpg" descr="C:\Users\Lesya\Desktop\я\1151578baf5982c7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179512" y="188641"/>
            <a:ext cx="2232248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483768" y="836222"/>
            <a:ext cx="4320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-</a:t>
            </a:r>
          </a:p>
        </p:txBody>
      </p:sp>
      <p:pic>
        <p:nvPicPr>
          <p:cNvPr id="7" name="rooster.jpg" descr="C:\Users\Lesya\Desktop\я\rooster.jpg"/>
          <p:cNvPicPr>
            <a:picLocks noChangeAspect="1"/>
          </p:cNvPicPr>
          <p:nvPr/>
        </p:nvPicPr>
        <p:blipFill>
          <a:blip r:embed="rId4" r:link="rId5" cstate="print"/>
          <a:stretch>
            <a:fillRect/>
          </a:stretch>
        </p:blipFill>
        <p:spPr>
          <a:xfrm>
            <a:off x="2843808" y="188640"/>
            <a:ext cx="2232248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ïîñòåð-ïåêàðíÿ.jpg" descr="C:\Users\Lesya\Desktop\я\ïîñòåð-ïåêàðíÿ.jpg"/>
          <p:cNvPicPr>
            <a:picLocks noChangeAspect="1"/>
          </p:cNvPicPr>
          <p:nvPr/>
        </p:nvPicPr>
        <p:blipFill>
          <a:blip r:embed="rId6" r:link="rId7" cstate="print"/>
          <a:stretch>
            <a:fillRect/>
          </a:stretch>
        </p:blipFill>
        <p:spPr>
          <a:xfrm>
            <a:off x="6084168" y="195263"/>
            <a:ext cx="2774082" cy="15775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23528" y="2083226"/>
            <a:ext cx="14401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Пече</a:t>
            </a:r>
          </a:p>
        </p:txBody>
      </p:sp>
      <p:pic>
        <p:nvPicPr>
          <p:cNvPr id="11" name="01.jpg" descr="C:\Users\Lesya\Desktop\я\01.jpg"/>
          <p:cNvPicPr>
            <a:picLocks noChangeAspect="1"/>
          </p:cNvPicPr>
          <p:nvPr/>
        </p:nvPicPr>
        <p:blipFill>
          <a:blip r:embed="rId8" r:link="rId9" cstate="print"/>
          <a:stretch>
            <a:fillRect/>
          </a:stretch>
        </p:blipFill>
        <p:spPr>
          <a:xfrm>
            <a:off x="1691680" y="1988840"/>
            <a:ext cx="2160240" cy="13681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139952" y="2072110"/>
            <a:ext cx="50040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прегарні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251520" y="3325644"/>
            <a:ext cx="9361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І</a:t>
            </a:r>
          </a:p>
        </p:txBody>
      </p:sp>
      <p:pic>
        <p:nvPicPr>
          <p:cNvPr id="14" name="12ffbea873b31e36fa43778184c1c117.jpg" descr="C:\Users\Lesya\Desktop\я\12ffbea873b31e36fa43778184c1c117.jpg"/>
          <p:cNvPicPr>
            <a:picLocks noChangeAspect="1"/>
          </p:cNvPicPr>
          <p:nvPr/>
        </p:nvPicPr>
        <p:blipFill>
          <a:blip r:embed="rId10" r:link="rId11" cstate="print"/>
          <a:stretch>
            <a:fillRect/>
          </a:stretch>
        </p:blipFill>
        <p:spPr>
          <a:xfrm>
            <a:off x="755577" y="3429000"/>
            <a:ext cx="2304255" cy="12241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 rot="10800000" flipV="1">
            <a:off x="3203848" y="3466371"/>
            <a:ext cx="19442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-НІ</a:t>
            </a:r>
          </a:p>
        </p:txBody>
      </p:sp>
      <p:pic>
        <p:nvPicPr>
          <p:cNvPr id="16" name="article321.jpg" descr="C:\Users\Lesya\Desktop\я\article321.jpg"/>
          <p:cNvPicPr>
            <a:picLocks noChangeAspect="1"/>
          </p:cNvPicPr>
          <p:nvPr/>
        </p:nvPicPr>
        <p:blipFill>
          <a:blip r:embed="rId12" r:link="rId13" cstate="print"/>
          <a:stretch>
            <a:fillRect/>
          </a:stretch>
        </p:blipFill>
        <p:spPr>
          <a:xfrm>
            <a:off x="4716016" y="3068960"/>
            <a:ext cx="3600400" cy="1656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8244408" y="3821933"/>
            <a:ext cx="8995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,</a:t>
            </a: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467544" y="5124755"/>
            <a:ext cx="30963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І смачненькі </a:t>
            </a:r>
          </a:p>
        </p:txBody>
      </p:sp>
      <p:pic>
        <p:nvPicPr>
          <p:cNvPr id="19" name="testo-dlya-pirozhkov-video.jpg" descr="C:\Users\Lesya\Desktop\я\testo-dlya-pirozhkov-video.jpg"/>
          <p:cNvPicPr>
            <a:picLocks noChangeAspect="1"/>
          </p:cNvPicPr>
          <p:nvPr/>
        </p:nvPicPr>
        <p:blipFill>
          <a:blip r:embed="rId14" r:link="rId15" cstate="print"/>
          <a:stretch>
            <a:fillRect/>
          </a:stretch>
        </p:blipFill>
        <p:spPr>
          <a:xfrm>
            <a:off x="4427984" y="4725144"/>
            <a:ext cx="3528392" cy="14803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7884368" y="5147414"/>
            <a:ext cx="7920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6.jpg" descr="C:\Users\Lesya\Desktop\я\6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-171400"/>
            <a:ext cx="9143999" cy="7029400"/>
          </a:xfrm>
        </p:spPr>
      </p:pic>
      <p:sp>
        <p:nvSpPr>
          <p:cNvPr id="7" name="Прямоугольник 6"/>
          <p:cNvSpPr/>
          <p:nvPr/>
        </p:nvSpPr>
        <p:spPr>
          <a:xfrm>
            <a:off x="3707904" y="260648"/>
            <a:ext cx="1872208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1108710" algn="l"/>
              </a:tabLst>
            </a:pPr>
            <a:r>
              <a:rPr lang="ru-RU" sz="2800" b="1" dirty="0" err="1" smtClean="0">
                <a:ea typeface="Calibri"/>
                <a:cs typeface="Times New Roman"/>
              </a:rPr>
              <a:t>Квітка</a:t>
            </a:r>
            <a:endParaRPr lang="ru-RU" sz="2800" b="1" dirty="0"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.jpg" descr="C:\Users\Lesya\Desktop\я\2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6.jpg" descr="C:\Users\Lesya\Desktop\я\6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-171400"/>
            <a:ext cx="9143999" cy="7029400"/>
          </a:xfrm>
        </p:spPr>
      </p:pic>
      <p:sp>
        <p:nvSpPr>
          <p:cNvPr id="8" name="Прямоугольник 7"/>
          <p:cNvSpPr/>
          <p:nvPr/>
        </p:nvSpPr>
        <p:spPr>
          <a:xfrm>
            <a:off x="5652120" y="1916832"/>
            <a:ext cx="1872208" cy="459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1108710" algn="l"/>
              </a:tabLst>
            </a:pPr>
            <a:r>
              <a:rPr lang="uk-UA" sz="2400" b="1" dirty="0" smtClean="0">
                <a:ea typeface="Calibri"/>
                <a:cs typeface="Times New Roman"/>
              </a:rPr>
              <a:t>Нагорода</a:t>
            </a:r>
            <a:endParaRPr lang="ru-RU" sz="2400" b="1" dirty="0"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одарок.jpg" descr="C:\Users\Lesya\Desktop\я\Подарок.jpg"/>
          <p:cNvPicPr>
            <a:picLocks noGrp="1" noChangeAspect="1"/>
          </p:cNvPicPr>
          <p:nvPr>
            <p:ph idx="1"/>
          </p:nvPr>
        </p:nvPicPr>
        <p:blipFill>
          <a:blip r:embed="rId2" r:link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192</TotalTime>
  <Words>87</Words>
  <Application>Microsoft Office PowerPoint</Application>
  <PresentationFormat>Экран (4:3)</PresentationFormat>
  <Paragraphs>43</Paragraphs>
  <Slides>39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Поток</vt:lpstr>
      <vt:lpstr>Слайд 1</vt:lpstr>
      <vt:lpstr>Слайд 2</vt:lpstr>
      <vt:lpstr>Слайд 3</vt:lpstr>
      <vt:lpstr>Слайд 4</vt:lpstr>
      <vt:lpstr>у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      ПІВНИКИ  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Lesya</dc:creator>
  <cp:lastModifiedBy>Lesya</cp:lastModifiedBy>
  <cp:revision>15</cp:revision>
  <dcterms:created xsi:type="dcterms:W3CDTF">2016-11-05T15:17:28Z</dcterms:created>
  <dcterms:modified xsi:type="dcterms:W3CDTF">2016-11-13T18:31:31Z</dcterms:modified>
</cp:coreProperties>
</file>