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7" r:id="rId3"/>
    <p:sldId id="264" r:id="rId4"/>
    <p:sldId id="269" r:id="rId5"/>
    <p:sldId id="271" r:id="rId6"/>
    <p:sldId id="27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45" d="100"/>
          <a:sy n="45" d="100"/>
        </p:scale>
        <p:origin x="-81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452B-A1AE-423A-9BC2-C40B3E71B3F7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D4F7A-165A-4EE3-8BAF-C7B28846E2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6604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452B-A1AE-423A-9BC2-C40B3E71B3F7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D4F7A-165A-4EE3-8BAF-C7B28846E2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3483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452B-A1AE-423A-9BC2-C40B3E71B3F7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D4F7A-165A-4EE3-8BAF-C7B28846E2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3559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452B-A1AE-423A-9BC2-C40B3E71B3F7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D4F7A-165A-4EE3-8BAF-C7B28846E2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0527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452B-A1AE-423A-9BC2-C40B3E71B3F7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D4F7A-165A-4EE3-8BAF-C7B28846E2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1330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452B-A1AE-423A-9BC2-C40B3E71B3F7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D4F7A-165A-4EE3-8BAF-C7B28846E2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6241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452B-A1AE-423A-9BC2-C40B3E71B3F7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D4F7A-165A-4EE3-8BAF-C7B28846E2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7568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452B-A1AE-423A-9BC2-C40B3E71B3F7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D4F7A-165A-4EE3-8BAF-C7B28846E2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2381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452B-A1AE-423A-9BC2-C40B3E71B3F7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D4F7A-165A-4EE3-8BAF-C7B28846E2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2466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452B-A1AE-423A-9BC2-C40B3E71B3F7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D4F7A-165A-4EE3-8BAF-C7B28846E2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8650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452B-A1AE-423A-9BC2-C40B3E71B3F7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D4F7A-165A-4EE3-8BAF-C7B28846E2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1907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0452B-A1AE-423A-9BC2-C40B3E71B3F7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D4F7A-165A-4EE3-8BAF-C7B28846E2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0012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761" y="126652"/>
            <a:ext cx="10811599" cy="673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551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9654"/>
            <a:ext cx="12192000" cy="723928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04191" y="5635256"/>
            <a:ext cx="641694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8000" b="1" dirty="0" smtClean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Цікава задача</a:t>
            </a:r>
            <a:endParaRPr lang="ru-RU" sz="8000" b="1" cap="none" spc="0" dirty="0">
              <a:ln w="6600">
                <a:solidFill>
                  <a:schemeClr val="accent2"/>
                </a:solidFill>
                <a:prstDash val="solid"/>
              </a:ln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601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2580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51464" y="1885509"/>
            <a:ext cx="193776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uk-UA" sz="80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uk-UA" sz="80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Стрелка углом вверх 7"/>
          <p:cNvSpPr/>
          <p:nvPr/>
        </p:nvSpPr>
        <p:spPr>
          <a:xfrm rot="16200000">
            <a:off x="7873288" y="1462099"/>
            <a:ext cx="1850063" cy="3221419"/>
          </a:xfrm>
          <a:prstGeom prst="bentUpArrow">
            <a:avLst>
              <a:gd name="adj1" fmla="val 5480"/>
              <a:gd name="adj2" fmla="val 17883"/>
              <a:gd name="adj3" fmla="val 5000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77656" y="2126511"/>
            <a:ext cx="52312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Котик – 9 мишок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61508" y="3487479"/>
            <a:ext cx="92077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  <a:t> Кішка ? На 7 менше</a:t>
            </a:r>
            <a:r>
              <a:rPr lang="en-US" sz="5400" b="1" dirty="0" smtClean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745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2580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51464" y="1885509"/>
            <a:ext cx="193776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uk-UA" sz="80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uk-UA" sz="80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61508" y="2806994"/>
            <a:ext cx="112917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uk-UA" sz="5400" b="1" dirty="0" smtClean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  <a:latin typeface="Arial Black" pitchFamily="34" charset="0"/>
              </a:rPr>
              <a:t>9 – 7 = 2 (м.) – спіймала      кішка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effectLst>
                <a:outerShdw dist="38100" dir="2640000" algn="bl" rotWithShape="0">
                  <a:schemeClr val="accent1"/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745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3695701" y="692150"/>
            <a:ext cx="3841751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chemeClr val="accent2"/>
                </a:solidFill>
                <a:round/>
                <a:headEnd/>
                <a:tailEnd/>
              </a:ln>
              <a:solidFill>
                <a:srgbClr val="9900CC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51" name="WordArt 5"/>
          <p:cNvSpPr>
            <a:spLocks noChangeArrowheads="1" noChangeShapeType="1" noTextEdit="1"/>
          </p:cNvSpPr>
          <p:nvPr/>
        </p:nvSpPr>
        <p:spPr bwMode="auto">
          <a:xfrm>
            <a:off x="912284" y="3213101"/>
            <a:ext cx="160020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2052" name="WordArt 8"/>
          <p:cNvSpPr>
            <a:spLocks noChangeArrowheads="1" noChangeShapeType="1" noTextEdit="1"/>
          </p:cNvSpPr>
          <p:nvPr/>
        </p:nvSpPr>
        <p:spPr bwMode="auto">
          <a:xfrm>
            <a:off x="2497667" y="2133600"/>
            <a:ext cx="8934451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i="1" kern="10" dirty="0">
              <a:ln w="9525">
                <a:solidFill>
                  <a:srgbClr val="9900CC"/>
                </a:solidFill>
                <a:round/>
                <a:headEnd/>
                <a:tailEnd/>
              </a:ln>
              <a:solidFill>
                <a:srgbClr val="CC3399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053" name="Рисунок 1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10623" y="1467293"/>
            <a:ext cx="3849577" cy="519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524000" y="510363"/>
            <a:ext cx="9144000" cy="1786270"/>
          </a:xfrm>
        </p:spPr>
        <p:txBody>
          <a:bodyPr>
            <a:noAutofit/>
          </a:bodyPr>
          <a:lstStyle/>
          <a:p>
            <a:r>
              <a:rPr lang="uk-UA" sz="7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 </a:t>
            </a:r>
            <a:r>
              <a:rPr lang="uk-UA" sz="7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“Кращий</a:t>
            </a:r>
            <a:r>
              <a:rPr lang="uk-UA" sz="7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7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математик”</a:t>
            </a:r>
            <a:endParaRPr lang="ru-RU" sz="7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659220" y="2636874"/>
            <a:ext cx="7634176" cy="3381154"/>
          </a:xfrm>
        </p:spPr>
        <p:txBody>
          <a:bodyPr>
            <a:normAutofit/>
          </a:bodyPr>
          <a:lstStyle/>
          <a:p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Скласти всі можливі приклади із чисел 2, 5, 7.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74405" y="556511"/>
            <a:ext cx="10515600" cy="5227601"/>
          </a:xfrm>
        </p:spPr>
        <p:txBody>
          <a:bodyPr>
            <a:normAutofit/>
          </a:bodyPr>
          <a:lstStyle/>
          <a:p>
            <a:r>
              <a:rPr lang="uk-UA" sz="7200" b="1" dirty="0" smtClean="0">
                <a:latin typeface="Times New Roman" pitchFamily="18" charset="0"/>
                <a:cs typeface="Times New Roman" pitchFamily="18" charset="0"/>
              </a:rPr>
              <a:t>      2+5=7            7-2=5</a:t>
            </a:r>
            <a:br>
              <a:rPr lang="uk-UA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7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7200" b="1" dirty="0" smtClean="0">
                <a:latin typeface="Times New Roman" pitchFamily="18" charset="0"/>
                <a:cs typeface="Times New Roman" pitchFamily="18" charset="0"/>
              </a:rPr>
              <a:t>      5+2=7            7-5=2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44</Words>
  <Application>Microsoft Office PowerPoint</Application>
  <PresentationFormat>Произвольный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Конкурс “Кращий математик”</vt:lpstr>
      <vt:lpstr>      2+5=7            7-2=5        5+2=7            7-5=2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User</cp:lastModifiedBy>
  <cp:revision>29</cp:revision>
  <dcterms:created xsi:type="dcterms:W3CDTF">2015-02-20T18:34:20Z</dcterms:created>
  <dcterms:modified xsi:type="dcterms:W3CDTF">2017-01-11T19:08:55Z</dcterms:modified>
</cp:coreProperties>
</file>