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CC0000"/>
    <a:srgbClr val="00FF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134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91CBCE-118F-4CC4-948D-6CD481F7C7C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6E0D0C-407D-4F2E-84E4-BD2D06078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6879" y="616625"/>
            <a:ext cx="2642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КРАСА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4296" y="3910043"/>
            <a:ext cx="1172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3300"/>
                </a:solidFill>
              </a:rPr>
              <a:t>жінка</a:t>
            </a:r>
            <a:endParaRPr lang="ru-RU" sz="2800" b="1" dirty="0">
              <a:solidFill>
                <a:srgbClr val="FF33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00855" y="5115230"/>
            <a:ext cx="2016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66"/>
                </a:solidFill>
              </a:rPr>
              <a:t>косметика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59215" y="4171653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</a:rPr>
              <a:t>прикраси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97914" y="3038359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свято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12478" y="5085184"/>
            <a:ext cx="2020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</a:rPr>
              <a:t>мистецтво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24054" y="3691443"/>
            <a:ext cx="12971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chemeClr val="accent4"/>
                </a:solidFill>
              </a:rPr>
              <a:t>о</a:t>
            </a:r>
            <a:r>
              <a:rPr lang="uk-UA" sz="2800" b="1" dirty="0" smtClean="0">
                <a:solidFill>
                  <a:schemeClr val="accent4"/>
                </a:solidFill>
              </a:rPr>
              <a:t>дяг,</a:t>
            </a:r>
          </a:p>
          <a:p>
            <a:r>
              <a:rPr lang="uk-UA" sz="2800" b="1" dirty="0" smtClean="0">
                <a:solidFill>
                  <a:schemeClr val="accent4"/>
                </a:solidFill>
              </a:rPr>
              <a:t>взуття</a:t>
            </a:r>
            <a:endParaRPr lang="ru-RU" sz="28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593276" y="3910043"/>
            <a:ext cx="1074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</a:rPr>
              <a:t>квіти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23899" y="2132856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00B050"/>
                </a:solidFill>
              </a:rPr>
              <a:t>краєвид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11560" y="2499721"/>
            <a:ext cx="1519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solidFill>
                  <a:srgbClr val="00FF00"/>
                </a:solidFill>
              </a:rPr>
              <a:t>людина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19672" y="1124744"/>
            <a:ext cx="2306776" cy="1304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flipH="1">
            <a:off x="1187624" y="1262956"/>
            <a:ext cx="3010290" cy="2596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979712" y="1262956"/>
            <a:ext cx="2376654" cy="3822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464907" y="1262956"/>
            <a:ext cx="1107094" cy="2908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518949" y="1124744"/>
            <a:ext cx="2437427" cy="9200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152193" y="1262956"/>
            <a:ext cx="2271861" cy="3678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424969" y="1262956"/>
            <a:ext cx="2302195" cy="2381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932040" y="1262956"/>
            <a:ext cx="864096" cy="2647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716015" y="1262956"/>
            <a:ext cx="0" cy="18391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9529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войная стрелка влево/вправо 6"/>
          <p:cNvSpPr/>
          <p:nvPr/>
        </p:nvSpPr>
        <p:spPr>
          <a:xfrm>
            <a:off x="3937631" y="119619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1157610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0000CC"/>
                </a:solidFill>
              </a:rPr>
              <a:t>КРАСА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454" y="1172872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0000CC"/>
                </a:solidFill>
              </a:rPr>
              <a:t>ЛЮДИНА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3170" y="2595229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FF00"/>
                </a:solidFill>
              </a:rPr>
              <a:t>зовнішня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2595228"/>
            <a:ext cx="163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0066"/>
                </a:solidFill>
              </a:rPr>
              <a:t>внутрішня</a:t>
            </a:r>
            <a:endParaRPr lang="ru-RU" sz="2400" dirty="0">
              <a:solidFill>
                <a:srgbClr val="FF0066"/>
              </a:solidFill>
            </a:endParaRPr>
          </a:p>
        </p:txBody>
      </p:sp>
      <p:cxnSp>
        <p:nvCxnSpPr>
          <p:cNvPr id="13" name="Прямая со стрелкой 12"/>
          <p:cNvCxnSpPr>
            <a:stCxn id="6" idx="2"/>
          </p:cNvCxnSpPr>
          <p:nvPr/>
        </p:nvCxnSpPr>
        <p:spPr>
          <a:xfrm flipH="1">
            <a:off x="1386988" y="3056894"/>
            <a:ext cx="1172922" cy="228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</p:cNvCxnSpPr>
          <p:nvPr/>
        </p:nvCxnSpPr>
        <p:spPr>
          <a:xfrm>
            <a:off x="2559910" y="3056894"/>
            <a:ext cx="987318" cy="228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2"/>
          </p:cNvCxnSpPr>
          <p:nvPr/>
        </p:nvCxnSpPr>
        <p:spPr>
          <a:xfrm flipH="1">
            <a:off x="1386988" y="3056894"/>
            <a:ext cx="1172922" cy="732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2"/>
          </p:cNvCxnSpPr>
          <p:nvPr/>
        </p:nvCxnSpPr>
        <p:spPr>
          <a:xfrm>
            <a:off x="2559910" y="3056894"/>
            <a:ext cx="987318" cy="732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2"/>
          </p:cNvCxnSpPr>
          <p:nvPr/>
        </p:nvCxnSpPr>
        <p:spPr>
          <a:xfrm flipH="1">
            <a:off x="2398809" y="3056894"/>
            <a:ext cx="161101" cy="1020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90075" y="317093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одяг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7422" y="3820971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взуття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58654" y="4169993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аксесуари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6262" y="3787082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зачіска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48888" y="3142708"/>
            <a:ext cx="105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7030A0"/>
                </a:solidFill>
              </a:rPr>
              <a:t>ч</a:t>
            </a:r>
            <a:r>
              <a:rPr lang="uk-UA" b="1" dirty="0" smtClean="0">
                <a:solidFill>
                  <a:srgbClr val="7030A0"/>
                </a:solidFill>
              </a:rPr>
              <a:t>истота</a:t>
            </a:r>
          </a:p>
          <a:p>
            <a:r>
              <a:rPr lang="uk-UA" b="1" dirty="0" smtClean="0">
                <a:solidFill>
                  <a:srgbClr val="7030A0"/>
                </a:solidFill>
              </a:rPr>
              <a:t>тіла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29" name="Прямая со стрелкой 28"/>
          <p:cNvCxnSpPr>
            <a:endCxn id="6" idx="0"/>
          </p:cNvCxnSpPr>
          <p:nvPr/>
        </p:nvCxnSpPr>
        <p:spPr>
          <a:xfrm flipH="1">
            <a:off x="2559910" y="1696092"/>
            <a:ext cx="1985797" cy="899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545707" y="1696092"/>
            <a:ext cx="2138526" cy="899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0" idx="2"/>
          </p:cNvCxnSpPr>
          <p:nvPr/>
        </p:nvCxnSpPr>
        <p:spPr>
          <a:xfrm flipH="1">
            <a:off x="5614970" y="3056893"/>
            <a:ext cx="1069263" cy="510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0" idx="2"/>
          </p:cNvCxnSpPr>
          <p:nvPr/>
        </p:nvCxnSpPr>
        <p:spPr>
          <a:xfrm>
            <a:off x="6684233" y="3056893"/>
            <a:ext cx="1128127" cy="483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10" idx="2"/>
          </p:cNvCxnSpPr>
          <p:nvPr/>
        </p:nvCxnSpPr>
        <p:spPr>
          <a:xfrm>
            <a:off x="6684233" y="3056893"/>
            <a:ext cx="0" cy="914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978485" y="3604373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C0000"/>
                </a:solidFill>
              </a:rPr>
              <a:t>думки</a:t>
            </a:r>
            <a:endParaRPr lang="ru-RU" b="1" dirty="0">
              <a:solidFill>
                <a:srgbClr val="CC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0192" y="4169993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C0000"/>
                </a:solidFill>
              </a:rPr>
              <a:t>почуття</a:t>
            </a:r>
            <a:endParaRPr lang="ru-RU" b="1" dirty="0">
              <a:solidFill>
                <a:srgbClr val="CC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00322" y="3787082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C0000"/>
                </a:solidFill>
              </a:rPr>
              <a:t>вчинки</a:t>
            </a:r>
            <a:endParaRPr lang="ru-RU" b="1" dirty="0">
              <a:solidFill>
                <a:srgbClr val="CC0000"/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917422" y="4869160"/>
            <a:ext cx="28699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771800" y="666936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587702" y="5157192"/>
            <a:ext cx="1354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FF0066"/>
                </a:solidFill>
              </a:rPr>
              <a:t>о</a:t>
            </a:r>
            <a:r>
              <a:rPr lang="uk-UA" b="1" dirty="0" smtClean="0">
                <a:solidFill>
                  <a:srgbClr val="FF0066"/>
                </a:solidFill>
              </a:rPr>
              <a:t>хайність,</a:t>
            </a:r>
          </a:p>
          <a:p>
            <a:r>
              <a:rPr lang="uk-UA" b="1" dirty="0" smtClean="0">
                <a:solidFill>
                  <a:srgbClr val="FF0066"/>
                </a:solidFill>
              </a:rPr>
              <a:t>    шик</a:t>
            </a:r>
            <a:endParaRPr lang="ru-RU" b="1" dirty="0">
              <a:solidFill>
                <a:srgbClr val="FF0066"/>
              </a:solidFill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5286454" y="4869160"/>
            <a:ext cx="28859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6729427" y="48691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2398809" y="48691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059857" y="5295691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66"/>
                </a:solidFill>
              </a:rPr>
              <a:t>моральність</a:t>
            </a:r>
            <a:endParaRPr lang="ru-RU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258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38" y="312033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Ситуація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1" y="304097"/>
            <a:ext cx="4038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Вихід (поради психолога)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244" y="839003"/>
            <a:ext cx="4052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1.Ваш подарунок не оцінили.</a:t>
            </a:r>
          </a:p>
          <a:p>
            <a:r>
              <a:rPr lang="uk-UA" i="1" dirty="0" smtClean="0"/>
              <a:t>Ви довго шукали гарну річ, але,</a:t>
            </a:r>
          </a:p>
          <a:p>
            <a:r>
              <a:rPr lang="uk-UA" i="1" dirty="0" smtClean="0"/>
              <a:t>здається, не догодили тому, кому</a:t>
            </a:r>
          </a:p>
          <a:p>
            <a:r>
              <a:rPr lang="uk-UA" i="1" dirty="0"/>
              <a:t>в</a:t>
            </a:r>
            <a:r>
              <a:rPr lang="uk-UA" i="1" dirty="0" smtClean="0"/>
              <a:t>она подарована.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839003"/>
            <a:ext cx="45576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i="1" dirty="0" smtClean="0"/>
              <a:t>1.Важливо, що ви самі знаєте, що ваш</a:t>
            </a:r>
          </a:p>
          <a:p>
            <a:pPr algn="just"/>
            <a:r>
              <a:rPr lang="uk-UA" i="1" dirty="0"/>
              <a:t>п</a:t>
            </a:r>
            <a:r>
              <a:rPr lang="uk-UA" i="1" dirty="0" smtClean="0"/>
              <a:t>одарунок – гідний. Можливо, людина</a:t>
            </a:r>
          </a:p>
          <a:p>
            <a:pPr algn="just"/>
            <a:r>
              <a:rPr lang="uk-UA" i="1" dirty="0"/>
              <a:t>о</a:t>
            </a:r>
            <a:r>
              <a:rPr lang="uk-UA" i="1" dirty="0" smtClean="0"/>
              <a:t>цінить його пізніше. А ні – немає </a:t>
            </a:r>
            <a:r>
              <a:rPr lang="uk-UA" i="1" dirty="0" err="1" smtClean="0"/>
              <a:t>нічо-</a:t>
            </a:r>
            <a:endParaRPr lang="uk-UA" i="1" dirty="0" smtClean="0"/>
          </a:p>
          <a:p>
            <a:pPr algn="just"/>
            <a:r>
              <a:rPr lang="uk-UA" i="1" dirty="0" err="1"/>
              <a:t>г</a:t>
            </a:r>
            <a:r>
              <a:rPr lang="uk-UA" i="1" dirty="0" err="1" smtClean="0"/>
              <a:t>о</a:t>
            </a:r>
            <a:r>
              <a:rPr lang="uk-UA" i="1" dirty="0" smtClean="0"/>
              <a:t> страшного, це її право.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3468" y="2185808"/>
            <a:ext cx="44855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2.Ви отримали в подарунок не зовсім </a:t>
            </a:r>
          </a:p>
          <a:p>
            <a:r>
              <a:rPr lang="uk-UA" b="1" dirty="0" smtClean="0"/>
              <a:t>те, чого хотілося.</a:t>
            </a:r>
          </a:p>
          <a:p>
            <a:r>
              <a:rPr lang="uk-UA" i="1" dirty="0" smtClean="0"/>
              <a:t>Очікування не виправдалися, ви </a:t>
            </a:r>
            <a:r>
              <a:rPr lang="uk-UA" i="1" dirty="0" err="1" smtClean="0"/>
              <a:t>розча-</a:t>
            </a:r>
            <a:endParaRPr lang="uk-UA" i="1" dirty="0" smtClean="0"/>
          </a:p>
          <a:p>
            <a:r>
              <a:rPr lang="uk-UA" i="1" dirty="0" err="1"/>
              <a:t>р</a:t>
            </a:r>
            <a:r>
              <a:rPr lang="uk-UA" i="1" dirty="0" err="1" smtClean="0"/>
              <a:t>овані</a:t>
            </a:r>
            <a:r>
              <a:rPr lang="uk-UA" i="1" dirty="0" smtClean="0"/>
              <a:t> й трішки ображені.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2184348"/>
            <a:ext cx="4762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/>
              <a:t>2.Не засмучуйтеся. Купіть собі самі те, </a:t>
            </a:r>
          </a:p>
          <a:p>
            <a:r>
              <a:rPr lang="uk-UA" i="1" dirty="0"/>
              <a:t>щ</a:t>
            </a:r>
            <a:r>
              <a:rPr lang="uk-UA" i="1" dirty="0" smtClean="0"/>
              <a:t>о потрібно. Свят попереду ще багато</a:t>
            </a:r>
            <a:r>
              <a:rPr lang="uk-UA" dirty="0" smtClean="0"/>
              <a:t>!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3468" y="3440212"/>
            <a:ext cx="3964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3.Подарунок образив вас.</a:t>
            </a:r>
          </a:p>
          <a:p>
            <a:r>
              <a:rPr lang="uk-UA" i="1" dirty="0" smtClean="0"/>
              <a:t>Ви відчуваєте, що вам </a:t>
            </a:r>
            <a:r>
              <a:rPr lang="en-US" i="1" dirty="0" smtClean="0"/>
              <a:t>“</a:t>
            </a:r>
            <a:r>
              <a:rPr lang="uk-UA" i="1" dirty="0" smtClean="0"/>
              <a:t>зіпхнули</a:t>
            </a:r>
            <a:r>
              <a:rPr lang="en-US" i="1" dirty="0" smtClean="0"/>
              <a:t>”</a:t>
            </a:r>
            <a:endParaRPr lang="uk-UA" i="1" dirty="0" smtClean="0"/>
          </a:p>
          <a:p>
            <a:r>
              <a:rPr lang="uk-UA" i="1" dirty="0"/>
              <a:t>н</a:t>
            </a:r>
            <a:r>
              <a:rPr lang="uk-UA" i="1" dirty="0" smtClean="0"/>
              <a:t>епотрібну річ.</a:t>
            </a:r>
            <a:endParaRPr lang="ru-RU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3386137"/>
            <a:ext cx="4568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/>
              <a:t>3.Такий подарунок – виключно на</a:t>
            </a:r>
          </a:p>
          <a:p>
            <a:r>
              <a:rPr lang="uk-UA" i="1" dirty="0"/>
              <a:t>с</a:t>
            </a:r>
            <a:r>
              <a:rPr lang="uk-UA" i="1" dirty="0" smtClean="0"/>
              <a:t>овісті того, хто його вам подарував.</a:t>
            </a:r>
          </a:p>
          <a:p>
            <a:r>
              <a:rPr lang="uk-UA" i="1" dirty="0" smtClean="0"/>
              <a:t>Ви не збіднієте, не варто переживати </a:t>
            </a:r>
          </a:p>
          <a:p>
            <a:r>
              <a:rPr lang="uk-UA" i="1" dirty="0"/>
              <a:t>ч</a:t>
            </a:r>
            <a:r>
              <a:rPr lang="uk-UA" i="1" dirty="0" smtClean="0"/>
              <a:t>ерез це.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5125" y="4721304"/>
            <a:ext cx="4562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4.Ви отримали презент.</a:t>
            </a:r>
          </a:p>
          <a:p>
            <a:r>
              <a:rPr lang="uk-UA" i="1" dirty="0" smtClean="0"/>
              <a:t>Вас привітали, наприклад, з Новим </a:t>
            </a:r>
          </a:p>
          <a:p>
            <a:r>
              <a:rPr lang="uk-UA" i="1" dirty="0"/>
              <a:t>р</a:t>
            </a:r>
            <a:r>
              <a:rPr lang="uk-UA" i="1" dirty="0" smtClean="0"/>
              <a:t>оком, але ви не приготували нічого</a:t>
            </a:r>
          </a:p>
          <a:p>
            <a:r>
              <a:rPr lang="uk-UA" i="1" dirty="0"/>
              <a:t>н</a:t>
            </a:r>
            <a:r>
              <a:rPr lang="uk-UA" i="1" dirty="0" smtClean="0"/>
              <a:t>авзамін. Ви відчуваєте себе незручно.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18880" y="4721303"/>
            <a:ext cx="44262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/>
              <a:t>4.Із радістю прийміть презент. Не</a:t>
            </a:r>
          </a:p>
          <a:p>
            <a:r>
              <a:rPr lang="uk-UA" i="1" dirty="0"/>
              <a:t>т</a:t>
            </a:r>
            <a:r>
              <a:rPr lang="uk-UA" i="1" dirty="0" smtClean="0"/>
              <a:t>реба виправдовуватися, довго </a:t>
            </a:r>
            <a:r>
              <a:rPr lang="uk-UA" i="1" dirty="0" err="1" smtClean="0"/>
              <a:t>пояс-</a:t>
            </a:r>
            <a:endParaRPr lang="uk-UA" i="1" dirty="0" smtClean="0"/>
          </a:p>
          <a:p>
            <a:r>
              <a:rPr lang="uk-UA" i="1" dirty="0" err="1"/>
              <a:t>н</a:t>
            </a:r>
            <a:r>
              <a:rPr lang="uk-UA" i="1" dirty="0" err="1" smtClean="0"/>
              <a:t>ювати</a:t>
            </a:r>
            <a:r>
              <a:rPr lang="uk-UA" i="1" dirty="0" smtClean="0"/>
              <a:t>. У відповідь ви презентуєте </a:t>
            </a:r>
          </a:p>
          <a:p>
            <a:r>
              <a:rPr lang="uk-UA" i="1" dirty="0"/>
              <a:t>щ</a:t>
            </a:r>
            <a:r>
              <a:rPr lang="uk-UA" i="1" dirty="0" smtClean="0"/>
              <a:t>ось пізніше.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592075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722" y="620688"/>
            <a:ext cx="4134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5.Вам подарували нерівноцінний </a:t>
            </a:r>
          </a:p>
          <a:p>
            <a:r>
              <a:rPr lang="uk-UA" b="1" dirty="0"/>
              <a:t>п</a:t>
            </a:r>
            <a:r>
              <a:rPr lang="uk-UA" b="1" dirty="0" smtClean="0"/>
              <a:t>одарунок</a:t>
            </a:r>
            <a:r>
              <a:rPr lang="uk-UA" b="1" i="1" dirty="0" smtClean="0"/>
              <a:t> </a:t>
            </a:r>
            <a:r>
              <a:rPr lang="uk-UA" i="1" dirty="0" smtClean="0"/>
              <a:t>( дешевший, наприклад,</a:t>
            </a:r>
          </a:p>
          <a:p>
            <a:r>
              <a:rPr lang="uk-UA" i="1" dirty="0"/>
              <a:t>н</a:t>
            </a:r>
            <a:r>
              <a:rPr lang="uk-UA" i="1" dirty="0" smtClean="0"/>
              <a:t>іж подарували ви ).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286248" y="642918"/>
            <a:ext cx="50193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/>
              <a:t>5.Якщо оцінювати подарунки за вартістю,</a:t>
            </a:r>
          </a:p>
          <a:p>
            <a:r>
              <a:rPr lang="uk-UA" i="1" dirty="0"/>
              <a:t>т</a:t>
            </a:r>
            <a:r>
              <a:rPr lang="uk-UA" i="1" dirty="0" smtClean="0"/>
              <a:t>о з таким же успіхом можна </a:t>
            </a:r>
            <a:r>
              <a:rPr lang="uk-UA" i="1" dirty="0" err="1" smtClean="0"/>
              <a:t>обмінюва</a:t>
            </a:r>
            <a:r>
              <a:rPr lang="uk-UA" i="1" dirty="0" smtClean="0"/>
              <a:t> –</a:t>
            </a:r>
          </a:p>
          <a:p>
            <a:r>
              <a:rPr lang="uk-UA" i="1" dirty="0" err="1"/>
              <a:t>т</a:t>
            </a:r>
            <a:r>
              <a:rPr lang="uk-UA" i="1" dirty="0" err="1" smtClean="0"/>
              <a:t>ися</a:t>
            </a:r>
            <a:r>
              <a:rPr lang="uk-UA" i="1" dirty="0" smtClean="0"/>
              <a:t> й грошима. Важливим є ставлення</a:t>
            </a:r>
          </a:p>
          <a:p>
            <a:r>
              <a:rPr lang="uk-UA" i="1" dirty="0"/>
              <a:t>д</a:t>
            </a:r>
            <a:r>
              <a:rPr lang="uk-UA" i="1" dirty="0" smtClean="0"/>
              <a:t>о вас.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9331" y="1976160"/>
            <a:ext cx="3821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6.Гост</a:t>
            </a:r>
            <a:r>
              <a:rPr lang="uk-UA" b="1" dirty="0" smtClean="0"/>
              <a:t>і прийшли без подарунка.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1928802"/>
            <a:ext cx="4604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/>
              <a:t>6.Зробіть вигляд, що все нормально.</a:t>
            </a:r>
          </a:p>
          <a:p>
            <a:r>
              <a:rPr lang="uk-UA" i="1" dirty="0" smtClean="0"/>
              <a:t>Вони вчинили неввічливо, </a:t>
            </a:r>
            <a:r>
              <a:rPr lang="uk-UA" i="1" dirty="0"/>
              <a:t>а</a:t>
            </a:r>
            <a:r>
              <a:rPr lang="uk-UA" i="1" dirty="0" smtClean="0"/>
              <a:t>ле під час </a:t>
            </a:r>
          </a:p>
          <a:p>
            <a:r>
              <a:rPr lang="uk-UA" i="1" dirty="0"/>
              <a:t>с</a:t>
            </a:r>
            <a:r>
              <a:rPr lang="uk-UA" i="1" dirty="0" smtClean="0"/>
              <a:t>вого візиту до них ви теж можете </a:t>
            </a:r>
            <a:r>
              <a:rPr lang="uk-UA" i="1" dirty="0" err="1" smtClean="0"/>
              <a:t>по-</a:t>
            </a:r>
            <a:endParaRPr lang="uk-UA" i="1" dirty="0" smtClean="0"/>
          </a:p>
          <a:p>
            <a:r>
              <a:rPr lang="uk-UA" i="1" dirty="0"/>
              <a:t>в</a:t>
            </a:r>
            <a:r>
              <a:rPr lang="uk-UA" i="1" dirty="0" smtClean="0"/>
              <a:t>ести себе відповідно.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4735" y="3429000"/>
            <a:ext cx="4054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7.Ви забули про день народження</a:t>
            </a:r>
          </a:p>
          <a:p>
            <a:r>
              <a:rPr lang="uk-UA" b="1" dirty="0"/>
              <a:t>д</a:t>
            </a:r>
            <a:r>
              <a:rPr lang="uk-UA" b="1" dirty="0" smtClean="0"/>
              <a:t>руга і не привітали його.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3429000"/>
            <a:ext cx="4326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i="1" dirty="0" smtClean="0"/>
              <a:t>7.За правилами етикету, подарунок </a:t>
            </a:r>
          </a:p>
          <a:p>
            <a:pPr algn="just"/>
            <a:r>
              <a:rPr lang="uk-UA" i="1" dirty="0"/>
              <a:t>м</a:t>
            </a:r>
            <a:r>
              <a:rPr lang="uk-UA" i="1" dirty="0" smtClean="0"/>
              <a:t>ожна підносити протягом 10 днів</a:t>
            </a:r>
          </a:p>
          <a:p>
            <a:pPr algn="just"/>
            <a:r>
              <a:rPr lang="uk-UA" i="1" dirty="0"/>
              <a:t>п</a:t>
            </a:r>
            <a:r>
              <a:rPr lang="uk-UA" i="1" dirty="0" smtClean="0"/>
              <a:t>ісля дати.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xmlns="" val="24130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48"/>
            <a:ext cx="3888432" cy="6258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23329" y="4941168"/>
            <a:ext cx="4459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Микола Олексійович</a:t>
            </a:r>
          </a:p>
          <a:p>
            <a:r>
              <a:rPr lang="uk-UA" sz="2400" b="1" dirty="0" smtClean="0">
                <a:solidFill>
                  <a:srgbClr val="002060"/>
                </a:solidFill>
              </a:rPr>
              <a:t>Заболоцький (1903 – 1958),</a:t>
            </a:r>
          </a:p>
          <a:p>
            <a:r>
              <a:rPr lang="uk-UA" sz="2400" b="1" dirty="0">
                <a:solidFill>
                  <a:srgbClr val="002060"/>
                </a:solidFill>
              </a:rPr>
              <a:t>р</a:t>
            </a:r>
            <a:r>
              <a:rPr lang="uk-UA" sz="2400" b="1" dirty="0" smtClean="0">
                <a:solidFill>
                  <a:srgbClr val="002060"/>
                </a:solidFill>
              </a:rPr>
              <a:t>осійський радянський поет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42428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758</TotalTime>
  <Words>318</Words>
  <Application>Microsoft Office PowerPoint</Application>
  <PresentationFormat>Экран (4:3)</PresentationFormat>
  <Paragraphs>79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Etalon</dc:creator>
  <cp:lastModifiedBy>Пользователь</cp:lastModifiedBy>
  <cp:revision>10</cp:revision>
  <dcterms:created xsi:type="dcterms:W3CDTF">2012-02-10T21:52:13Z</dcterms:created>
  <dcterms:modified xsi:type="dcterms:W3CDTF">2017-01-16T21:08:58Z</dcterms:modified>
</cp:coreProperties>
</file>