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65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828800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uk-UA" dirty="0" err="1" smtClean="0"/>
              <a:t>ікторина</a:t>
            </a:r>
            <a:r>
              <a:rPr lang="uk-UA" dirty="0" smtClean="0"/>
              <a:t> на тему : </a:t>
            </a:r>
            <a:r>
              <a:rPr lang="uk-UA" dirty="0" err="1" smtClean="0"/>
              <a:t>“Зима”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28800" y="1600200"/>
            <a:ext cx="7772400" cy="15240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Автор: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Винник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Валентина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Миколаївна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00B050"/>
                </a:solidFill>
              </a:rPr>
              <a:t>Вікторина на тему : </a:t>
            </a:r>
            <a:r>
              <a:rPr lang="uk-UA" sz="6600" dirty="0" err="1" smtClean="0">
                <a:solidFill>
                  <a:srgbClr val="00B050"/>
                </a:solidFill>
              </a:rPr>
              <a:t>“Зима”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657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Автор: </a:t>
            </a:r>
          </a:p>
          <a:p>
            <a:r>
              <a:rPr lang="uk-UA" dirty="0" smtClean="0"/>
              <a:t>Винник</a:t>
            </a:r>
          </a:p>
          <a:p>
            <a:r>
              <a:rPr lang="uk-UA" dirty="0" smtClean="0"/>
              <a:t>Валентина</a:t>
            </a:r>
          </a:p>
          <a:p>
            <a:r>
              <a:rPr lang="uk-UA" dirty="0" smtClean="0"/>
              <a:t>Миколаївна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</a:rPr>
              <a:t>Підведення підсумків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Зима </a:t>
            </a:r>
            <a:r>
              <a:rPr lang="ru-RU" dirty="0" err="1" smtClean="0"/>
              <a:t>найхолодніша</a:t>
            </a:r>
            <a:r>
              <a:rPr lang="ru-RU" dirty="0" smtClean="0"/>
              <a:t> пора року, час </a:t>
            </a:r>
            <a:r>
              <a:rPr lang="ru-RU" dirty="0" err="1" smtClean="0"/>
              <a:t>хуртовин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морозів</a:t>
            </a:r>
            <a:r>
              <a:rPr lang="ru-RU" dirty="0" smtClean="0"/>
              <a:t>. Але,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, для </a:t>
            </a:r>
            <a:r>
              <a:rPr lang="ru-RU" dirty="0" err="1" smtClean="0"/>
              <a:t>багатьох</a:t>
            </a:r>
            <a:r>
              <a:rPr lang="ru-RU" dirty="0" smtClean="0"/>
              <a:t>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улюбленою</a:t>
            </a:r>
            <a:r>
              <a:rPr lang="ru-RU" smtClean="0"/>
              <a:t> порою </a:t>
            </a:r>
            <a:r>
              <a:rPr lang="ru-RU" dirty="0" smtClean="0"/>
              <a:t>року. Зима час свят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веселощів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Взимку</a:t>
            </a:r>
            <a:r>
              <a:rPr lang="ru-RU" dirty="0" smtClean="0"/>
              <a:t> люди </a:t>
            </a:r>
            <a:r>
              <a:rPr lang="ru-RU" dirty="0" err="1" smtClean="0"/>
              <a:t>зустрічають</a:t>
            </a:r>
            <a:r>
              <a:rPr lang="ru-RU" dirty="0" smtClean="0"/>
              <a:t> </a:t>
            </a:r>
            <a:r>
              <a:rPr lang="ru-RU" dirty="0" err="1" smtClean="0"/>
              <a:t>католицьке</a:t>
            </a:r>
            <a:r>
              <a:rPr lang="ru-RU" dirty="0" smtClean="0"/>
              <a:t> </a:t>
            </a:r>
            <a:r>
              <a:rPr lang="ru-RU" dirty="0" err="1" smtClean="0"/>
              <a:t>Різдво</a:t>
            </a:r>
            <a:r>
              <a:rPr lang="ru-RU" dirty="0" smtClean="0"/>
              <a:t>,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православне</a:t>
            </a:r>
            <a:r>
              <a:rPr lang="ru-RU" dirty="0" smtClean="0"/>
              <a:t> </a:t>
            </a:r>
            <a:r>
              <a:rPr lang="ru-RU" dirty="0" err="1" smtClean="0"/>
              <a:t>Різдво</a:t>
            </a:r>
            <a:r>
              <a:rPr lang="ru-RU" dirty="0" smtClean="0"/>
              <a:t>, 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, день Святого Валентина, День </a:t>
            </a:r>
            <a:r>
              <a:rPr lang="ru-RU" dirty="0" err="1" smtClean="0"/>
              <a:t>армії</a:t>
            </a:r>
            <a:r>
              <a:rPr lang="ru-RU" dirty="0" smtClean="0"/>
              <a:t>. І тому зима для </a:t>
            </a:r>
            <a:r>
              <a:rPr lang="ru-RU" dirty="0" err="1" smtClean="0"/>
              <a:t>багатьох</a:t>
            </a:r>
            <a:r>
              <a:rPr lang="ru-RU" dirty="0" smtClean="0"/>
              <a:t> людей приносить </a:t>
            </a:r>
            <a:r>
              <a:rPr lang="ru-RU" dirty="0" err="1" smtClean="0"/>
              <a:t>радість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як </a:t>
            </a:r>
            <a:r>
              <a:rPr lang="ru-RU" dirty="0" err="1" smtClean="0"/>
              <a:t>чекають</a:t>
            </a:r>
            <a:r>
              <a:rPr lang="ru-RU" dirty="0" smtClean="0"/>
              <a:t> зиму </a:t>
            </a:r>
            <a:r>
              <a:rPr lang="ru-RU" dirty="0" err="1" smtClean="0"/>
              <a:t>діти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покататися</a:t>
            </a:r>
            <a:r>
              <a:rPr lang="ru-RU" dirty="0" smtClean="0"/>
              <a:t> на санках, на </a:t>
            </a:r>
            <a:r>
              <a:rPr lang="ru-RU" dirty="0" err="1" smtClean="0"/>
              <a:t>лижах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ковзанах</a:t>
            </a:r>
            <a:r>
              <a:rPr lang="ru-RU" dirty="0" smtClean="0"/>
              <a:t>, </a:t>
            </a:r>
            <a:r>
              <a:rPr lang="ru-RU" dirty="0" err="1" smtClean="0"/>
              <a:t>пограти</a:t>
            </a:r>
            <a:r>
              <a:rPr lang="ru-RU" dirty="0" smtClean="0"/>
              <a:t> в </a:t>
            </a:r>
            <a:r>
              <a:rPr lang="ru-RU" dirty="0" err="1" smtClean="0"/>
              <a:t>сніжки</a:t>
            </a:r>
            <a:r>
              <a:rPr lang="ru-RU" dirty="0" smtClean="0"/>
              <a:t>, </a:t>
            </a:r>
            <a:r>
              <a:rPr lang="ru-RU" dirty="0" err="1" smtClean="0"/>
              <a:t>зліпити</a:t>
            </a:r>
            <a:r>
              <a:rPr lang="ru-RU" dirty="0" smtClean="0"/>
              <a:t> </a:t>
            </a:r>
            <a:r>
              <a:rPr lang="ru-RU" dirty="0" err="1" smtClean="0"/>
              <a:t>снігову</a:t>
            </a:r>
            <a:r>
              <a:rPr lang="ru-RU" dirty="0" smtClean="0"/>
              <a:t> бабу. </a:t>
            </a:r>
            <a:r>
              <a:rPr lang="ru-RU" dirty="0" err="1" smtClean="0"/>
              <a:t>Кожна</a:t>
            </a:r>
            <a:r>
              <a:rPr lang="ru-RU" dirty="0" smtClean="0"/>
              <a:t> пора року </a:t>
            </a:r>
            <a:r>
              <a:rPr lang="ru-RU" dirty="0" err="1" smtClean="0"/>
              <a:t>по-своєму</a:t>
            </a:r>
            <a:r>
              <a:rPr lang="ru-RU" dirty="0" smtClean="0"/>
              <a:t> </a:t>
            </a:r>
            <a:r>
              <a:rPr lang="ru-RU" dirty="0" err="1" smtClean="0"/>
              <a:t>цікава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Зима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гарна</a:t>
            </a:r>
            <a:r>
              <a:rPr lang="ru-RU" dirty="0" smtClean="0"/>
              <a:t> пора року. Вона просто </a:t>
            </a:r>
            <a:r>
              <a:rPr lang="ru-RU" dirty="0" err="1" smtClean="0"/>
              <a:t>зачаровує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красою. </a:t>
            </a:r>
            <a:r>
              <a:rPr lang="ru-RU" dirty="0" err="1" smtClean="0"/>
              <a:t>Виходиш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 на </a:t>
            </a:r>
            <a:r>
              <a:rPr lang="ru-RU" dirty="0" err="1" smtClean="0"/>
              <a:t>вулицю</a:t>
            </a:r>
            <a:r>
              <a:rPr lang="ru-RU" dirty="0" smtClean="0"/>
              <a:t>, а там все </a:t>
            </a:r>
            <a:r>
              <a:rPr lang="ru-RU" dirty="0" err="1" smtClean="0"/>
              <a:t>блищить</a:t>
            </a:r>
            <a:r>
              <a:rPr lang="ru-RU" dirty="0" smtClean="0"/>
              <a:t>, </a:t>
            </a:r>
            <a:r>
              <a:rPr lang="ru-RU" dirty="0" err="1" smtClean="0"/>
              <a:t>переливається</a:t>
            </a:r>
            <a:r>
              <a:rPr lang="ru-RU" dirty="0" smtClean="0"/>
              <a:t> </a:t>
            </a:r>
            <a:r>
              <a:rPr lang="ru-RU" dirty="0" err="1" smtClean="0"/>
              <a:t>мільйонами</a:t>
            </a:r>
            <a:r>
              <a:rPr lang="ru-RU" dirty="0" smtClean="0"/>
              <a:t> </a:t>
            </a:r>
            <a:r>
              <a:rPr lang="ru-RU" dirty="0" err="1" smtClean="0"/>
              <a:t>діамантів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дерева </a:t>
            </a:r>
            <a:r>
              <a:rPr lang="ru-RU" dirty="0" err="1" smtClean="0"/>
              <a:t>виблискують</a:t>
            </a:r>
            <a:r>
              <a:rPr lang="ru-RU" dirty="0" smtClean="0"/>
              <a:t>. </a:t>
            </a:r>
            <a:r>
              <a:rPr lang="ru-RU" dirty="0" err="1" smtClean="0"/>
              <a:t>Ближче</a:t>
            </a:r>
            <a:r>
              <a:rPr lang="ru-RU" dirty="0" smtClean="0"/>
              <a:t> до </a:t>
            </a:r>
            <a:r>
              <a:rPr lang="ru-RU" dirty="0" err="1" smtClean="0"/>
              <a:t>вечора</a:t>
            </a:r>
            <a:r>
              <a:rPr lang="ru-RU" dirty="0" smtClean="0"/>
              <a:t>, коли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потихеньку</a:t>
            </a:r>
            <a:r>
              <a:rPr lang="ru-RU" dirty="0" smtClean="0"/>
              <a:t> </a:t>
            </a:r>
            <a:r>
              <a:rPr lang="ru-RU" dirty="0" err="1" smtClean="0"/>
              <a:t>опускається</a:t>
            </a:r>
            <a:r>
              <a:rPr lang="ru-RU" dirty="0" smtClean="0"/>
              <a:t> за горизонт,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. </a:t>
            </a: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ставати</a:t>
            </a:r>
            <a:r>
              <a:rPr lang="ru-RU" dirty="0" smtClean="0"/>
              <a:t> </a:t>
            </a:r>
            <a:r>
              <a:rPr lang="ru-RU" dirty="0" err="1" smtClean="0"/>
              <a:t>помаранчевим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рожевим</a:t>
            </a:r>
            <a:r>
              <a:rPr lang="ru-RU" dirty="0" smtClean="0"/>
              <a:t>, а </a:t>
            </a:r>
            <a:r>
              <a:rPr lang="ru-RU" dirty="0" err="1" smtClean="0"/>
              <a:t>іній</a:t>
            </a:r>
            <a:r>
              <a:rPr lang="ru-RU" dirty="0" smtClean="0"/>
              <a:t> на деревах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переливатися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веселки.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того як </a:t>
            </a:r>
            <a:r>
              <a:rPr lang="ru-RU" dirty="0" err="1" smtClean="0"/>
              <a:t>зайшло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, почав </a:t>
            </a:r>
            <a:r>
              <a:rPr lang="ru-RU" dirty="0" err="1" smtClean="0"/>
              <a:t>здійматися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висвітлюючи</a:t>
            </a:r>
            <a:r>
              <a:rPr lang="ru-RU" dirty="0" smtClean="0"/>
              <a:t> </a:t>
            </a:r>
            <a:r>
              <a:rPr lang="ru-RU" dirty="0" err="1" smtClean="0"/>
              <a:t>сріблення</a:t>
            </a:r>
            <a:r>
              <a:rPr lang="ru-RU" dirty="0" smtClean="0"/>
              <a:t> </a:t>
            </a:r>
            <a:r>
              <a:rPr lang="ru-RU" dirty="0" err="1" smtClean="0"/>
              <a:t>світлом</a:t>
            </a:r>
            <a:r>
              <a:rPr lang="ru-RU" dirty="0" smtClean="0"/>
              <a:t> все </a:t>
            </a:r>
            <a:r>
              <a:rPr lang="ru-RU" dirty="0" err="1" smtClean="0"/>
              <a:t>навколо</a:t>
            </a:r>
            <a:r>
              <a:rPr lang="ru-RU" dirty="0" smtClean="0"/>
              <a:t>. І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заблищав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. У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запалюються</a:t>
            </a:r>
            <a:r>
              <a:rPr lang="ru-RU" dirty="0" smtClean="0"/>
              <a:t> одна за одною </a:t>
            </a:r>
            <a:r>
              <a:rPr lang="ru-RU" dirty="0" err="1" smtClean="0"/>
              <a:t>холодні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. Як красиво кругом! </a:t>
            </a:r>
            <a:r>
              <a:rPr lang="ru-RU" dirty="0" err="1" smtClean="0"/>
              <a:t>Немов</a:t>
            </a:r>
            <a:r>
              <a:rPr lang="ru-RU" dirty="0" smtClean="0"/>
              <a:t> у </a:t>
            </a:r>
            <a:r>
              <a:rPr lang="ru-RU" dirty="0" err="1" smtClean="0"/>
              <a:t>казці</a:t>
            </a:r>
            <a:r>
              <a:rPr lang="ru-RU" dirty="0" smtClean="0"/>
              <a:t>! І </a:t>
            </a:r>
            <a:r>
              <a:rPr lang="ru-RU" dirty="0" err="1" smtClean="0"/>
              <a:t>дивишся</a:t>
            </a:r>
            <a:r>
              <a:rPr lang="ru-RU" dirty="0" smtClean="0"/>
              <a:t> на всю </a:t>
            </a:r>
            <a:r>
              <a:rPr lang="ru-RU" dirty="0" err="1" smtClean="0"/>
              <a:t>цю</a:t>
            </a:r>
            <a:r>
              <a:rPr lang="ru-RU" dirty="0" smtClean="0"/>
              <a:t> красу </a:t>
            </a:r>
            <a:r>
              <a:rPr lang="ru-RU" dirty="0" err="1" smtClean="0"/>
              <a:t>затамувавши</a:t>
            </a:r>
            <a:r>
              <a:rPr lang="ru-RU" dirty="0" smtClean="0"/>
              <a:t> </a:t>
            </a:r>
            <a:r>
              <a:rPr lang="ru-RU" dirty="0" err="1" smtClean="0"/>
              <a:t>подих</a:t>
            </a:r>
            <a:r>
              <a:rPr lang="ru-RU" dirty="0" smtClean="0"/>
              <a:t>, </a:t>
            </a:r>
            <a:r>
              <a:rPr lang="ru-RU" dirty="0" err="1" smtClean="0"/>
              <a:t>неначе</a:t>
            </a:r>
            <a:r>
              <a:rPr lang="ru-RU" dirty="0" smtClean="0"/>
              <a:t> </a:t>
            </a:r>
            <a:r>
              <a:rPr lang="ru-RU" dirty="0" err="1" smtClean="0"/>
              <a:t>боїшся</a:t>
            </a:r>
            <a:r>
              <a:rPr lang="ru-RU" dirty="0" smtClean="0"/>
              <a:t> </a:t>
            </a:r>
            <a:r>
              <a:rPr lang="ru-RU" dirty="0" err="1" smtClean="0"/>
              <a:t>зруйнувати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зимову</a:t>
            </a:r>
            <a:r>
              <a:rPr lang="ru-RU" dirty="0" smtClean="0"/>
              <a:t> </a:t>
            </a:r>
            <a:r>
              <a:rPr lang="ru-RU" dirty="0" err="1" smtClean="0"/>
              <a:t>казку</a:t>
            </a:r>
            <a:r>
              <a:rPr lang="ru-RU" dirty="0" smtClean="0"/>
              <a:t>. Так, </a:t>
            </a:r>
            <a:r>
              <a:rPr lang="ru-RU" dirty="0" err="1" smtClean="0"/>
              <a:t>кожна</a:t>
            </a:r>
            <a:r>
              <a:rPr lang="ru-RU" dirty="0" smtClean="0"/>
              <a:t> пора року </a:t>
            </a:r>
            <a:r>
              <a:rPr lang="ru-RU" dirty="0" err="1" smtClean="0"/>
              <a:t>по-своєму</a:t>
            </a:r>
            <a:r>
              <a:rPr lang="ru-RU" dirty="0" smtClean="0"/>
              <a:t> </a:t>
            </a:r>
            <a:r>
              <a:rPr lang="ru-RU" dirty="0" err="1" smtClean="0"/>
              <a:t>дивовижна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неповторна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62177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3063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1.Поділ на команди.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3063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2.Вибір назви команди.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Завдання: з букв скласти назву команди.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uk-UA" sz="4000" b="1" dirty="0" smtClean="0">
                <a:solidFill>
                  <a:srgbClr val="FF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Сніжинки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Зірочки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3. Завдання для обізнаних </a:t>
            </a:r>
          </a:p>
          <a:p>
            <a:r>
              <a:rPr lang="uk-UA" sz="2800" dirty="0" smtClean="0"/>
              <a:t>Дайте відповіді на запитання:</a:t>
            </a:r>
          </a:p>
          <a:p>
            <a:r>
              <a:rPr lang="uk-UA" sz="2800" dirty="0" smtClean="0"/>
              <a:t>Назвіть зимові місяці? </a:t>
            </a:r>
          </a:p>
          <a:p>
            <a:r>
              <a:rPr lang="uk-UA" sz="2800" dirty="0" smtClean="0"/>
              <a:t>Які зимові розваги ви знаєте?</a:t>
            </a:r>
          </a:p>
          <a:p>
            <a:r>
              <a:rPr lang="uk-UA" sz="2800" dirty="0" smtClean="0"/>
              <a:t>Кого діти з нетерпінням чекають у гості 19 грудня?</a:t>
            </a:r>
          </a:p>
          <a:p>
            <a:r>
              <a:rPr lang="uk-UA" sz="2800" dirty="0" smtClean="0"/>
              <a:t>Хто зі звірів узимку спить?</a:t>
            </a:r>
          </a:p>
          <a:p>
            <a:r>
              <a:rPr lang="uk-UA" sz="2800" dirty="0" smtClean="0"/>
              <a:t>Які свята ми відзначаємо взимку?</a:t>
            </a:r>
          </a:p>
          <a:p>
            <a:r>
              <a:rPr lang="uk-UA" sz="2800" dirty="0" smtClean="0"/>
              <a:t>Як допомогти вижити птахам взимку?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 descr="Результат пошуку зображень за запитом &quot;діти катаються на санчатах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73247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2400" y="68580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uk-UA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.Відгадування загадок.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1)На веселий на каток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неба сиплеться ....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(сніжок)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2)Хоч щипає він за носа,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боюся я .... 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мороза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3)Біла ковдра стелеться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прийшла ...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(метелиця)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4)В теплий край не відлітають,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взимку весело співають.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Жовтогруді, невеличкі,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звуться ці птахи ...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(синички)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5)На зимові віти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Сіли білі квіти.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(іній)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68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6)Під нашим дахом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Морквина росте.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Сонце пригріє –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Вона відпаде.   </a:t>
            </a:r>
            <a:r>
              <a:rPr lang="uk-UA" b="1" i="1" dirty="0" smtClean="0">
                <a:solidFill>
                  <a:srgbClr val="339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(бурулька)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209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7)Я розтрушую сніги,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Наганяю холоди,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Воду сковую в льоди.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дружбі я з дітьми всіма.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Здогадались? Я ... </a:t>
            </a:r>
            <a:r>
              <a:rPr lang="uk-UA" b="1" i="1" dirty="0" smtClean="0">
                <a:solidFill>
                  <a:srgbClr val="339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(зима)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1)</a:t>
            </a:r>
            <a:endParaRPr lang="ru-RU" dirty="0"/>
          </a:p>
        </p:txBody>
      </p:sp>
      <p:pic>
        <p:nvPicPr>
          <p:cNvPr id="5529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ncy;&amp;iukcy;&amp;gcy; &amp;iukcy;&amp;dcy;&amp;ie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3657598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191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2)</a:t>
            </a:r>
            <a:endParaRPr lang="ru-RU" dirty="0"/>
          </a:p>
        </p:txBody>
      </p:sp>
      <p:pic>
        <p:nvPicPr>
          <p:cNvPr id="55300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rcy;&amp;ocy;&amp;zcy; &amp;ncy;&amp;acy; &amp;scy;&amp;tcy;&amp;iecy;&amp;kcy;&amp;lcy;&amp;ie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91000"/>
            <a:ext cx="3779883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3)</a:t>
            </a:r>
            <a:endParaRPr lang="ru-RU" dirty="0"/>
          </a:p>
        </p:txBody>
      </p:sp>
      <p:pic>
        <p:nvPicPr>
          <p:cNvPr id="55302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iecy;&amp;tcy;&amp;iecy;&amp;lcy;&amp;icy;&amp;tscy;&amp;ya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33400"/>
            <a:ext cx="3810000" cy="3171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0" y="4191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4)</a:t>
            </a:r>
            <a:endParaRPr lang="ru-RU" dirty="0"/>
          </a:p>
        </p:txBody>
      </p:sp>
      <p:pic>
        <p:nvPicPr>
          <p:cNvPr id="55304" name="Picture 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ncy;&amp;icy;&amp;chcy;&amp;kcy;&amp;acy; &amp;vcy;&amp;zcy;&amp;icy;&amp;mcy;&amp;kcy;&amp;ucy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267200"/>
            <a:ext cx="359733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5)</a:t>
            </a:r>
            <a:endParaRPr lang="ru-RU" dirty="0"/>
          </a:p>
        </p:txBody>
      </p:sp>
      <p:pic>
        <p:nvPicPr>
          <p:cNvPr id="5632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ncy;&amp;iukcy;&amp;j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609600"/>
            <a:ext cx="36576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6)</a:t>
            </a:r>
            <a:endParaRPr lang="ru-RU" dirty="0"/>
          </a:p>
        </p:txBody>
      </p:sp>
      <p:pic>
        <p:nvPicPr>
          <p:cNvPr id="5632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bcy;&amp;ucy;&amp;rcy;&amp;ucy;&amp;lcy;&amp;softcy;&amp;kcy;&amp;a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4191000"/>
            <a:ext cx="3687097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60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7)</a:t>
            </a:r>
            <a:endParaRPr lang="ru-RU" dirty="0"/>
          </a:p>
        </p:txBody>
      </p:sp>
      <p:pic>
        <p:nvPicPr>
          <p:cNvPr id="56326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icy;&amp;mcy;&amp;a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09600"/>
            <a:ext cx="395450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6019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5.Завдання для творчих</a:t>
            </a:r>
          </a:p>
          <a:p>
            <a:r>
              <a:rPr lang="uk-UA" sz="4400" dirty="0" smtClean="0"/>
              <a:t>З окремих складів зберіть слова:</a:t>
            </a:r>
          </a:p>
          <a:p>
            <a:r>
              <a:rPr lang="uk-UA" sz="4400" dirty="0" err="1" smtClean="0"/>
              <a:t>Говиснік</a:t>
            </a:r>
            <a:r>
              <a:rPr lang="uk-UA" sz="4400" dirty="0" smtClean="0"/>
              <a:t> ( </a:t>
            </a:r>
            <a:r>
              <a:rPr lang="uk-UA" sz="4400" dirty="0" err="1" smtClean="0"/>
              <a:t>Сніговик</a:t>
            </a:r>
            <a:r>
              <a:rPr lang="uk-UA" sz="4400" dirty="0" smtClean="0"/>
              <a:t>)</a:t>
            </a:r>
          </a:p>
          <a:p>
            <a:r>
              <a:rPr lang="uk-UA" sz="4400" dirty="0" err="1" smtClean="0"/>
              <a:t>Різві</a:t>
            </a:r>
            <a:r>
              <a:rPr lang="uk-UA" sz="4400" dirty="0" smtClean="0"/>
              <a:t> ( Звірі)</a:t>
            </a:r>
          </a:p>
          <a:p>
            <a:r>
              <a:rPr lang="uk-UA" sz="4400" dirty="0" err="1" smtClean="0"/>
              <a:t>Розмо</a:t>
            </a:r>
            <a:r>
              <a:rPr lang="uk-UA" sz="4400" dirty="0" smtClean="0"/>
              <a:t>( Мороз)</a:t>
            </a:r>
          </a:p>
          <a:p>
            <a:r>
              <a:rPr lang="uk-UA" sz="4400" dirty="0" err="1" smtClean="0"/>
              <a:t>Гінс</a:t>
            </a:r>
            <a:r>
              <a:rPr lang="uk-UA" sz="4400" dirty="0" smtClean="0"/>
              <a:t> (Сніг)</a:t>
            </a:r>
          </a:p>
          <a:p>
            <a:r>
              <a:rPr lang="uk-UA" sz="4400" dirty="0" smtClean="0"/>
              <a:t>Діл (Лід)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" y="-3175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uk-UA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Гра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„Мороз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ожеледиця,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сніг”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командою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„Мороз”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діти потирають вуха, ніс, хукають у долоні,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почувши команду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„Ожеледиця”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присідають, за командою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„Сніг”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стрибають,    плещуть у долоні.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ukcy;&amp;tcy;&amp;icy; &amp;vcy;&amp;zcy;&amp;icy;&amp;mcy;&amp;kcy;&amp;u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7772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54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uk-UA" sz="28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.Гра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„Що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буває на ялинці?”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Проводиться словесна гра. Вчитель читає текст, діти хором дають відповідь на запитання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„Так”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або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„Ні”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буває на ялинці іграшка -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хлопушка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буває на ялинці веселий петрушка?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 повидлом пиріжок?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(Ні)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бувають на ялинці біленькі сніжинки?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бувають на ялинці яскраві картинки?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(Ні)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буває на ялинці булочка пухкенька?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(Ні)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бувають на ялинці яблучка й горішки?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бувають на ялинці жолуді?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(Ні)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Шишки?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бувають на ялинці великі машинки?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(Ні)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бувають на ялинці яскраві гірлянди?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(Так)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651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Вікторина на тему : “Зима”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Вікторина на тему : “Зима”</dc:title>
  <dc:creator>User</dc:creator>
  <cp:lastModifiedBy>User</cp:lastModifiedBy>
  <cp:revision>13</cp:revision>
  <dcterms:created xsi:type="dcterms:W3CDTF">2017-01-09T09:14:06Z</dcterms:created>
  <dcterms:modified xsi:type="dcterms:W3CDTF">2017-01-10T13:52:21Z</dcterms:modified>
</cp:coreProperties>
</file>