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77" r:id="rId2"/>
    <p:sldId id="278" r:id="rId3"/>
    <p:sldId id="286" r:id="rId4"/>
    <p:sldId id="289" r:id="rId5"/>
    <p:sldId id="264" r:id="rId6"/>
    <p:sldId id="288" r:id="rId7"/>
    <p:sldId id="290" r:id="rId8"/>
    <p:sldId id="294" r:id="rId9"/>
    <p:sldId id="258" r:id="rId10"/>
    <p:sldId id="291" r:id="rId11"/>
    <p:sldId id="293" r:id="rId12"/>
    <p:sldId id="292" r:id="rId13"/>
    <p:sldId id="295" r:id="rId14"/>
    <p:sldId id="261" r:id="rId15"/>
    <p:sldId id="268" r:id="rId16"/>
    <p:sldId id="269" r:id="rId17"/>
    <p:sldId id="270" r:id="rId18"/>
    <p:sldId id="271" r:id="rId19"/>
    <p:sldId id="280" r:id="rId20"/>
    <p:sldId id="281" r:id="rId21"/>
    <p:sldId id="263" r:id="rId22"/>
    <p:sldId id="260" r:id="rId23"/>
    <p:sldId id="285" r:id="rId24"/>
    <p:sldId id="275" r:id="rId25"/>
    <p:sldId id="273" r:id="rId26"/>
    <p:sldId id="276" r:id="rId27"/>
    <p:sldId id="283" r:id="rId28"/>
    <p:sldId id="274" r:id="rId29"/>
    <p:sldId id="282" r:id="rId30"/>
    <p:sldId id="287" r:id="rId31"/>
    <p:sldId id="284" r:id="rId32"/>
    <p:sldId id="29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6" autoAdjust="0"/>
    <p:restoredTop sz="94660"/>
  </p:normalViewPr>
  <p:slideViewPr>
    <p:cSldViewPr>
      <p:cViewPr varScale="1">
        <p:scale>
          <a:sx n="69" d="100"/>
          <a:sy n="69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04664"/>
            <a:ext cx="8199437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34741" y="2924944"/>
            <a:ext cx="6732239" cy="164592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</a:rPr>
              <a:t>Урок розвитку </a:t>
            </a:r>
            <a:r>
              <a:rPr lang="uk-UA" sz="4000" b="1" dirty="0" err="1" smtClean="0">
                <a:solidFill>
                  <a:srgbClr val="C00000"/>
                </a:solidFill>
              </a:rPr>
              <a:t>зв</a:t>
            </a:r>
            <a:r>
              <a:rPr lang="en-US" sz="4000" b="1" dirty="0" smtClean="0">
                <a:solidFill>
                  <a:srgbClr val="C00000"/>
                </a:solidFill>
              </a:rPr>
              <a:t>’</a:t>
            </a:r>
            <a:r>
              <a:rPr lang="uk-UA" sz="4000" b="1" dirty="0" err="1" smtClean="0">
                <a:solidFill>
                  <a:srgbClr val="C00000"/>
                </a:solidFill>
              </a:rPr>
              <a:t>язного</a:t>
            </a:r>
            <a:endParaRPr lang="uk-UA" sz="4000" b="1" dirty="0" smtClean="0">
              <a:solidFill>
                <a:srgbClr val="C00000"/>
              </a:solidFill>
            </a:endParaRPr>
          </a:p>
          <a:p>
            <a:pPr algn="ctr"/>
            <a:r>
              <a:rPr lang="uk-UA" sz="4000" b="1" dirty="0" smtClean="0">
                <a:solidFill>
                  <a:srgbClr val="C00000"/>
                </a:solidFill>
              </a:rPr>
              <a:t> мовлення </a:t>
            </a:r>
          </a:p>
          <a:p>
            <a:r>
              <a:rPr lang="uk-UA" sz="4000" b="1" dirty="0" smtClean="0">
                <a:solidFill>
                  <a:srgbClr val="C00000"/>
                </a:solidFill>
              </a:rPr>
              <a:t>                    3 КЛАС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15679"/>
            <a:ext cx="6324600" cy="1645920"/>
          </a:xfrm>
        </p:spPr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81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Міжнародний жіночий день</a:t>
            </a:r>
            <a:br>
              <a:rPr lang="uk-UA" dirty="0" smtClean="0"/>
            </a:br>
            <a:r>
              <a:rPr lang="uk-UA" dirty="0" smtClean="0"/>
              <a:t> 8 березня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" y="1857374"/>
            <a:ext cx="9053033" cy="466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79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</a:t>
            </a:r>
            <a:r>
              <a:rPr lang="uk-UA" dirty="0" err="1" smtClean="0"/>
              <a:t>памяті</a:t>
            </a:r>
            <a:r>
              <a:rPr lang="uk-UA" dirty="0" smtClean="0"/>
              <a:t> та примирення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45241" cy="497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6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матері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14" y="1772816"/>
            <a:ext cx="3960440" cy="493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4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18" y="242646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0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вчителя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689636" cy="490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33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14 жовтня - Покрова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639061"/>
            <a:ext cx="4104456" cy="492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r="6710"/>
          <a:stretch/>
        </p:blipFill>
        <p:spPr bwMode="auto">
          <a:xfrm>
            <a:off x="4499992" y="1659078"/>
            <a:ext cx="4394833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0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українського козацтва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508204" cy="482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28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5" y="1700806"/>
            <a:ext cx="8011036" cy="492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88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403528" cy="388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06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457200" y="2348880"/>
            <a:ext cx="3610744" cy="3777600"/>
          </a:xfrm>
        </p:spPr>
        <p:txBody>
          <a:bodyPr/>
          <a:lstStyle/>
          <a:p>
            <a:r>
              <a:rPr lang="uk-UA" dirty="0" smtClean="0"/>
              <a:t>Звернення</a:t>
            </a:r>
          </a:p>
          <a:p>
            <a:r>
              <a:rPr lang="uk-UA" dirty="0" smtClean="0"/>
              <a:t>Вітання з подією</a:t>
            </a:r>
          </a:p>
          <a:p>
            <a:r>
              <a:rPr lang="uk-UA" dirty="0" smtClean="0"/>
              <a:t>Побажання</a:t>
            </a:r>
          </a:p>
          <a:p>
            <a:r>
              <a:rPr lang="uk-UA" dirty="0" smtClean="0"/>
              <a:t>Дата, підпис</a:t>
            </a:r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Будова привітання</a:t>
            </a: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988840"/>
            <a:ext cx="5071705" cy="371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25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5" y="2603660"/>
            <a:ext cx="5256584" cy="393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236296" y="4572724"/>
            <a:ext cx="1600201" cy="1645920"/>
          </a:xfrm>
        </p:spPr>
        <p:txBody>
          <a:bodyPr/>
          <a:lstStyle/>
          <a:p>
            <a:r>
              <a:rPr lang="uk-UA" dirty="0" smtClean="0"/>
              <a:t>РОЗВИТОК</a:t>
            </a:r>
          </a:p>
          <a:p>
            <a:r>
              <a:rPr lang="uk-UA" dirty="0" smtClean="0"/>
              <a:t>зв'язного мовлення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5528" y="443420"/>
            <a:ext cx="6575598" cy="2160240"/>
          </a:xfrm>
        </p:spPr>
        <p:txBody>
          <a:bodyPr/>
          <a:lstStyle/>
          <a:p>
            <a:pPr algn="ctr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Segoe Script" pitchFamily="34" charset="0"/>
                <a:cs typeface="Arabic Typesetting" pitchFamily="66" charset="-78"/>
              </a:rPr>
              <a:t>МАЙСТЕРНЯ СЛОВА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СКЛАДАННЯ ЗАПРОШЕНЬ ТА ПРИВІТАНЬ. НАПИСАННЯ ВЛАСНОЇ ЛИСТІВКИ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179512" y="1719072"/>
            <a:ext cx="4680520" cy="4407408"/>
          </a:xfrm>
        </p:spPr>
        <p:txBody>
          <a:bodyPr>
            <a:noAutofit/>
          </a:bodyPr>
          <a:lstStyle/>
          <a:p>
            <a:r>
              <a:rPr lang="uk-UA" dirty="0" smtClean="0"/>
              <a:t>Якщо листівка призначається рідним, близьким людям, матусі, татусеві, бабусі, дідусеві, сестричці, братику, то можна дописати такі слова: дорогий (дорога), дорогесенький, рідненький, </a:t>
            </a:r>
            <a:r>
              <a:rPr lang="uk-UA" dirty="0" err="1" smtClean="0"/>
              <a:t>люий</a:t>
            </a:r>
            <a:r>
              <a:rPr lang="uk-UA" dirty="0" smtClean="0"/>
              <a:t> (люба)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Якщо привітання пишуть чужим людям, учительці, знайомим, сусідам, то використовують такі слова:  шановний (а), поважний (а), вельмишановний (а).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dirty="0" smtClean="0"/>
              <a:t>Для привітання використовують такі словосполучення: щиро, сердечно,від усього серця, від усієї душі, з великою повагою.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3620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" y="1700808"/>
            <a:ext cx="4330824" cy="4968551"/>
          </a:xfrm>
        </p:spPr>
        <p:txBody>
          <a:bodyPr>
            <a:normAutofit/>
          </a:bodyPr>
          <a:lstStyle/>
          <a:p>
            <a:r>
              <a:rPr lang="uk-UA" dirty="0" smtClean="0"/>
              <a:t>Дякуємо за ваше терпіння</a:t>
            </a:r>
          </a:p>
          <a:p>
            <a:r>
              <a:rPr lang="uk-UA" dirty="0" smtClean="0"/>
              <a:t>Спасибі за доброту і ласку</a:t>
            </a:r>
          </a:p>
          <a:p>
            <a:r>
              <a:rPr lang="uk-UA" dirty="0" smtClean="0"/>
              <a:t>Невичерпна енергія</a:t>
            </a:r>
          </a:p>
          <a:p>
            <a:r>
              <a:rPr lang="uk-UA" dirty="0" smtClean="0"/>
              <a:t>Заряд бадьорості</a:t>
            </a:r>
          </a:p>
          <a:p>
            <a:r>
              <a:rPr lang="uk-UA" dirty="0" smtClean="0"/>
              <a:t>Нових звершень</a:t>
            </a:r>
          </a:p>
          <a:p>
            <a:r>
              <a:rPr lang="uk-UA" dirty="0" smtClean="0"/>
              <a:t>Цікавих ідей</a:t>
            </a:r>
          </a:p>
          <a:p>
            <a:r>
              <a:rPr lang="uk-UA" dirty="0" smtClean="0"/>
              <a:t>Міцного здоров</a:t>
            </a:r>
            <a:r>
              <a:rPr lang="en-US" dirty="0" smtClean="0"/>
              <a:t>’</a:t>
            </a:r>
            <a:r>
              <a:rPr lang="uk-UA" dirty="0" smtClean="0"/>
              <a:t>я </a:t>
            </a:r>
          </a:p>
          <a:p>
            <a:r>
              <a:rPr lang="uk-UA" dirty="0" smtClean="0"/>
              <a:t>Родинного благополуччя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247455" cy="504055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У </a:t>
            </a:r>
            <a:r>
              <a:rPr lang="ru-RU" dirty="0" err="1"/>
              <a:t>це</a:t>
            </a:r>
            <a:r>
              <a:rPr lang="ru-RU" dirty="0"/>
              <a:t> свято </a:t>
            </a:r>
            <a:r>
              <a:rPr lang="ru-RU" dirty="0" err="1"/>
              <a:t>мужності</a:t>
            </a:r>
            <a:r>
              <a:rPr lang="ru-RU" dirty="0"/>
              <a:t>, </a:t>
            </a:r>
            <a:r>
              <a:rPr lang="ru-RU" dirty="0" err="1"/>
              <a:t>хоробрості</a:t>
            </a:r>
            <a:r>
              <a:rPr lang="ru-RU" dirty="0"/>
              <a:t> і </a:t>
            </a:r>
            <a:r>
              <a:rPr lang="ru-RU" dirty="0" err="1"/>
              <a:t>стійкості</a:t>
            </a:r>
            <a:endParaRPr lang="ru-RU" dirty="0"/>
          </a:p>
          <a:p>
            <a:r>
              <a:rPr lang="ru-RU" dirty="0"/>
              <a:t>Ми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згадуємо</a:t>
            </a:r>
            <a:r>
              <a:rPr lang="ru-RU" dirty="0"/>
              <a:t> про </a:t>
            </a:r>
            <a:r>
              <a:rPr lang="ru-RU" dirty="0" err="1"/>
              <a:t>справжніх</a:t>
            </a:r>
            <a:r>
              <a:rPr lang="ru-RU" dirty="0"/>
              <a:t> </a:t>
            </a:r>
            <a:r>
              <a:rPr lang="ru-RU" dirty="0" err="1" smtClean="0"/>
              <a:t>чоловіків</a:t>
            </a:r>
            <a:r>
              <a:rPr lang="ru-RU" dirty="0" smtClean="0"/>
              <a:t> </a:t>
            </a:r>
          </a:p>
          <a:p>
            <a:r>
              <a:rPr lang="ru-RU" dirty="0" err="1"/>
              <a:t>Бажаємо</a:t>
            </a:r>
            <a:r>
              <a:rPr lang="ru-RU" dirty="0"/>
              <a:t> </a:t>
            </a:r>
            <a:r>
              <a:rPr lang="ru-RU" dirty="0" err="1"/>
              <a:t>усім</a:t>
            </a:r>
            <a:r>
              <a:rPr lang="ru-RU" dirty="0"/>
              <a:t> миру, </a:t>
            </a:r>
            <a:r>
              <a:rPr lang="ru-RU" dirty="0" err="1"/>
              <a:t>добробуту</a:t>
            </a:r>
            <a:r>
              <a:rPr lang="ru-RU" dirty="0"/>
              <a:t>, </a:t>
            </a:r>
            <a:r>
              <a:rPr lang="ru-RU" dirty="0" err="1"/>
              <a:t>здоров'я</a:t>
            </a:r>
            <a:r>
              <a:rPr lang="ru-RU" dirty="0"/>
              <a:t> і </a:t>
            </a:r>
            <a:r>
              <a:rPr lang="ru-RU" dirty="0" err="1"/>
              <a:t>щастя</a:t>
            </a:r>
            <a:r>
              <a:rPr lang="ru-RU" dirty="0" smtClean="0"/>
              <a:t>!</a:t>
            </a:r>
          </a:p>
          <a:p>
            <a:r>
              <a:rPr lang="uk-UA" dirty="0" smtClean="0"/>
              <a:t>Залишайся таким же сильним, але при цьому ніжним і лагідним</a:t>
            </a:r>
          </a:p>
          <a:p>
            <a:r>
              <a:rPr lang="uk-UA" dirty="0" smtClean="0"/>
              <a:t>Довголіття </a:t>
            </a:r>
          </a:p>
          <a:p>
            <a:r>
              <a:rPr lang="uk-UA" dirty="0" smtClean="0"/>
              <a:t>Нехай щастить на всіх перехрестях долі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 цей радісний світлий день від </a:t>
            </a:r>
            <a:r>
              <a:rPr lang="uk-UA" dirty="0"/>
              <a:t>щ</a:t>
            </a:r>
            <a:r>
              <a:rPr lang="uk-UA" dirty="0" smtClean="0"/>
              <a:t>ирого серця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8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народження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09619"/>
            <a:ext cx="7128792" cy="47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6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Сонце світить яскравіше</a:t>
            </a:r>
          </a:p>
          <a:p>
            <a:r>
              <a:rPr lang="uk-UA" dirty="0" smtClean="0"/>
              <a:t>Чистого неба</a:t>
            </a:r>
            <a:r>
              <a:rPr lang="ru-RU" dirty="0" smtClean="0"/>
              <a:t>, миру</a:t>
            </a:r>
          </a:p>
          <a:p>
            <a:r>
              <a:rPr lang="uk-UA" dirty="0" smtClean="0"/>
              <a:t>Світлої долі</a:t>
            </a:r>
          </a:p>
          <a:p>
            <a:r>
              <a:rPr lang="uk-UA" dirty="0" smtClean="0"/>
              <a:t>Всміхається доля</a:t>
            </a:r>
          </a:p>
          <a:p>
            <a:r>
              <a:rPr lang="uk-UA" dirty="0" smtClean="0"/>
              <a:t>Нехай радістю палають очі</a:t>
            </a:r>
          </a:p>
          <a:p>
            <a:r>
              <a:rPr lang="uk-UA" dirty="0" smtClean="0"/>
              <a:t>Посмішка щастям сяє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dirty="0"/>
              <a:t>Щастя повен дім</a:t>
            </a:r>
          </a:p>
          <a:p>
            <a:r>
              <a:rPr lang="uk-UA" dirty="0" smtClean="0"/>
              <a:t>Щоб щастя і здоров'я поруч ішли</a:t>
            </a:r>
          </a:p>
          <a:p>
            <a:r>
              <a:rPr lang="uk-UA" dirty="0" smtClean="0"/>
              <a:t>Здоров'я міцного</a:t>
            </a:r>
            <a:endParaRPr lang="ru-RU" dirty="0"/>
          </a:p>
          <a:p>
            <a:r>
              <a:rPr lang="uk-UA" dirty="0" smtClean="0"/>
              <a:t>Сотню нових друзів</a:t>
            </a:r>
          </a:p>
          <a:p>
            <a:r>
              <a:rPr lang="uk-UA" dirty="0" smtClean="0"/>
              <a:t>Море вражень, веселощів, квітів, подарунків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Побажання на дні народженні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5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Запрошення на день народження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033964" cy="492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9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Запрошення на </a:t>
            </a:r>
            <a:r>
              <a:rPr lang="uk-UA" dirty="0" smtClean="0"/>
              <a:t>свято</a:t>
            </a:r>
            <a:br>
              <a:rPr lang="uk-UA" dirty="0" smtClean="0"/>
            </a:br>
            <a:r>
              <a:rPr lang="uk-UA" dirty="0" smtClean="0"/>
              <a:t>останнього дзвоника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8473"/>
            <a:ext cx="8797507" cy="393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33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Запрошення на випускний бал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16800"/>
            <a:ext cx="6912768" cy="499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2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Будова запрошення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2708920"/>
            <a:ext cx="3236168" cy="3633584"/>
          </a:xfrm>
        </p:spPr>
        <p:txBody>
          <a:bodyPr/>
          <a:lstStyle/>
          <a:p>
            <a:r>
              <a:rPr lang="uk-UA" dirty="0" smtClean="0"/>
              <a:t>Звертання</a:t>
            </a:r>
          </a:p>
          <a:p>
            <a:r>
              <a:rPr lang="uk-UA" dirty="0" smtClean="0"/>
              <a:t>Зміст події</a:t>
            </a:r>
          </a:p>
          <a:p>
            <a:r>
              <a:rPr lang="uk-UA" dirty="0" smtClean="0"/>
              <a:t>Місце, час</a:t>
            </a:r>
          </a:p>
          <a:p>
            <a:r>
              <a:rPr lang="uk-UA" dirty="0" smtClean="0"/>
              <a:t>Підпис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44" y="1988840"/>
            <a:ext cx="578520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6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Запрошення на весілля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844070" cy="517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7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3479"/>
            <a:ext cx="8784976" cy="635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628800"/>
            <a:ext cx="6408712" cy="44644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48740" indent="449580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 smtClean="0">
                <a:solidFill>
                  <a:srgbClr val="376092"/>
                </a:solidFill>
                <a:latin typeface="Times New Roman"/>
                <a:ea typeface="Calibri"/>
                <a:cs typeface="Times New Roman"/>
              </a:rPr>
              <a:t>               Вельмишановна </a:t>
            </a:r>
          </a:p>
          <a:p>
            <a:pPr marL="1348740" indent="449580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 smtClean="0">
                <a:solidFill>
                  <a:srgbClr val="376092"/>
                </a:solidFill>
                <a:latin typeface="Times New Roman"/>
                <a:ea typeface="Calibri"/>
                <a:cs typeface="Times New Roman"/>
              </a:rPr>
              <a:t>             Ганно </a:t>
            </a:r>
            <a:r>
              <a:rPr lang="uk-UA" sz="2400" b="1" i="1" dirty="0">
                <a:solidFill>
                  <a:srgbClr val="376092"/>
                </a:solidFill>
                <a:latin typeface="Times New Roman"/>
                <a:ea typeface="Calibri"/>
                <a:cs typeface="Times New Roman"/>
              </a:rPr>
              <a:t>Панасівно!</a:t>
            </a:r>
            <a:endParaRPr lang="ru-RU" sz="2400" b="1" dirty="0">
              <a:latin typeface="Calibri"/>
              <a:ea typeface="Calibri"/>
              <a:cs typeface="Times New Roman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 smtClean="0">
                <a:solidFill>
                  <a:srgbClr val="376092"/>
                </a:solidFill>
                <a:latin typeface="Times New Roman"/>
                <a:ea typeface="Calibri"/>
                <a:cs typeface="Times New Roman"/>
              </a:rPr>
              <a:t>		   Запрошуємо </a:t>
            </a:r>
            <a:r>
              <a:rPr lang="uk-UA" sz="2400" b="1" i="1" dirty="0">
                <a:solidFill>
                  <a:srgbClr val="376092"/>
                </a:solidFill>
                <a:latin typeface="Times New Roman"/>
                <a:ea typeface="Calibri"/>
                <a:cs typeface="Times New Roman"/>
              </a:rPr>
              <a:t>Вас на творчу </a:t>
            </a:r>
            <a:r>
              <a:rPr lang="uk-UA" sz="2400" b="1" i="1" dirty="0" smtClean="0">
                <a:solidFill>
                  <a:srgbClr val="376092"/>
                </a:solidFill>
                <a:latin typeface="Times New Roman"/>
                <a:ea typeface="Calibri"/>
                <a:cs typeface="Times New Roman"/>
              </a:rPr>
              <a:t>   зустріч </a:t>
            </a:r>
            <a:r>
              <a:rPr lang="uk-UA" sz="2400" b="1" i="1" dirty="0">
                <a:solidFill>
                  <a:srgbClr val="376092"/>
                </a:solidFill>
                <a:latin typeface="Times New Roman"/>
                <a:ea typeface="Calibri"/>
                <a:cs typeface="Times New Roman"/>
              </a:rPr>
              <a:t>з третьокласниками 43 школи, як відбудеться в актовій залі школи 9 жовтня 2015 року об 11.00 за адресою: </a:t>
            </a:r>
            <a:endParaRPr lang="ru-RU" sz="2400" b="1" dirty="0">
              <a:latin typeface="Calibri"/>
              <a:ea typeface="Calibri"/>
              <a:cs typeface="Times New Roman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376092"/>
                </a:solidFill>
                <a:latin typeface="Times New Roman"/>
                <a:ea typeface="Calibri"/>
                <a:cs typeface="Times New Roman"/>
              </a:rPr>
              <a:t>вул. Преображенська 17                                                      </a:t>
            </a:r>
            <a:r>
              <a:rPr lang="uk-UA" sz="2400" b="1" i="1" dirty="0" smtClean="0">
                <a:solidFill>
                  <a:srgbClr val="376092"/>
                </a:solidFill>
                <a:latin typeface="Times New Roman"/>
                <a:ea typeface="Calibri"/>
                <a:cs typeface="Times New Roman"/>
              </a:rPr>
              <a:t>			Учні </a:t>
            </a:r>
            <a:r>
              <a:rPr lang="uk-UA" sz="2400" b="1" i="1" dirty="0">
                <a:solidFill>
                  <a:srgbClr val="376092"/>
                </a:solidFill>
                <a:latin typeface="Times New Roman"/>
                <a:ea typeface="Calibri"/>
                <a:cs typeface="Times New Roman"/>
              </a:rPr>
              <a:t>третіх </a:t>
            </a:r>
            <a:r>
              <a:rPr lang="uk-UA" sz="2400" b="1" i="1" dirty="0" smtClean="0">
                <a:solidFill>
                  <a:srgbClr val="376092"/>
                </a:solidFill>
                <a:latin typeface="Times New Roman"/>
                <a:ea typeface="Calibri"/>
                <a:cs typeface="Times New Roman"/>
              </a:rPr>
              <a:t>класів</a:t>
            </a:r>
            <a:endParaRPr lang="ru-RU" sz="2400" b="1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18542" r="5120"/>
          <a:stretch/>
        </p:blipFill>
        <p:spPr bwMode="auto">
          <a:xfrm>
            <a:off x="1907704" y="1698784"/>
            <a:ext cx="1554381" cy="173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9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6" y="188640"/>
            <a:ext cx="665827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092280" y="259488"/>
            <a:ext cx="1944215" cy="640987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В </a:t>
            </a:r>
            <a:r>
              <a:rPr lang="ru-RU" sz="2400" b="1" dirty="0" err="1">
                <a:solidFill>
                  <a:srgbClr val="FFFF00"/>
                </a:solidFill>
              </a:rPr>
              <a:t>цей</a:t>
            </a:r>
            <a:r>
              <a:rPr lang="ru-RU" sz="2400" b="1" dirty="0">
                <a:solidFill>
                  <a:srgbClr val="FFFF00"/>
                </a:solidFill>
              </a:rPr>
              <a:t> день </a:t>
            </a:r>
            <a:r>
              <a:rPr lang="ru-RU" sz="2400" b="1" dirty="0" err="1">
                <a:solidFill>
                  <a:srgbClr val="FFFF00"/>
                </a:solidFill>
              </a:rPr>
              <a:t>лише</a:t>
            </a:r>
            <a:r>
              <a:rPr lang="ru-RU" sz="2400" b="1" dirty="0">
                <a:solidFill>
                  <a:srgbClr val="FFFF00"/>
                </a:solidFill>
              </a:rPr>
              <a:t> для тебе</a:t>
            </a:r>
          </a:p>
          <a:p>
            <a:r>
              <a:rPr lang="ru-RU" sz="2400" b="1" dirty="0" err="1">
                <a:solidFill>
                  <a:srgbClr val="FFFF00"/>
                </a:solidFill>
              </a:rPr>
              <a:t>Сміється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сонце</a:t>
            </a:r>
            <a:r>
              <a:rPr lang="ru-RU" sz="2400" b="1" dirty="0">
                <a:solidFill>
                  <a:srgbClr val="FFFF00"/>
                </a:solidFill>
              </a:rPr>
              <a:t> з неба,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І </a:t>
            </a:r>
            <a:r>
              <a:rPr lang="ru-RU" sz="2400" b="1" dirty="0" err="1">
                <a:solidFill>
                  <a:srgbClr val="FFFF00"/>
                </a:solidFill>
              </a:rPr>
              <a:t>ніжно</a:t>
            </a:r>
            <a:r>
              <a:rPr lang="ru-RU" sz="2400" b="1" dirty="0">
                <a:solidFill>
                  <a:srgbClr val="FFFF00"/>
                </a:solidFill>
              </a:rPr>
              <a:t> пахнуть </a:t>
            </a:r>
            <a:r>
              <a:rPr lang="ru-RU" sz="2400" b="1" dirty="0" err="1" smtClean="0">
                <a:solidFill>
                  <a:srgbClr val="FFFF00"/>
                </a:solidFill>
              </a:rPr>
              <a:t>квіти</a:t>
            </a:r>
            <a:r>
              <a:rPr lang="ru-RU" sz="2400" b="1" dirty="0" smtClean="0">
                <a:solidFill>
                  <a:srgbClr val="FFFF00"/>
                </a:solidFill>
              </a:rPr>
              <a:t>,</a:t>
            </a:r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 err="1">
                <a:solidFill>
                  <a:srgbClr val="FFFF00"/>
                </a:solidFill>
              </a:rPr>
              <a:t>Його</a:t>
            </a:r>
            <a:r>
              <a:rPr lang="ru-RU" sz="2400" b="1" dirty="0">
                <a:solidFill>
                  <a:srgbClr val="FFFF00"/>
                </a:solidFill>
              </a:rPr>
              <a:t> теплом </a:t>
            </a:r>
            <a:r>
              <a:rPr lang="ru-RU" sz="2400" b="1" dirty="0" err="1">
                <a:solidFill>
                  <a:srgbClr val="FFFF00"/>
                </a:solidFill>
              </a:rPr>
              <a:t>зігріті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А котик походжає,</a:t>
            </a:r>
          </a:p>
          <a:p>
            <a:r>
              <a:rPr lang="uk-UA" sz="2400" b="1" dirty="0" smtClean="0">
                <a:solidFill>
                  <a:srgbClr val="FFFF00"/>
                </a:solidFill>
              </a:rPr>
              <a:t>Тобі добра бажає.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Електронна пошта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00249"/>
            <a:ext cx="2736304" cy="252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242791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9401"/>
            <a:ext cx="4248472" cy="454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86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5216" r="7067" b="8091"/>
          <a:stretch/>
        </p:blipFill>
        <p:spPr bwMode="auto">
          <a:xfrm>
            <a:off x="1600200" y="1700213"/>
            <a:ext cx="2228850" cy="28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Шлях листа від адресанта до адресата</a:t>
            </a:r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5" r="12716"/>
          <a:stretch/>
        </p:blipFill>
        <p:spPr bwMode="auto">
          <a:xfrm>
            <a:off x="179512" y="4221087"/>
            <a:ext cx="1914525" cy="253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r="24286"/>
          <a:stretch/>
        </p:blipFill>
        <p:spPr bwMode="auto">
          <a:xfrm>
            <a:off x="683568" y="2621997"/>
            <a:ext cx="1210799" cy="175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15" y="1700212"/>
            <a:ext cx="4230898" cy="238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1" t="-1145" r="21811" b="1145"/>
          <a:stretch/>
        </p:blipFill>
        <p:spPr bwMode="auto">
          <a:xfrm>
            <a:off x="7308304" y="3842539"/>
            <a:ext cx="1614488" cy="286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12822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8689" r="15649" b="12763"/>
          <a:stretch/>
        </p:blipFill>
        <p:spPr bwMode="auto">
          <a:xfrm>
            <a:off x="6062511" y="3637421"/>
            <a:ext cx="1245793" cy="187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39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370" y="548680"/>
            <a:ext cx="8381260" cy="1054394"/>
          </a:xfrm>
        </p:spPr>
        <p:txBody>
          <a:bodyPr/>
          <a:lstStyle/>
          <a:p>
            <a:r>
              <a:rPr lang="ru-RU" sz="2800" dirty="0" err="1"/>
              <a:t>Якщо</a:t>
            </a:r>
            <a:r>
              <a:rPr lang="ru-RU" sz="2800" dirty="0"/>
              <a:t> </a:t>
            </a:r>
            <a:r>
              <a:rPr lang="ru-RU" sz="2800" dirty="0" err="1"/>
              <a:t>людина</a:t>
            </a:r>
            <a:r>
              <a:rPr lang="ru-RU" sz="2800" dirty="0"/>
              <a:t> </a:t>
            </a:r>
            <a:r>
              <a:rPr lang="ru-RU" sz="2800" dirty="0" err="1"/>
              <a:t>хоче</a:t>
            </a:r>
            <a:r>
              <a:rPr lang="ru-RU" sz="2800" dirty="0"/>
              <a:t>, </a:t>
            </a:r>
            <a:r>
              <a:rPr lang="ru-RU" sz="2800" dirty="0" err="1"/>
              <a:t>щоб</a:t>
            </a:r>
            <a:r>
              <a:rPr lang="ru-RU" sz="2800" dirty="0"/>
              <a:t> про </a:t>
            </a:r>
            <a:r>
              <a:rPr lang="ru-RU" sz="2800" dirty="0" err="1"/>
              <a:t>неї</a:t>
            </a:r>
            <a:r>
              <a:rPr lang="ru-RU" sz="2800" dirty="0"/>
              <a:t> </a:t>
            </a:r>
            <a:r>
              <a:rPr lang="ru-RU" sz="2800" dirty="0" err="1"/>
              <a:t>пам’ятали</a:t>
            </a:r>
            <a:r>
              <a:rPr lang="ru-RU" sz="2800" dirty="0"/>
              <a:t> </a:t>
            </a:r>
            <a:r>
              <a:rPr lang="ru-RU" sz="2800" dirty="0" err="1"/>
              <a:t>інші</a:t>
            </a:r>
            <a:r>
              <a:rPr lang="ru-RU" sz="2800" dirty="0"/>
              <a:t>, </a:t>
            </a:r>
            <a:br>
              <a:rPr lang="ru-RU" sz="2800" dirty="0"/>
            </a:br>
            <a:r>
              <a:rPr lang="ru-RU" sz="2800" dirty="0"/>
              <a:t>вона не повинна </a:t>
            </a:r>
            <a:r>
              <a:rPr lang="ru-RU" sz="2800" dirty="0" err="1"/>
              <a:t>забувати</a:t>
            </a:r>
            <a:r>
              <a:rPr lang="ru-RU" sz="2800" dirty="0"/>
              <a:t> про них.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06834"/>
            <a:ext cx="7056784" cy="469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9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Святого Миколая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7492"/>
            <a:ext cx="6667632" cy="500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99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</a:t>
            </a:r>
            <a:r>
              <a:rPr lang="uk-UA" dirty="0" smtClean="0"/>
              <a:t>овий рік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416824" cy="541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82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різдво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984776" cy="508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2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Василя та </a:t>
            </a:r>
            <a:r>
              <a:rPr lang="uk-UA" dirty="0" err="1" smtClean="0"/>
              <a:t>маланки</a:t>
            </a:r>
            <a:r>
              <a:rPr lang="uk-UA" dirty="0" smtClean="0"/>
              <a:t>, або старий новий рік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467196" cy="49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87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Масляна,або </a:t>
            </a:r>
            <a:r>
              <a:rPr lang="uk-UA" dirty="0" err="1" smtClean="0"/>
              <a:t>масниця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64550"/>
            <a:ext cx="6432376" cy="482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71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великдень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57601"/>
            <a:ext cx="6480720" cy="486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1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737</TotalTime>
  <Words>342</Words>
  <Application>Microsoft Office PowerPoint</Application>
  <PresentationFormat>Экран (4:3)</PresentationFormat>
  <Paragraphs>77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Сетка</vt:lpstr>
      <vt:lpstr> </vt:lpstr>
      <vt:lpstr>МАЙСТЕРНЯ СЛОВА СКЛАДАННЯ ЗАПРОШЕНЬ ТА ПРИВІТАНЬ. НАПИСАННЯ ВЛАСНОЇ ЛИСТІВКИ</vt:lpstr>
      <vt:lpstr>Презентация PowerPoint</vt:lpstr>
      <vt:lpstr>День Святого Миколая</vt:lpstr>
      <vt:lpstr>новий рік</vt:lpstr>
      <vt:lpstr>різдво</vt:lpstr>
      <vt:lpstr>Василя та маланки, або старий новий рік</vt:lpstr>
      <vt:lpstr>Масляна,або масниця</vt:lpstr>
      <vt:lpstr>великдень</vt:lpstr>
      <vt:lpstr>Міжнародний жіночий день  8 березня</vt:lpstr>
      <vt:lpstr>День памяті та примирення</vt:lpstr>
      <vt:lpstr>День матері</vt:lpstr>
      <vt:lpstr>Презентация PowerPoint</vt:lpstr>
      <vt:lpstr>День вчителя</vt:lpstr>
      <vt:lpstr>14 жовтня - Покрова</vt:lpstr>
      <vt:lpstr>День українського козацтва</vt:lpstr>
      <vt:lpstr>Презентация PowerPoint</vt:lpstr>
      <vt:lpstr>Презентация PowerPoint</vt:lpstr>
      <vt:lpstr>Будова привітання</vt:lpstr>
      <vt:lpstr>Для привітання використовують такі словосполучення: щиро, сердечно,від усього серця, від усієї душі, з великою повагою.</vt:lpstr>
      <vt:lpstr>В цей радісний світлий день від щирого серця</vt:lpstr>
      <vt:lpstr>День народження</vt:lpstr>
      <vt:lpstr>Побажання на дні народженні</vt:lpstr>
      <vt:lpstr>Запрошення на день народження</vt:lpstr>
      <vt:lpstr>Запрошення на свято останнього дзвоника</vt:lpstr>
      <vt:lpstr>Запрошення на випускний бал</vt:lpstr>
      <vt:lpstr>Будова запрошення</vt:lpstr>
      <vt:lpstr>Запрошення на весілля</vt:lpstr>
      <vt:lpstr>Презентация PowerPoint</vt:lpstr>
      <vt:lpstr>Електронна пошта</vt:lpstr>
      <vt:lpstr>Шлях листа від адресанта до адресата</vt:lpstr>
      <vt:lpstr>Якщо людина хоче, щоб про неї пам’ятали інші,  вона не повинна забувати про них.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38</cp:revision>
  <dcterms:created xsi:type="dcterms:W3CDTF">2015-09-25T17:52:57Z</dcterms:created>
  <dcterms:modified xsi:type="dcterms:W3CDTF">2015-10-13T09:28:01Z</dcterms:modified>
</cp:coreProperties>
</file>