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2"/>
  </p:notesMasterIdLst>
  <p:sldIdLst>
    <p:sldId id="257" r:id="rId2"/>
    <p:sldId id="270" r:id="rId3"/>
    <p:sldId id="271" r:id="rId4"/>
    <p:sldId id="272" r:id="rId5"/>
    <p:sldId id="275" r:id="rId6"/>
    <p:sldId id="273" r:id="rId7"/>
    <p:sldId id="267" r:id="rId8"/>
    <p:sldId id="274" r:id="rId9"/>
    <p:sldId id="269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9A4C0-011D-48BD-B473-079A57BE9A2C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BC418-43B1-4EEA-9C43-BD589062A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50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0010-C8E6-4956-A639-134B7053A86E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367B0-8405-4F01-8ECB-AEF068ADDC6A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16E-220C-4CAB-A469-C8DBF72F0194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20C5-A0FF-41A7-91C5-EDB7879271E3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3B9E-18A5-4DAB-8C12-F1F915AD911F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4ED3-DC2E-4EBA-914C-38574FBAE370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17C-8D94-4E4F-B77F-CC1C16781589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72350-51ED-4535-AB7F-BE90228F865A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02A5-B056-437C-A364-C5887F30E15A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8EE5-7190-4769-8B75-0D7CC348953C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EE42-3C5D-46AC-A222-8EA8E663578B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1D44702-7712-45F8-B730-2A7A8380BB34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Мартинович В.В., учитель образотворчого мистецтва, Канівська спеціалізована школа І-ІІІ ступенів № 6 з поглибленим вивченням іноземних мов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otanka.wordpress.com/" TargetMode="External"/><Relationship Id="rId2" Type="http://schemas.openxmlformats.org/officeDocument/2006/relationships/hyperlink" Target="http://www.svit-rosy.net.u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abyface.com.u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03648" y="3200400"/>
            <a:ext cx="5976664" cy="1600200"/>
          </a:xfrm>
        </p:spPr>
        <p:txBody>
          <a:bodyPr/>
          <a:lstStyle/>
          <a:p>
            <a:r>
              <a:rPr lang="uk-UA" dirty="0" smtClean="0"/>
              <a:t>РОЗДІЛ 2. Портретний жанр. Створення образу людини. Лялька – уособлення образу людини.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505930"/>
            <a:ext cx="9144000" cy="1470025"/>
          </a:xfrm>
        </p:spPr>
        <p:txBody>
          <a:bodyPr>
            <a:normAutofit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sz="4400" b="1" i="1" dirty="0" smtClean="0">
                <a:latin typeface="Times New Roman" pitchFamily="18" charset="0"/>
                <a:cs typeface="Times New Roman" pitchFamily="18" charset="0"/>
              </a:rPr>
              <a:t>ЛЯЛЬКА-КРУП</a:t>
            </a:r>
            <a:r>
              <a:rPr lang="en-US" sz="4400" b="1" i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400" b="1" i="1" dirty="0" smtClean="0">
                <a:latin typeface="Times New Roman" pitchFamily="18" charset="0"/>
                <a:cs typeface="Times New Roman" pitchFamily="18" charset="0"/>
              </a:rPr>
              <a:t>ЯНИЧКА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urim.klasna.com/uploads/editor/5156/416622/sitepage_2/images/20150824_1734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3" y="4481736"/>
            <a:ext cx="3168352" cy="211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ДОСТАТКУ ВАМ І ДОБРОБУТУ!!!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Лялька-оберіг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200" dirty="0" smtClean="0"/>
              <a:t>Мартинович В.В., учитель </a:t>
            </a:r>
            <a:r>
              <a:rPr lang="ru-RU" sz="1200" dirty="0" err="1" smtClean="0"/>
              <a:t>образотворчого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мистецтва</a:t>
            </a:r>
            <a:r>
              <a:rPr lang="ru-RU" sz="1200" dirty="0" smtClean="0"/>
              <a:t>, </a:t>
            </a:r>
          </a:p>
          <a:p>
            <a:r>
              <a:rPr lang="ru-RU" sz="1200" dirty="0" err="1" smtClean="0"/>
              <a:t>Канівська</a:t>
            </a:r>
            <a:r>
              <a:rPr lang="ru-RU" sz="1200" dirty="0" smtClean="0"/>
              <a:t> </a:t>
            </a:r>
            <a:r>
              <a:rPr lang="ru-RU" sz="1200" dirty="0" err="1" smtClean="0"/>
              <a:t>спеціалізована</a:t>
            </a:r>
            <a:r>
              <a:rPr lang="ru-RU" sz="1200" dirty="0" smtClean="0"/>
              <a:t> школа І-ІІІ </a:t>
            </a:r>
            <a:r>
              <a:rPr lang="ru-RU" sz="1200" dirty="0" err="1" smtClean="0"/>
              <a:t>ступенів</a:t>
            </a:r>
            <a:r>
              <a:rPr lang="ru-RU" sz="1200" dirty="0" smtClean="0"/>
              <a:t> № 6 з </a:t>
            </a:r>
            <a:r>
              <a:rPr lang="ru-RU" sz="1200" dirty="0" err="1" smtClean="0"/>
              <a:t>поглибленим</a:t>
            </a:r>
            <a:r>
              <a:rPr lang="ru-RU" sz="1200" dirty="0" smtClean="0"/>
              <a:t> </a:t>
            </a:r>
            <a:r>
              <a:rPr lang="ru-RU" sz="1200" dirty="0" err="1" smtClean="0"/>
              <a:t>вивченням</a:t>
            </a:r>
            <a:r>
              <a:rPr lang="ru-RU" sz="1200" dirty="0" smtClean="0"/>
              <a:t> </a:t>
            </a:r>
            <a:r>
              <a:rPr lang="ru-RU" sz="1200" dirty="0" err="1" smtClean="0"/>
              <a:t>іноземних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мов</a:t>
            </a: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700808"/>
            <a:ext cx="3749040" cy="457200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     </a:t>
            </a:r>
            <a:r>
              <a:rPr lang="ru-RU" sz="2400" b="1" dirty="0" err="1" smtClean="0"/>
              <a:t>Оберіг</a:t>
            </a:r>
            <a:r>
              <a:rPr lang="ru-RU" sz="2400" dirty="0" smtClean="0"/>
              <a:t> – </a:t>
            </a:r>
            <a:r>
              <a:rPr lang="ru-RU" sz="2400" dirty="0" err="1" smtClean="0"/>
              <a:t>лялечка</a:t>
            </a:r>
            <a:r>
              <a:rPr lang="ru-RU" sz="2400" dirty="0" smtClean="0"/>
              <a:t> </a:t>
            </a:r>
            <a:r>
              <a:rPr lang="ru-RU" sz="2400" b="1" dirty="0" smtClean="0"/>
              <a:t>«</a:t>
            </a:r>
            <a:r>
              <a:rPr lang="ru-RU" sz="2400" b="1" dirty="0" err="1" smtClean="0"/>
              <a:t>круп’яничка</a:t>
            </a:r>
            <a:r>
              <a:rPr lang="ru-RU" sz="2400" b="1" dirty="0" smtClean="0"/>
              <a:t>» (</a:t>
            </a:r>
            <a:r>
              <a:rPr lang="ru-RU" sz="2400" b="1" dirty="0" err="1" smtClean="0"/>
              <a:t>інша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назва</a:t>
            </a:r>
            <a:r>
              <a:rPr lang="ru-RU" sz="2400" b="1" dirty="0" smtClean="0"/>
              <a:t> «</a:t>
            </a:r>
            <a:r>
              <a:rPr lang="ru-RU" sz="2400" b="1" dirty="0" err="1" smtClean="0"/>
              <a:t>зернянка</a:t>
            </a:r>
            <a:r>
              <a:rPr lang="ru-RU" sz="2400" b="1" dirty="0" smtClean="0"/>
              <a:t>», «</a:t>
            </a:r>
            <a:r>
              <a:rPr lang="ru-RU" sz="2400" b="1" dirty="0" err="1" smtClean="0"/>
              <a:t>зерновиця</a:t>
            </a:r>
            <a:r>
              <a:rPr lang="ru-RU" sz="2400" b="1" dirty="0" smtClean="0"/>
              <a:t>», рос. – «</a:t>
            </a:r>
            <a:r>
              <a:rPr lang="ru-RU" sz="2400" b="1" dirty="0" err="1" smtClean="0"/>
              <a:t>зерновушка</a:t>
            </a:r>
            <a:r>
              <a:rPr lang="ru-RU" sz="2400" b="1" dirty="0" smtClean="0"/>
              <a:t>»)</a:t>
            </a:r>
            <a:r>
              <a:rPr lang="ru-RU" sz="2400" dirty="0" smtClean="0"/>
              <a:t>. </a:t>
            </a:r>
            <a:r>
              <a:rPr lang="ru-RU" sz="2400" dirty="0" err="1" smtClean="0"/>
              <a:t>Ця</a:t>
            </a:r>
            <a:r>
              <a:rPr lang="ru-RU" sz="2400" dirty="0" smtClean="0"/>
              <a:t> </a:t>
            </a:r>
            <a:r>
              <a:rPr lang="ru-RU" sz="2400" dirty="0" err="1" smtClean="0"/>
              <a:t>лялечка</a:t>
            </a:r>
            <a:r>
              <a:rPr lang="ru-RU" sz="2400" dirty="0" smtClean="0"/>
              <a:t> </a:t>
            </a:r>
            <a:r>
              <a:rPr lang="ru-RU" sz="2400" dirty="0" err="1" smtClean="0"/>
              <a:t>є</a:t>
            </a:r>
            <a:r>
              <a:rPr lang="ru-RU" sz="2400" dirty="0" smtClean="0"/>
              <a:t> </a:t>
            </a:r>
            <a:r>
              <a:rPr lang="ru-RU" sz="2400" dirty="0" err="1" smtClean="0"/>
              <a:t>ще</a:t>
            </a:r>
            <a:r>
              <a:rPr lang="ru-RU" sz="2400" dirty="0" smtClean="0"/>
              <a:t> одним </a:t>
            </a:r>
            <a:r>
              <a:rPr lang="ru-RU" sz="2400" dirty="0" err="1" smtClean="0"/>
              <a:t>різновидом</a:t>
            </a:r>
            <a:r>
              <a:rPr lang="ru-RU" sz="2400" dirty="0" smtClean="0"/>
              <a:t> </a:t>
            </a:r>
            <a:r>
              <a:rPr lang="ru-RU" sz="2400" dirty="0" err="1" smtClean="0"/>
              <a:t>слов’янських</a:t>
            </a:r>
            <a:r>
              <a:rPr lang="ru-RU" sz="2400" dirty="0" smtClean="0"/>
              <a:t> </a:t>
            </a:r>
            <a:r>
              <a:rPr lang="ru-RU" sz="2400" dirty="0" err="1" smtClean="0"/>
              <a:t>народних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ляльок-оберегів</a:t>
            </a:r>
            <a:r>
              <a:rPr lang="ru-RU" sz="2400" dirty="0" smtClean="0"/>
              <a:t>. </a:t>
            </a:r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16832"/>
            <a:ext cx="3775132" cy="3779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Побажання доброго врожаю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200" dirty="0" smtClean="0"/>
              <a:t>Мартинович В.В., учитель </a:t>
            </a:r>
            <a:r>
              <a:rPr lang="ru-RU" sz="1200" dirty="0" err="1" smtClean="0"/>
              <a:t>образотворчого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мистецтва</a:t>
            </a:r>
            <a:r>
              <a:rPr lang="ru-RU" sz="1200" dirty="0" smtClean="0"/>
              <a:t>, </a:t>
            </a:r>
            <a:r>
              <a:rPr lang="ru-RU" sz="1200" dirty="0" err="1" smtClean="0"/>
              <a:t>Канівська</a:t>
            </a:r>
            <a:r>
              <a:rPr lang="ru-RU" sz="1200" dirty="0" smtClean="0"/>
              <a:t> </a:t>
            </a:r>
            <a:r>
              <a:rPr lang="ru-RU" sz="1200" dirty="0" err="1" smtClean="0"/>
              <a:t>спеціалізована</a:t>
            </a:r>
            <a:r>
              <a:rPr lang="ru-RU" sz="1200" dirty="0" smtClean="0"/>
              <a:t> школа І-ІІІ </a:t>
            </a:r>
            <a:r>
              <a:rPr lang="ru-RU" sz="1200" dirty="0" err="1" smtClean="0"/>
              <a:t>ступенів</a:t>
            </a:r>
            <a:r>
              <a:rPr lang="ru-RU" sz="1200" dirty="0" smtClean="0"/>
              <a:t> № 6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поглибленим</a:t>
            </a:r>
            <a:r>
              <a:rPr lang="ru-RU" sz="1200" dirty="0" smtClean="0"/>
              <a:t> </a:t>
            </a:r>
            <a:r>
              <a:rPr lang="ru-RU" sz="1200" dirty="0" err="1" smtClean="0"/>
              <a:t>вивченням</a:t>
            </a:r>
            <a:r>
              <a:rPr lang="ru-RU" sz="1200" dirty="0" smtClean="0"/>
              <a:t> </a:t>
            </a:r>
            <a:r>
              <a:rPr lang="ru-RU" sz="1200" dirty="0" err="1" smtClean="0"/>
              <a:t>іноземних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мов</a:t>
            </a: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2060848"/>
            <a:ext cx="3749040" cy="4572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    </a:t>
            </a:r>
            <a:r>
              <a:rPr lang="ru-RU" sz="2400" dirty="0" err="1" smtClean="0"/>
              <a:t>Ляльку-зернянку</a:t>
            </a:r>
            <a:r>
              <a:rPr lang="ru-RU" sz="2400" dirty="0" smtClean="0"/>
              <a:t> </a:t>
            </a:r>
            <a:r>
              <a:rPr lang="ru-RU" sz="2400" dirty="0" err="1" smtClean="0"/>
              <a:t>дарували</a:t>
            </a:r>
            <a:r>
              <a:rPr lang="ru-RU" sz="2400" dirty="0" smtClean="0"/>
              <a:t> на </a:t>
            </a:r>
            <a:r>
              <a:rPr lang="ru-RU" sz="2400" dirty="0" err="1" smtClean="0"/>
              <a:t>Різдво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побажаннями</a:t>
            </a:r>
            <a:r>
              <a:rPr lang="ru-RU" sz="2400" dirty="0" smtClean="0"/>
              <a:t> доброго </a:t>
            </a:r>
            <a:r>
              <a:rPr lang="ru-RU" sz="2400" dirty="0" err="1" smtClean="0"/>
              <a:t>врожаю</a:t>
            </a:r>
            <a:r>
              <a:rPr lang="ru-RU" sz="2400" dirty="0" smtClean="0"/>
              <a:t>. </a:t>
            </a:r>
            <a:r>
              <a:rPr lang="ru-RU" sz="2400" dirty="0" err="1" smtClean="0"/>
              <a:t>Навесні</a:t>
            </a:r>
            <a:r>
              <a:rPr lang="ru-RU" sz="2400" dirty="0" smtClean="0"/>
              <a:t> </a:t>
            </a:r>
            <a:r>
              <a:rPr lang="ru-RU" sz="2400" dirty="0" err="1" smtClean="0"/>
              <a:t>господар</a:t>
            </a:r>
            <a:r>
              <a:rPr lang="ru-RU" sz="2400" dirty="0" smtClean="0"/>
              <a:t> </a:t>
            </a:r>
            <a:r>
              <a:rPr lang="ru-RU" sz="2400" dirty="0" err="1" smtClean="0"/>
              <a:t>зерновушки</a:t>
            </a:r>
            <a:r>
              <a:rPr lang="ru-RU" sz="2400" dirty="0" smtClean="0"/>
              <a:t> </a:t>
            </a:r>
            <a:r>
              <a:rPr lang="ru-RU" sz="2400" dirty="0" err="1" smtClean="0"/>
              <a:t>сівбу</a:t>
            </a:r>
            <a:r>
              <a:rPr lang="ru-RU" sz="2400" dirty="0" smtClean="0"/>
              <a:t> починав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насіння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приберегла лялька.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556792"/>
            <a:ext cx="3384376" cy="451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Значення </a:t>
            </a:r>
            <a:r>
              <a:rPr lang="uk-UA" b="1" dirty="0" smtClean="0">
                <a:solidFill>
                  <a:schemeClr val="bg1"/>
                </a:solidFill>
              </a:rPr>
              <a:t>круп в </a:t>
            </a:r>
            <a:r>
              <a:rPr lang="uk-UA" b="1" dirty="0" err="1" smtClean="0">
                <a:solidFill>
                  <a:schemeClr val="bg1"/>
                </a:solidFill>
              </a:rPr>
              <a:t>ляльці-круп’яничці</a:t>
            </a:r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9512" y="6237312"/>
            <a:ext cx="4896544" cy="392088"/>
          </a:xfrm>
        </p:spPr>
        <p:txBody>
          <a:bodyPr/>
          <a:lstStyle/>
          <a:p>
            <a:r>
              <a:rPr lang="ru-RU" sz="1200" dirty="0" smtClean="0"/>
              <a:t>Мартинович В.В., учитель </a:t>
            </a:r>
            <a:r>
              <a:rPr lang="ru-RU" sz="1200" dirty="0" err="1" smtClean="0"/>
              <a:t>образотворчого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мистецтва</a:t>
            </a:r>
            <a:r>
              <a:rPr lang="ru-RU" sz="1200" dirty="0" smtClean="0"/>
              <a:t>, </a:t>
            </a:r>
          </a:p>
          <a:p>
            <a:r>
              <a:rPr lang="ru-RU" sz="1200" dirty="0" err="1" smtClean="0"/>
              <a:t>Канівська</a:t>
            </a:r>
            <a:r>
              <a:rPr lang="ru-RU" sz="1200" dirty="0" smtClean="0"/>
              <a:t> </a:t>
            </a:r>
            <a:r>
              <a:rPr lang="ru-RU" sz="1200" dirty="0" err="1" smtClean="0"/>
              <a:t>спеціалізована</a:t>
            </a:r>
            <a:r>
              <a:rPr lang="ru-RU" sz="1200" dirty="0" smtClean="0"/>
              <a:t> школа І-ІІІ </a:t>
            </a:r>
            <a:r>
              <a:rPr lang="ru-RU" sz="1200" dirty="0" err="1" smtClean="0"/>
              <a:t>ступенів</a:t>
            </a:r>
            <a:r>
              <a:rPr lang="ru-RU" sz="1200" dirty="0" smtClean="0"/>
              <a:t> № 6 з </a:t>
            </a:r>
            <a:r>
              <a:rPr lang="ru-RU" sz="1200" dirty="0" err="1" smtClean="0"/>
              <a:t>поглибленим</a:t>
            </a:r>
            <a:r>
              <a:rPr lang="ru-RU" sz="1200" dirty="0" smtClean="0"/>
              <a:t> </a:t>
            </a:r>
            <a:r>
              <a:rPr lang="ru-RU" sz="1200" dirty="0" err="1" smtClean="0"/>
              <a:t>вивченням</a:t>
            </a:r>
            <a:r>
              <a:rPr lang="ru-RU" sz="1200" dirty="0" smtClean="0"/>
              <a:t> </a:t>
            </a:r>
            <a:r>
              <a:rPr lang="ru-RU" sz="1200" dirty="0" err="1" smtClean="0"/>
              <a:t>іноземних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мов</a:t>
            </a: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484784"/>
            <a:ext cx="7416824" cy="2808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/>
              <a:t>гречка - </a:t>
            </a:r>
            <a:r>
              <a:rPr lang="ru-RU" sz="2800" i="1" dirty="0" smtClean="0"/>
              <a:t>на </a:t>
            </a:r>
            <a:r>
              <a:rPr lang="ru-RU" sz="2800" i="1" dirty="0" err="1" smtClean="0"/>
              <a:t>ситість</a:t>
            </a:r>
            <a:r>
              <a:rPr lang="ru-RU" sz="2800" i="1" dirty="0" smtClean="0"/>
              <a:t>, </a:t>
            </a:r>
            <a:r>
              <a:rPr lang="ru-RU" sz="2800" i="1" dirty="0" err="1" smtClean="0"/>
              <a:t>багатство</a:t>
            </a:r>
            <a:r>
              <a:rPr lang="ru-RU" sz="2800" i="1" dirty="0" smtClean="0"/>
              <a:t> (</a:t>
            </a:r>
            <a:r>
              <a:rPr lang="ru-RU" sz="2800" i="1" dirty="0" err="1" smtClean="0"/>
              <a:t>традиційно</a:t>
            </a:r>
            <a:r>
              <a:rPr lang="ru-RU" sz="2800" i="1" dirty="0" smtClean="0"/>
              <a:t> </a:t>
            </a:r>
            <a:r>
              <a:rPr lang="ru-RU" sz="2800" i="1" dirty="0" smtClean="0"/>
              <a:t>лялька </a:t>
            </a:r>
            <a:r>
              <a:rPr lang="ru-RU" sz="2800" i="1" dirty="0" err="1" smtClean="0"/>
              <a:t>наповнювалась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саме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цим</a:t>
            </a:r>
            <a:r>
              <a:rPr lang="ru-RU" sz="2800" i="1" dirty="0" smtClean="0"/>
              <a:t> </a:t>
            </a:r>
            <a:r>
              <a:rPr lang="ru-RU" sz="2800" i="1" dirty="0" smtClean="0"/>
              <a:t>зерном);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рис - </a:t>
            </a:r>
            <a:r>
              <a:rPr lang="ru-RU" sz="2800" i="1" dirty="0" err="1" smtClean="0"/>
              <a:t>найдорожче</a:t>
            </a:r>
            <a:r>
              <a:rPr lang="ru-RU" sz="2800" i="1" dirty="0" smtClean="0"/>
              <a:t> зерно, на свято;  </a:t>
            </a:r>
          </a:p>
          <a:p>
            <a:pPr marL="0" indent="0">
              <a:buNone/>
            </a:pPr>
            <a:r>
              <a:rPr lang="ru-RU" sz="2800" i="1" dirty="0" smtClean="0"/>
              <a:t>перловка - на </a:t>
            </a:r>
            <a:r>
              <a:rPr lang="ru-RU" sz="2800" i="1" dirty="0" err="1" smtClean="0"/>
              <a:t>ситість</a:t>
            </a:r>
            <a:r>
              <a:rPr lang="ru-RU" sz="2800" i="1" dirty="0" smtClean="0"/>
              <a:t>; </a:t>
            </a:r>
          </a:p>
          <a:p>
            <a:pPr marL="0" indent="0">
              <a:buNone/>
            </a:pPr>
            <a:r>
              <a:rPr lang="ru-RU" sz="2800" i="1" dirty="0" smtClean="0"/>
              <a:t>овес -на силу;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err="1" smtClean="0"/>
              <a:t>пшениця</a:t>
            </a:r>
            <a:r>
              <a:rPr lang="ru-RU" sz="2800" i="1" dirty="0" smtClean="0"/>
              <a:t> -  на </a:t>
            </a:r>
            <a:r>
              <a:rPr lang="ru-RU" sz="2800" i="1" dirty="0" err="1" smtClean="0"/>
              <a:t>благополуччя</a:t>
            </a:r>
            <a:r>
              <a:rPr lang="ru-RU" sz="2800" i="1" dirty="0" smtClean="0"/>
              <a:t> </a:t>
            </a:r>
            <a:r>
              <a:rPr lang="ru-RU" sz="2800" i="1" dirty="0" smtClean="0"/>
              <a:t>та </a:t>
            </a:r>
            <a:r>
              <a:rPr lang="ru-RU" sz="2800" i="1" dirty="0" err="1" smtClean="0"/>
              <a:t>спокій</a:t>
            </a:r>
            <a:r>
              <a:rPr lang="ru-RU" sz="2800" i="1" dirty="0" smtClean="0"/>
              <a:t>  </a:t>
            </a:r>
            <a:r>
              <a:rPr lang="ru-RU" sz="2800" i="1" dirty="0" smtClean="0"/>
              <a:t>в </a:t>
            </a:r>
            <a:r>
              <a:rPr lang="ru-RU" sz="2800" i="1" dirty="0" err="1" smtClean="0"/>
              <a:t>сім'ї</a:t>
            </a:r>
            <a:r>
              <a:rPr lang="ru-RU" sz="2800" i="1" dirty="0" smtClean="0"/>
              <a:t>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453" y="4437112"/>
            <a:ext cx="381440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71600" y="4799644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err="1"/>
              <a:t>Можна</a:t>
            </a:r>
            <a:r>
              <a:rPr lang="ru-RU" sz="2400" i="1" dirty="0"/>
              <a:t> і </a:t>
            </a:r>
            <a:r>
              <a:rPr lang="ru-RU" sz="2400" i="1" dirty="0" err="1"/>
              <a:t>всі</a:t>
            </a:r>
            <a:r>
              <a:rPr lang="ru-RU" sz="2400" i="1" dirty="0"/>
              <a:t> </a:t>
            </a:r>
            <a:r>
              <a:rPr lang="ru-RU" sz="2400" i="1" dirty="0" err="1"/>
              <a:t>крупи</a:t>
            </a:r>
            <a:endParaRPr lang="ru-RU" sz="2400" i="1" dirty="0"/>
          </a:p>
          <a:p>
            <a:pPr algn="ctr"/>
            <a:r>
              <a:rPr lang="ru-RU" sz="2400" i="1" dirty="0"/>
              <a:t> </a:t>
            </a:r>
            <a:r>
              <a:rPr lang="ru-RU" sz="2400" i="1" dirty="0" err="1"/>
              <a:t>покласти</a:t>
            </a:r>
            <a:r>
              <a:rPr lang="ru-RU" sz="2400" i="1" dirty="0"/>
              <a:t> </a:t>
            </a:r>
            <a:r>
              <a:rPr lang="ru-RU" sz="2400" i="1" dirty="0" err="1"/>
              <a:t>одночасно</a:t>
            </a:r>
            <a:r>
              <a:rPr lang="ru-RU" sz="2400" i="1" dirty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Роботи учнів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07504" y="6237312"/>
            <a:ext cx="4881736" cy="457200"/>
          </a:xfrm>
        </p:spPr>
        <p:txBody>
          <a:bodyPr/>
          <a:lstStyle/>
          <a:p>
            <a:r>
              <a:rPr lang="ru-RU" sz="1200" dirty="0" smtClean="0"/>
              <a:t>Мартинович В.В., учитель </a:t>
            </a:r>
            <a:r>
              <a:rPr lang="ru-RU" sz="1200" dirty="0" err="1" smtClean="0"/>
              <a:t>образотворчого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мистецтва</a:t>
            </a:r>
            <a:r>
              <a:rPr lang="ru-RU" sz="1200" dirty="0" smtClean="0"/>
              <a:t>, </a:t>
            </a:r>
            <a:r>
              <a:rPr lang="ru-RU" sz="1200" dirty="0" err="1" smtClean="0"/>
              <a:t>Канівська</a:t>
            </a:r>
            <a:r>
              <a:rPr lang="ru-RU" sz="1200" dirty="0" smtClean="0"/>
              <a:t> </a:t>
            </a:r>
            <a:r>
              <a:rPr lang="ru-RU" sz="1200" dirty="0" err="1" smtClean="0"/>
              <a:t>спеціалізована</a:t>
            </a:r>
            <a:r>
              <a:rPr lang="ru-RU" sz="1200" dirty="0" smtClean="0"/>
              <a:t> школа І-ІІІ </a:t>
            </a:r>
            <a:r>
              <a:rPr lang="ru-RU" sz="1200" dirty="0" err="1" smtClean="0"/>
              <a:t>ступенів</a:t>
            </a:r>
            <a:r>
              <a:rPr lang="ru-RU" sz="1200" dirty="0" smtClean="0"/>
              <a:t> № 6 з </a:t>
            </a:r>
            <a:r>
              <a:rPr lang="ru-RU" sz="1200" dirty="0" err="1" smtClean="0"/>
              <a:t>поглибленим</a:t>
            </a:r>
            <a:r>
              <a:rPr lang="ru-RU" sz="1200" dirty="0" smtClean="0"/>
              <a:t> </a:t>
            </a:r>
            <a:r>
              <a:rPr lang="ru-RU" sz="1200" dirty="0" err="1" smtClean="0"/>
              <a:t>вивченням</a:t>
            </a:r>
            <a:r>
              <a:rPr lang="ru-RU" sz="1200" dirty="0" smtClean="0"/>
              <a:t> </a:t>
            </a:r>
            <a:r>
              <a:rPr lang="ru-RU" sz="1200" dirty="0" err="1" smtClean="0"/>
              <a:t>іноземних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мов</a:t>
            </a:r>
            <a:endParaRPr lang="ru-RU" sz="1200" dirty="0"/>
          </a:p>
        </p:txBody>
      </p:sp>
      <p:pic>
        <p:nvPicPr>
          <p:cNvPr id="1026" name="Picture 2" descr="D:\Users\Principal\Мои документы\ФОТО\Лялька\P211004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00174"/>
            <a:ext cx="3276600" cy="2457450"/>
          </a:xfrm>
          <a:prstGeom prst="rect">
            <a:avLst/>
          </a:prstGeom>
          <a:noFill/>
        </p:spPr>
      </p:pic>
      <p:pic>
        <p:nvPicPr>
          <p:cNvPr id="1027" name="Picture 3" descr="C:\Users\СШ6_2\Desktop\ППД 2016\Лялька\P21100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0718" y="1571612"/>
            <a:ext cx="3143272" cy="2357454"/>
          </a:xfrm>
          <a:prstGeom prst="rect">
            <a:avLst/>
          </a:prstGeom>
          <a:noFill/>
        </p:spPr>
      </p:pic>
      <p:pic>
        <p:nvPicPr>
          <p:cNvPr id="1028" name="Picture 4" descr="D:\Users\Principal\Мои документы\ФОТО\Лялька\P21100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4071942"/>
            <a:ext cx="4405290" cy="1745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Лялька круп</a:t>
            </a:r>
            <a:r>
              <a:rPr lang="en-US" b="1" dirty="0" smtClean="0">
                <a:solidFill>
                  <a:schemeClr val="bg1"/>
                </a:solidFill>
              </a:rPr>
              <a:t>’</a:t>
            </a:r>
            <a:r>
              <a:rPr lang="uk-UA" b="1" dirty="0" err="1" smtClean="0">
                <a:solidFill>
                  <a:schemeClr val="bg1"/>
                </a:solidFill>
              </a:rPr>
              <a:t>яничка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9512" y="5877272"/>
            <a:ext cx="4896544" cy="752128"/>
          </a:xfrm>
        </p:spPr>
        <p:txBody>
          <a:bodyPr/>
          <a:lstStyle/>
          <a:p>
            <a:r>
              <a:rPr lang="ru-RU" sz="1200" dirty="0" smtClean="0"/>
              <a:t>Мартинович В.В., учитель </a:t>
            </a:r>
            <a:r>
              <a:rPr lang="ru-RU" sz="1200" dirty="0" err="1" smtClean="0"/>
              <a:t>образотворчого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мистецтва</a:t>
            </a:r>
            <a:r>
              <a:rPr lang="ru-RU" sz="1200" dirty="0" smtClean="0"/>
              <a:t>, </a:t>
            </a:r>
            <a:r>
              <a:rPr lang="ru-RU" sz="1200" dirty="0" err="1" smtClean="0"/>
              <a:t>Канівська</a:t>
            </a:r>
            <a:r>
              <a:rPr lang="ru-RU" sz="1200" dirty="0" smtClean="0"/>
              <a:t> </a:t>
            </a:r>
            <a:r>
              <a:rPr lang="ru-RU" sz="1200" dirty="0" err="1" smtClean="0"/>
              <a:t>спеціалізована</a:t>
            </a:r>
            <a:r>
              <a:rPr lang="ru-RU" sz="1200" dirty="0" smtClean="0"/>
              <a:t> школа І-ІІІ </a:t>
            </a:r>
            <a:r>
              <a:rPr lang="ru-RU" sz="1200" dirty="0" err="1" smtClean="0"/>
              <a:t>ступенів</a:t>
            </a:r>
            <a:r>
              <a:rPr lang="ru-RU" sz="1200" dirty="0" smtClean="0"/>
              <a:t> № 6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поглибленим</a:t>
            </a:r>
            <a:r>
              <a:rPr lang="ru-RU" sz="1200" dirty="0" smtClean="0"/>
              <a:t> </a:t>
            </a:r>
            <a:r>
              <a:rPr lang="ru-RU" sz="1200" dirty="0" err="1" smtClean="0"/>
              <a:t>вивченням</a:t>
            </a:r>
            <a:r>
              <a:rPr lang="ru-RU" sz="1200" dirty="0" smtClean="0"/>
              <a:t> </a:t>
            </a:r>
            <a:r>
              <a:rPr lang="ru-RU" sz="1200" dirty="0" err="1" smtClean="0"/>
              <a:t>іноземних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мов</a:t>
            </a: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/>
              <a:t>    «</a:t>
            </a:r>
            <a:r>
              <a:rPr lang="ru-RU" sz="2800" b="1" dirty="0" err="1" smtClean="0"/>
              <a:t>Круп’яничка</a:t>
            </a:r>
            <a:r>
              <a:rPr lang="ru-RU" sz="2800" b="1" dirty="0" smtClean="0"/>
              <a:t>» —  </a:t>
            </a:r>
            <a:r>
              <a:rPr lang="ru-RU" sz="2800" b="1" dirty="0" err="1" smtClean="0"/>
              <a:t>це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оберіг</a:t>
            </a:r>
            <a:r>
              <a:rPr lang="ru-RU" sz="2800" b="1" dirty="0" smtClean="0"/>
              <a:t> достатку в </a:t>
            </a:r>
            <a:r>
              <a:rPr lang="ru-RU" sz="2800" b="1" dirty="0" err="1" smtClean="0"/>
              <a:t>сім’ї</a:t>
            </a:r>
            <a:r>
              <a:rPr lang="ru-RU" sz="2800" b="1" dirty="0" smtClean="0"/>
              <a:t>.</a:t>
            </a:r>
            <a:r>
              <a:rPr lang="ru-RU" sz="2800" dirty="0" smtClean="0"/>
              <a:t> :</a:t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лялька „худенька”, </a:t>
            </a:r>
            <a:r>
              <a:rPr lang="ru-RU" sz="2800" dirty="0" err="1" smtClean="0"/>
              <a:t>отже</a:t>
            </a:r>
            <a:r>
              <a:rPr lang="ru-RU" sz="2800" dirty="0" smtClean="0"/>
              <a:t>, в </a:t>
            </a:r>
            <a:r>
              <a:rPr lang="ru-RU" sz="2800" dirty="0" err="1" smtClean="0"/>
              <a:t>цій</a:t>
            </a:r>
            <a:r>
              <a:rPr lang="ru-RU" sz="2800" dirty="0" smtClean="0"/>
              <a:t> </a:t>
            </a:r>
            <a:r>
              <a:rPr lang="ru-RU" sz="2800" dirty="0" err="1" smtClean="0"/>
              <a:t>хаті</a:t>
            </a:r>
            <a:r>
              <a:rPr lang="ru-RU" sz="2800" dirty="0" smtClean="0"/>
              <a:t> люди </a:t>
            </a:r>
            <a:r>
              <a:rPr lang="ru-RU" sz="2800" dirty="0" err="1" smtClean="0"/>
              <a:t>бідують</a:t>
            </a:r>
            <a:r>
              <a:rPr lang="ru-RU" sz="2800" dirty="0" smtClean="0"/>
              <a:t>;</a:t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«</a:t>
            </a:r>
            <a:r>
              <a:rPr lang="ru-RU" sz="2800" dirty="0" err="1" smtClean="0"/>
              <a:t>Зернянка</a:t>
            </a:r>
            <a:r>
              <a:rPr lang="ru-RU" sz="2800" dirty="0" smtClean="0"/>
              <a:t>» </a:t>
            </a:r>
            <a:r>
              <a:rPr lang="ru-RU" sz="2800" dirty="0" err="1" smtClean="0"/>
              <a:t>огрядна</a:t>
            </a:r>
            <a:r>
              <a:rPr lang="ru-RU" sz="2800" dirty="0" smtClean="0"/>
              <a:t>, </a:t>
            </a:r>
            <a:r>
              <a:rPr lang="ru-RU" sz="2800" dirty="0" err="1" smtClean="0"/>
              <a:t>товстенька</a:t>
            </a:r>
            <a:r>
              <a:rPr lang="ru-RU" sz="2800" dirty="0" smtClean="0"/>
              <a:t> — значить </a:t>
            </a:r>
            <a:r>
              <a:rPr lang="ru-RU" sz="2800" dirty="0" err="1" smtClean="0"/>
              <a:t>сім’я</a:t>
            </a:r>
            <a:r>
              <a:rPr lang="ru-RU" sz="2800" dirty="0" smtClean="0"/>
              <a:t> </a:t>
            </a:r>
            <a:r>
              <a:rPr lang="ru-RU" sz="2800" dirty="0" err="1" smtClean="0"/>
              <a:t>поживає</a:t>
            </a:r>
            <a:r>
              <a:rPr lang="ru-RU" sz="2800" dirty="0" smtClean="0"/>
              <a:t> в достатку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добробуті</a:t>
            </a:r>
            <a:r>
              <a:rPr lang="ru-RU" sz="2800" dirty="0" smtClean="0"/>
              <a:t>. </a:t>
            </a:r>
            <a:br>
              <a:rPr lang="ru-RU" sz="2800" dirty="0" smtClean="0"/>
            </a:br>
            <a:r>
              <a:rPr lang="ru-RU" sz="2800" dirty="0" err="1" smtClean="0"/>
              <a:t>Вважалося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така</a:t>
            </a:r>
            <a:r>
              <a:rPr lang="ru-RU" sz="2800" dirty="0" smtClean="0"/>
              <a:t> лялька приносить в </a:t>
            </a:r>
            <a:r>
              <a:rPr lang="ru-RU" sz="2800" dirty="0" err="1" smtClean="0"/>
              <a:t>дім</a:t>
            </a:r>
            <a:r>
              <a:rPr lang="ru-RU" sz="2800" dirty="0" smtClean="0"/>
              <a:t> достаток, </a:t>
            </a:r>
            <a:r>
              <a:rPr lang="ru-RU" sz="2800" dirty="0" err="1" smtClean="0"/>
              <a:t>благополуччя</a:t>
            </a:r>
            <a:r>
              <a:rPr lang="ru-RU" sz="2800" dirty="0" smtClean="0"/>
              <a:t>, </a:t>
            </a:r>
            <a:br>
              <a:rPr lang="ru-RU" sz="2800" dirty="0" smtClean="0"/>
            </a:br>
            <a:r>
              <a:rPr lang="ru-RU" sz="2800" dirty="0" err="1" smtClean="0"/>
              <a:t>допомагає</a:t>
            </a:r>
            <a:r>
              <a:rPr lang="ru-RU" sz="2800" dirty="0" smtClean="0"/>
              <a:t> </a:t>
            </a:r>
            <a:r>
              <a:rPr lang="ru-RU" sz="2800" dirty="0" err="1" smtClean="0"/>
              <a:t>досягти</a:t>
            </a:r>
            <a:r>
              <a:rPr lang="ru-RU" sz="2800" dirty="0" smtClean="0"/>
              <a:t> </a:t>
            </a:r>
            <a:r>
              <a:rPr lang="ru-RU" sz="2800" dirty="0" err="1" smtClean="0"/>
              <a:t>успіхів</a:t>
            </a:r>
            <a:r>
              <a:rPr lang="ru-RU" sz="2800" dirty="0" smtClean="0"/>
              <a:t> у </a:t>
            </a:r>
            <a:r>
              <a:rPr lang="ru-RU" sz="2800" dirty="0" err="1" smtClean="0"/>
              <a:t>роботі</a:t>
            </a:r>
            <a:r>
              <a:rPr lang="ru-RU" sz="2800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lvl="0" algn="ctr"/>
            <a:r>
              <a:rPr lang="ru-RU" sz="4400" b="1" dirty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Казка про </a:t>
            </a:r>
            <a:r>
              <a:rPr lang="ru-RU" sz="4400" b="1" dirty="0" err="1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Круп’яничку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8640960" cy="5229200"/>
          </a:xfrm>
        </p:spPr>
        <p:txBody>
          <a:bodyPr>
            <a:normAutofit fontScale="70000" lnSpcReduction="20000"/>
          </a:bodyPr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В одного князя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була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дочка, яку за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примхою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батька нарекли</a:t>
            </a:r>
            <a:r>
              <a:rPr lang="uk-UA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Круп’яничкою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Виросла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Круп’яничка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красунею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розумною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і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працьовитою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. Але напали на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князівство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бусурмани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схопили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Круп’яничку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і погнали в полон, в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подарунок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хану. 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Відмовилась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Круп’яничка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стати дружиною хана, а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він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щоб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зламати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горду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красуню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завантажив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її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непосильною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роботою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Від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зорі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до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зорі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Круп’яничка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трудилася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в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полі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. Одного разу,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біля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того поля проходила убога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прочанка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повертаючись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з далеких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святих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місць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Пошкодувала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вона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Круп’яничку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перетворила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її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в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гречане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зернятко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і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сховала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в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торбинку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. Так і принесла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її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до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рідного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дому. А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щоб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бусурманський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хан не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зміг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розшукати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Круп’яничку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, схоронила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зернятко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в землю. І проросла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Круп’яничка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в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чудовий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гречаний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кущик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який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дав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рясний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урожай. Так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з’явилася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на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Русі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– гречка  і з того часу стали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слов’яни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їсти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небачену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до того часу </a:t>
            </a:r>
            <a:r>
              <a:rPr lang="ru-RU" sz="3400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гречану</a:t>
            </a:r>
            <a:r>
              <a:rPr lang="ru-RU" sz="3400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кашу.</a:t>
            </a:r>
            <a:endParaRPr lang="ru-RU" sz="3400" dirty="0"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i="1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(За мотивами </a:t>
            </a:r>
            <a:r>
              <a:rPr lang="ru-RU" i="1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казки</a:t>
            </a:r>
            <a:r>
              <a:rPr lang="ru-RU" i="1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М.Д.Телешова</a:t>
            </a:r>
            <a:r>
              <a:rPr lang="ru-RU" i="1" dirty="0">
                <a:solidFill>
                  <a:srgbClr val="2D3639"/>
                </a:solidFill>
                <a:ea typeface="Times New Roman" pitchFamily="18" charset="0"/>
                <a:cs typeface="Times New Roman" pitchFamily="18" charset="0"/>
              </a:rPr>
              <a:t>)</a:t>
            </a:r>
            <a:endParaRPr lang="ru-RU" dirty="0"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Достаток у домі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0" y="5949280"/>
            <a:ext cx="4876800" cy="680120"/>
          </a:xfrm>
        </p:spPr>
        <p:txBody>
          <a:bodyPr/>
          <a:lstStyle/>
          <a:p>
            <a:r>
              <a:rPr lang="ru-RU" sz="1200" dirty="0" smtClean="0"/>
              <a:t>Мартинович В.В., учитель </a:t>
            </a:r>
            <a:r>
              <a:rPr lang="ru-RU" sz="1200" dirty="0" err="1" smtClean="0"/>
              <a:t>образотворчого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мистецтва</a:t>
            </a:r>
            <a:r>
              <a:rPr lang="ru-RU" sz="1200" dirty="0" smtClean="0"/>
              <a:t>, </a:t>
            </a:r>
            <a:r>
              <a:rPr lang="ru-RU" sz="1200" dirty="0" err="1" smtClean="0"/>
              <a:t>Канівська</a:t>
            </a:r>
            <a:r>
              <a:rPr lang="ru-RU" sz="1200" dirty="0" smtClean="0"/>
              <a:t> </a:t>
            </a:r>
            <a:r>
              <a:rPr lang="ru-RU" sz="1200" dirty="0" err="1" smtClean="0"/>
              <a:t>спеціалізована</a:t>
            </a:r>
            <a:r>
              <a:rPr lang="ru-RU" sz="1200" dirty="0" smtClean="0"/>
              <a:t> школа І-ІІІ </a:t>
            </a:r>
            <a:r>
              <a:rPr lang="ru-RU" sz="1200" dirty="0" err="1" smtClean="0"/>
              <a:t>ступенів</a:t>
            </a:r>
            <a:r>
              <a:rPr lang="ru-RU" sz="1200" dirty="0" smtClean="0"/>
              <a:t> № 6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поглибленим</a:t>
            </a:r>
            <a:r>
              <a:rPr lang="ru-RU" sz="1200" dirty="0" smtClean="0"/>
              <a:t> </a:t>
            </a:r>
            <a:r>
              <a:rPr lang="ru-RU" sz="1200" dirty="0" err="1" smtClean="0"/>
              <a:t>вивченням</a:t>
            </a:r>
            <a:r>
              <a:rPr lang="ru-RU" sz="1200" dirty="0" smtClean="0"/>
              <a:t> </a:t>
            </a:r>
            <a:r>
              <a:rPr lang="ru-RU" sz="1200" dirty="0" err="1" smtClean="0"/>
              <a:t>іноземних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мов</a:t>
            </a: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4680519" cy="4391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   </a:t>
            </a:r>
            <a:r>
              <a:rPr lang="ru-RU" dirty="0" smtClean="0"/>
              <a:t>Коли </a:t>
            </a:r>
            <a:r>
              <a:rPr lang="ru-RU" dirty="0" err="1" smtClean="0"/>
              <a:t>ви</a:t>
            </a:r>
            <a:r>
              <a:rPr lang="ru-RU" dirty="0" smtClean="0"/>
              <a:t> </a:t>
            </a:r>
            <a:r>
              <a:rPr lang="ru-RU" b="1" dirty="0" err="1" smtClean="0"/>
              <a:t>зробите</a:t>
            </a:r>
            <a:r>
              <a:rPr lang="ru-RU" b="1" dirty="0" smtClean="0"/>
              <a:t> </a:t>
            </a:r>
            <a:r>
              <a:rPr lang="ru-RU" b="1" dirty="0" err="1" smtClean="0"/>
              <a:t>лялечку</a:t>
            </a:r>
            <a:r>
              <a:rPr lang="ru-RU" b="1" dirty="0" smtClean="0"/>
              <a:t> «</a:t>
            </a:r>
            <a:r>
              <a:rPr lang="ru-RU" b="1" dirty="0" err="1" smtClean="0"/>
              <a:t>Зернянку</a:t>
            </a:r>
            <a:r>
              <a:rPr lang="ru-RU" b="1" dirty="0" smtClean="0"/>
              <a:t>»</a:t>
            </a:r>
            <a:r>
              <a:rPr lang="ru-RU" dirty="0" smtClean="0"/>
              <a:t>, то </a:t>
            </a:r>
            <a:r>
              <a:rPr lang="ru-RU" dirty="0" err="1" smtClean="0"/>
              <a:t>знайдіть</a:t>
            </a:r>
            <a:r>
              <a:rPr lang="ru-RU" dirty="0" smtClean="0"/>
              <a:t> для </a:t>
            </a:r>
            <a:r>
              <a:rPr lang="ru-RU" dirty="0" err="1" smtClean="0"/>
              <a:t>неї</a:t>
            </a:r>
            <a:r>
              <a:rPr lang="ru-RU" dirty="0" smtClean="0"/>
              <a:t> </a:t>
            </a:r>
            <a:r>
              <a:rPr lang="ru-RU" dirty="0" err="1" smtClean="0"/>
              <a:t>місце</a:t>
            </a:r>
            <a:r>
              <a:rPr lang="ru-RU" dirty="0" smtClean="0"/>
              <a:t> на </a:t>
            </a:r>
            <a:r>
              <a:rPr lang="ru-RU" dirty="0" err="1" smtClean="0"/>
              <a:t>кухні</a:t>
            </a:r>
            <a:r>
              <a:rPr lang="ru-RU" dirty="0" smtClean="0"/>
              <a:t>, </a:t>
            </a:r>
            <a:r>
              <a:rPr lang="ru-RU" dirty="0" err="1" smtClean="0"/>
              <a:t>ближче</a:t>
            </a:r>
            <a:r>
              <a:rPr lang="ru-RU" dirty="0" smtClean="0"/>
              <a:t> до холодильника, </a:t>
            </a:r>
            <a:r>
              <a:rPr lang="ru-RU" dirty="0" err="1" smtClean="0"/>
              <a:t>щоб</a:t>
            </a:r>
            <a:r>
              <a:rPr lang="ru-RU" dirty="0" smtClean="0"/>
              <a:t> у </a:t>
            </a:r>
            <a:r>
              <a:rPr lang="ru-RU" dirty="0" err="1" smtClean="0"/>
              <a:t>ньому</a:t>
            </a:r>
            <a:r>
              <a:rPr lang="ru-RU" dirty="0" smtClean="0"/>
              <a:t> </a:t>
            </a:r>
            <a:r>
              <a:rPr lang="ru-RU" dirty="0" err="1" smtClean="0"/>
              <a:t>завжди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багато</a:t>
            </a:r>
            <a:r>
              <a:rPr lang="ru-RU" dirty="0" smtClean="0"/>
              <a:t> смачного. </a:t>
            </a:r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 smtClean="0"/>
              <a:t>лялечка</a:t>
            </a:r>
            <a:r>
              <a:rPr lang="ru-RU" dirty="0" smtClean="0"/>
              <a:t> повинна бути “</a:t>
            </a:r>
            <a:r>
              <a:rPr lang="ru-RU" dirty="0" err="1" smtClean="0"/>
              <a:t>ситою</a:t>
            </a:r>
            <a:r>
              <a:rPr lang="ru-RU" dirty="0" smtClean="0"/>
              <a:t>”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повною</a:t>
            </a:r>
            <a:r>
              <a:rPr lang="ru-RU" dirty="0" smtClean="0"/>
              <a:t>, а </a:t>
            </a:r>
            <a:r>
              <a:rPr lang="ru-RU" dirty="0" err="1" smtClean="0"/>
              <a:t>одягати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якомога</a:t>
            </a:r>
            <a:r>
              <a:rPr lang="ru-RU" dirty="0" smtClean="0"/>
              <a:t> </a:t>
            </a:r>
            <a:r>
              <a:rPr lang="ru-RU" dirty="0" err="1" smtClean="0"/>
              <a:t>яскравіше</a:t>
            </a:r>
            <a:r>
              <a:rPr lang="ru-RU" dirty="0" smtClean="0"/>
              <a:t>, </a:t>
            </a:r>
            <a:r>
              <a:rPr lang="ru-RU" dirty="0" err="1" smtClean="0"/>
              <a:t>тоді</a:t>
            </a:r>
            <a:r>
              <a:rPr lang="ru-RU" dirty="0" smtClean="0"/>
              <a:t> </a:t>
            </a:r>
            <a:r>
              <a:rPr lang="ru-RU" b="1" dirty="0" err="1" smtClean="0"/>
              <a:t>успіх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достаток </a:t>
            </a:r>
            <a:r>
              <a:rPr lang="ru-RU" b="1" dirty="0" err="1" smtClean="0"/>
              <a:t>ніколи</a:t>
            </a:r>
            <a:r>
              <a:rPr lang="ru-RU" b="1" dirty="0" smtClean="0"/>
              <a:t> не </a:t>
            </a:r>
            <a:r>
              <a:rPr lang="ru-RU" b="1" dirty="0" err="1" smtClean="0"/>
              <a:t>покине</a:t>
            </a:r>
            <a:r>
              <a:rPr lang="ru-RU" b="1" dirty="0" smtClean="0"/>
              <a:t> ваш </a:t>
            </a:r>
            <a:r>
              <a:rPr lang="ru-RU" b="1" dirty="0" err="1" smtClean="0"/>
              <a:t>дім</a:t>
            </a:r>
            <a:r>
              <a:rPr lang="ru-RU" dirty="0" smtClean="0"/>
              <a:t>. </a:t>
            </a:r>
            <a:r>
              <a:rPr lang="ru-RU" dirty="0" err="1" smtClean="0"/>
              <a:t>Повіримо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так </a:t>
            </a:r>
            <a:r>
              <a:rPr lang="ru-RU" dirty="0" err="1" smtClean="0"/>
              <a:t>і</a:t>
            </a:r>
            <a:r>
              <a:rPr lang="ru-RU" dirty="0" smtClean="0"/>
              <a:t> буде!</a:t>
            </a:r>
            <a:endParaRPr lang="ru-RU" dirty="0"/>
          </a:p>
        </p:txBody>
      </p:sp>
      <p:pic>
        <p:nvPicPr>
          <p:cNvPr id="4" name="Рисунок 3" descr="http://cs624024.vk.me/v624024466/1a3cc/BtTJ_WgFN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6712" y="1834902"/>
            <a:ext cx="352839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Використані джерела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1520" y="5805264"/>
            <a:ext cx="4536504" cy="792088"/>
          </a:xfrm>
        </p:spPr>
        <p:txBody>
          <a:bodyPr/>
          <a:lstStyle/>
          <a:p>
            <a:r>
              <a:rPr lang="ru-RU" sz="1200" dirty="0" smtClean="0"/>
              <a:t>Мартинович В.В., учитель </a:t>
            </a:r>
            <a:r>
              <a:rPr lang="ru-RU" sz="1200" dirty="0" err="1" smtClean="0"/>
              <a:t>образотворчого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мистецтва</a:t>
            </a:r>
            <a:r>
              <a:rPr lang="ru-RU" sz="1200" dirty="0" smtClean="0"/>
              <a:t>, </a:t>
            </a:r>
            <a:r>
              <a:rPr lang="ru-RU" sz="1200" dirty="0" err="1" smtClean="0"/>
              <a:t>Канівська</a:t>
            </a:r>
            <a:r>
              <a:rPr lang="ru-RU" sz="1200" dirty="0" smtClean="0"/>
              <a:t> </a:t>
            </a:r>
            <a:r>
              <a:rPr lang="ru-RU" sz="1200" dirty="0" err="1" smtClean="0"/>
              <a:t>спеціалізована</a:t>
            </a:r>
            <a:r>
              <a:rPr lang="ru-RU" sz="1200" dirty="0" smtClean="0"/>
              <a:t> школа І-ІІІ </a:t>
            </a:r>
            <a:r>
              <a:rPr lang="ru-RU" sz="1200" dirty="0" err="1" smtClean="0"/>
              <a:t>ступенів</a:t>
            </a:r>
            <a:r>
              <a:rPr lang="ru-RU" sz="1200" dirty="0" smtClean="0"/>
              <a:t> № 6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поглибленим</a:t>
            </a:r>
            <a:r>
              <a:rPr lang="ru-RU" sz="1200" dirty="0" smtClean="0"/>
              <a:t> </a:t>
            </a:r>
            <a:r>
              <a:rPr lang="ru-RU" sz="1200" dirty="0" err="1" smtClean="0"/>
              <a:t>вивченням</a:t>
            </a:r>
            <a:r>
              <a:rPr lang="ru-RU" sz="1200" dirty="0" smtClean="0"/>
              <a:t> </a:t>
            </a:r>
            <a:r>
              <a:rPr lang="ru-RU" sz="1200" dirty="0" err="1" smtClean="0"/>
              <a:t>іноземних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мов</a:t>
            </a: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988840"/>
            <a:ext cx="7772400" cy="4572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http://www.svit-rosy.net.ua/</a:t>
            </a:r>
            <a:endParaRPr lang="uk-UA" dirty="0" smtClean="0"/>
          </a:p>
          <a:p>
            <a:r>
              <a:rPr lang="en-US" dirty="0" smtClean="0">
                <a:hlinkClick r:id="rId3"/>
              </a:rPr>
              <a:t>https://motanka.wordpress.com/</a:t>
            </a:r>
            <a:endParaRPr lang="uk-UA" dirty="0" smtClean="0"/>
          </a:p>
          <a:p>
            <a:r>
              <a:rPr lang="en-US" dirty="0" smtClean="0">
                <a:hlinkClick r:id="rId4"/>
              </a:rPr>
              <a:t>http://babyface.com.ua/</a:t>
            </a:r>
            <a:endParaRPr lang="uk-UA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281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 ЛЯЛЬКА-КРУП’ЯНИЧКА</vt:lpstr>
      <vt:lpstr>Лялька-оберіг</vt:lpstr>
      <vt:lpstr>Побажання доброго врожаю</vt:lpstr>
      <vt:lpstr>Значення круп в ляльці-круп’яничці:</vt:lpstr>
      <vt:lpstr>Роботи учнів</vt:lpstr>
      <vt:lpstr>Лялька круп’яничка</vt:lpstr>
      <vt:lpstr>Казка про Круп’яничку</vt:lpstr>
      <vt:lpstr>Достаток у домі</vt:lpstr>
      <vt:lpstr>Використані джерела</vt:lpstr>
      <vt:lpstr>ДОСТАТКУ ВАМ І ДОБРОБУТУ!!!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СШ6_2</dc:creator>
  <cp:lastModifiedBy>Admin</cp:lastModifiedBy>
  <cp:revision>17</cp:revision>
  <dcterms:created xsi:type="dcterms:W3CDTF">2016-01-20T06:49:29Z</dcterms:created>
  <dcterms:modified xsi:type="dcterms:W3CDTF">2016-02-22T07:25:47Z</dcterms:modified>
</cp:coreProperties>
</file>