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7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FC0F6-4699-4440-92F2-595BFDBF73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1CA3-0625-47B4-8567-E864075E17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98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DAF04-E445-44A4-80BB-489C9773D0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2D595-6AFE-438F-BE40-CC612671C9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9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6FB9-832B-44C8-A055-BF44F48140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20BA0-90A6-491C-877B-EDBB47B455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41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F5D7-8811-4D4C-A0BD-9EA1DFEA93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2E01B-D57C-41B0-ABB8-4C56C40075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179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0DFB-EAD6-4B85-8A43-12C50069D4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CDA1-DA31-4377-965A-0F56F0166B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430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C4723-46B6-427B-B72D-DE562BA49F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06E95-0D4A-43FA-A0E2-6ED01B1475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822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BDA7F-4485-46AA-928B-4132DF5F71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9612A-882E-4528-B295-AF20F73B93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72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81330-D4A5-4DBE-A941-137DE32E4E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0C8C-F7A9-40BA-BECD-490D08C15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76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63D60-CD95-42CB-A6E2-BDE963CAD67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2CB41-0C10-4A46-83E6-10167BD617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74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72CC-5AD8-4190-B05B-35252124C3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0072-2708-445B-AD83-2CA041195D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20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A7A6D-4B59-439E-A142-AC80FE9BA6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D3B4A-5692-44E0-B16B-B1D010D7A9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6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9336FD-0512-44B2-BDAE-D7E4A3C80F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7B4329-4CFC-4420-A421-AD92AB2F79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90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2178" y="1484784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Математичний футбол</a:t>
            </a:r>
            <a:endParaRPr lang="ru-RU" sz="8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35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563"/>
            <a:ext cx="9144000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Картинки по запросу папье маше фрук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672" y="404664"/>
            <a:ext cx="6273527" cy="5506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563"/>
            <a:ext cx="9144000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44001" y="198150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Потрібно-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7923" y="1219786"/>
            <a:ext cx="3929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Виготовили</a:t>
            </a:r>
            <a:r>
              <a:rPr lang="uk-UA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3783" y="2228237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Залишилось</a:t>
            </a:r>
            <a:r>
              <a:rPr lang="uk-UA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76256" y="188640"/>
            <a:ext cx="1721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 м.</a:t>
            </a:r>
            <a:endParaRPr lang="uk-U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67013" y="1219786"/>
            <a:ext cx="1340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м.</a:t>
            </a:r>
            <a:endParaRPr lang="uk-U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67013" y="2228237"/>
            <a:ext cx="13708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м.</a:t>
            </a:r>
            <a:endParaRPr lang="uk-U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563"/>
            <a:ext cx="9144000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7784" y="42841"/>
            <a:ext cx="40559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№ 323</a:t>
            </a: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(Самостійно)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2k-matemrivkolyan12-59-1024.jpg"/>
          <p:cNvPicPr>
            <a:picLocks noChangeAspect="1"/>
          </p:cNvPicPr>
          <p:nvPr/>
        </p:nvPicPr>
        <p:blipFill>
          <a:blip r:embed="rId3"/>
          <a:srcRect l="16098" t="80209" r="7254" b="11458"/>
          <a:stretch>
            <a:fillRect/>
          </a:stretch>
        </p:blipFill>
        <p:spPr>
          <a:xfrm>
            <a:off x="445870" y="1797167"/>
            <a:ext cx="8419746" cy="340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9" y="0"/>
            <a:ext cx="913047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86050" y="0"/>
            <a:ext cx="3493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Задача 324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428736"/>
            <a:ext cx="348319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Виготовив-</a:t>
            </a:r>
            <a:endParaRPr lang="uk-UA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uk-UA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Залишив-</a:t>
            </a:r>
            <a:endParaRPr lang="uk-UA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uk-UA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Продав-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1428736"/>
            <a:ext cx="1426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д.,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1500174"/>
            <a:ext cx="3209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 д. і 5 д.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2285992"/>
            <a:ext cx="1279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д.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3000372"/>
            <a:ext cx="1249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д.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286248" y="1428736"/>
            <a:ext cx="1143008" cy="10715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71868" y="3000372"/>
            <a:ext cx="1143008" cy="10715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42976" y="2285992"/>
            <a:ext cx="3000396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00100" y="3929066"/>
            <a:ext cx="3000396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детский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9" y="0"/>
            <a:ext cx="9130471" cy="6858000"/>
          </a:xfrm>
          <a:prstGeom prst="rect">
            <a:avLst/>
          </a:prstGeom>
          <a:noFill/>
        </p:spPr>
      </p:pic>
      <p:pic>
        <p:nvPicPr>
          <p:cNvPr id="24580" name="Picture 4" descr="Картинки по запросу логічні задач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71546"/>
            <a:ext cx="5762614" cy="4318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чи сподобався ур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553"/>
            <a:ext cx="9186070" cy="6889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9" y="0"/>
            <a:ext cx="9130471" cy="6858000"/>
          </a:xfrm>
          <a:prstGeom prst="rect">
            <a:avLst/>
          </a:prstGeom>
          <a:noFill/>
        </p:spPr>
      </p:pic>
      <p:pic>
        <p:nvPicPr>
          <p:cNvPr id="28674" name="Picture 2" descr="Картинки по запросу шкільна дош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572560" cy="55007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28794" y="3000372"/>
            <a:ext cx="506581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chemeClr val="bg2"/>
                </a:solidFill>
              </a:rPr>
              <a:t>С. 59, </a:t>
            </a:r>
            <a:r>
              <a:rPr lang="uk-UA" sz="6600" dirty="0" smtClean="0">
                <a:solidFill>
                  <a:schemeClr val="bg2"/>
                </a:solidFill>
              </a:rPr>
              <a:t>№</a:t>
            </a:r>
            <a:r>
              <a:rPr lang="ru-RU" sz="6600" dirty="0" smtClean="0">
                <a:solidFill>
                  <a:schemeClr val="bg2"/>
                </a:solidFill>
              </a:rPr>
              <a:t> 325</a:t>
            </a:r>
            <a:r>
              <a:rPr lang="ru-RU" sz="6600" smtClean="0">
                <a:solidFill>
                  <a:schemeClr val="bg2"/>
                </a:solidFill>
              </a:rPr>
              <a:t>; </a:t>
            </a:r>
          </a:p>
          <a:p>
            <a:r>
              <a:rPr lang="ru-RU" sz="6600" smtClean="0">
                <a:solidFill>
                  <a:schemeClr val="bg2"/>
                </a:solidFill>
              </a:rPr>
              <a:t>326</a:t>
            </a:r>
            <a:r>
              <a:rPr lang="ru-RU" sz="6600" dirty="0" smtClean="0">
                <a:solidFill>
                  <a:schemeClr val="bg2"/>
                </a:solidFill>
              </a:rPr>
              <a:t>.</a:t>
            </a:r>
            <a:endParaRPr lang="ru-RU" sz="6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99992" y="13218"/>
            <a:ext cx="4355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Люблю я </a:t>
            </a:r>
            <a:r>
              <a:rPr lang="ru-RU" sz="3600" b="1" dirty="0" err="1" smtClean="0">
                <a:solidFill>
                  <a:srgbClr val="FF0000"/>
                </a:solidFill>
              </a:rPr>
              <a:t>свій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розум</a:t>
            </a:r>
            <a:r>
              <a:rPr lang="ru-RU" sz="3600" b="1" dirty="0" smtClean="0"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ru-RU" sz="3600" b="1" dirty="0" err="1" smtClean="0">
                <a:solidFill>
                  <a:srgbClr val="00B050"/>
                </a:solidFill>
              </a:rPr>
              <a:t>Увагу</a:t>
            </a:r>
            <a:r>
              <a:rPr lang="ru-RU" sz="3600" b="1" dirty="0" smtClean="0">
                <a:solidFill>
                  <a:srgbClr val="00B050"/>
                </a:solidFill>
              </a:rPr>
              <a:t> та </a:t>
            </a:r>
            <a:r>
              <a:rPr lang="ru-RU" sz="3600" b="1" dirty="0" err="1" smtClean="0">
                <a:solidFill>
                  <a:srgbClr val="00B050"/>
                </a:solidFill>
              </a:rPr>
              <a:t>пам'ять</a:t>
            </a:r>
            <a:r>
              <a:rPr lang="ru-RU" sz="3600" b="1" dirty="0" smtClean="0"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sz="3600" b="1" dirty="0" err="1" smtClean="0">
                <a:solidFill>
                  <a:srgbClr val="0070C0"/>
                </a:solidFill>
              </a:rPr>
              <a:t>Працює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мій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мозок</a:t>
            </a:r>
            <a:r>
              <a:rPr lang="ru-RU" sz="3600" b="1" dirty="0" smtClean="0"/>
              <a:t>.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І </a:t>
            </a:r>
            <a:r>
              <a:rPr lang="ru-RU" sz="3600" b="1" dirty="0" err="1" smtClean="0">
                <a:solidFill>
                  <a:srgbClr val="7030A0"/>
                </a:solidFill>
              </a:rPr>
              <a:t>вчусь</a:t>
            </a:r>
            <a:r>
              <a:rPr lang="ru-RU" sz="3600" b="1" dirty="0" smtClean="0">
                <a:solidFill>
                  <a:srgbClr val="7030A0"/>
                </a:solidFill>
              </a:rPr>
              <a:t> я </a:t>
            </a:r>
            <a:r>
              <a:rPr lang="ru-RU" sz="3600" b="1" dirty="0" err="1" smtClean="0">
                <a:solidFill>
                  <a:srgbClr val="7030A0"/>
                </a:solidFill>
              </a:rPr>
              <a:t>старанно</a:t>
            </a:r>
            <a:r>
              <a:rPr lang="ru-RU" sz="3600" b="1" dirty="0" smtClean="0">
                <a:solidFill>
                  <a:srgbClr val="7030A0"/>
                </a:solidFill>
              </a:rPr>
              <a:t>.</a:t>
            </a:r>
          </a:p>
          <a:p>
            <a:pPr algn="ctr"/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</a:rPr>
              <a:t>Сприймаю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 все </a:t>
            </a: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</a:rPr>
              <a:t>нове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66"/>
                </a:solidFill>
              </a:rPr>
              <a:t>І </a:t>
            </a:r>
            <a:r>
              <a:rPr lang="ru-RU" sz="3600" b="1" dirty="0" err="1" smtClean="0">
                <a:solidFill>
                  <a:srgbClr val="FF0066"/>
                </a:solidFill>
              </a:rPr>
              <a:t>мислю</a:t>
            </a:r>
            <a:r>
              <a:rPr lang="ru-RU" sz="3600" b="1" dirty="0" smtClean="0">
                <a:solidFill>
                  <a:srgbClr val="FF0066"/>
                </a:solidFill>
              </a:rPr>
              <a:t> </a:t>
            </a:r>
            <a:r>
              <a:rPr lang="ru-RU" sz="3600" b="1" dirty="0" err="1" smtClean="0">
                <a:solidFill>
                  <a:srgbClr val="FF0066"/>
                </a:solidFill>
              </a:rPr>
              <a:t>логічно</a:t>
            </a:r>
            <a:r>
              <a:rPr lang="ru-RU" sz="3600" b="1" dirty="0" smtClean="0">
                <a:solidFill>
                  <a:srgbClr val="FF0066"/>
                </a:solidFill>
              </a:rPr>
              <a:t>.</a:t>
            </a:r>
          </a:p>
          <a:p>
            <a:pPr algn="ctr"/>
            <a:r>
              <a:rPr lang="ru-RU" sz="3600" b="1" dirty="0" smtClean="0"/>
              <a:t>Учителя слово</a:t>
            </a:r>
          </a:p>
          <a:p>
            <a:pPr algn="ctr"/>
            <a:r>
              <a:rPr lang="ru-RU" sz="3600" b="1" dirty="0" err="1" smtClean="0">
                <a:solidFill>
                  <a:srgbClr val="002060"/>
                </a:solidFill>
              </a:rPr>
              <a:t>Здійсню</a:t>
            </a:r>
            <a:r>
              <a:rPr lang="ru-RU" sz="3600" b="1" dirty="0" smtClean="0">
                <a:solidFill>
                  <a:srgbClr val="002060"/>
                </a:solidFill>
              </a:rPr>
              <a:t> практично..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833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064" y="116632"/>
            <a:ext cx="2119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№ 316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174" y="1000594"/>
            <a:ext cx="3998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15, 67, 41, 36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340768"/>
            <a:ext cx="3493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Задача 317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264098"/>
            <a:ext cx="4863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39- (5+3)=31 (с.)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4612" y="357166"/>
            <a:ext cx="13195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+9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357166"/>
            <a:ext cx="110318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-7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000108"/>
            <a:ext cx="2420856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714356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13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857232"/>
            <a:ext cx="2420856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928670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26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1000108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14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642918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26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714356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53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785794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61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714356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90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857232"/>
            <a:ext cx="4657044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63</a:t>
            </a:r>
            <a:endParaRPr lang="ru-RU" sz="3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5" grpId="1" build="allAtOnce"/>
      <p:bldP spid="6" grpId="0" build="allAtOnce"/>
      <p:bldP spid="6" grpId="1" build="allAtOnce"/>
      <p:bldP spid="7" grpId="0" build="allAtOnce"/>
      <p:bldP spid="7" grpId="1" build="allAtOnce"/>
      <p:bldP spid="8" grpId="0" build="allAtOnce"/>
      <p:bldP spid="8" grpId="1" build="allAtOnce"/>
      <p:bldP spid="9" grpId="0" build="allAtOnce"/>
      <p:bldP spid="9" grpId="1" build="allAtOnce"/>
      <p:bldP spid="10" grpId="0" build="allAtOnce"/>
      <p:bldP spid="10" grpId="1" build="allAtOnce"/>
      <p:bldP spid="11" grpId="0" build="allAtOnce"/>
      <p:bldP spid="11" grpId="1" build="allAtOnce"/>
      <p:bldP spid="12" grpId="0" build="allAtOnce"/>
      <p:bldP spid="12" grpId="1" build="allAtOnce"/>
      <p:bldP spid="13" grpId="0" build="allAtOnce"/>
      <p:bldP spid="13" grpId="1" build="allAtOnce"/>
      <p:bldP spid="14" grpId="0" build="allAtOnce"/>
      <p:bldP spid="14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2k-matemrivkolyan12-58-1024.jpg"/>
          <p:cNvPicPr>
            <a:picLocks noChangeAspect="1"/>
          </p:cNvPicPr>
          <p:nvPr/>
        </p:nvPicPr>
        <p:blipFill>
          <a:blip r:embed="rId3"/>
          <a:srcRect l="6980" t="62500" r="11256" b="13541"/>
          <a:stretch>
            <a:fillRect/>
          </a:stretch>
        </p:blipFill>
        <p:spPr>
          <a:xfrm>
            <a:off x="727503" y="980728"/>
            <a:ext cx="7644849" cy="45365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00892" y="2071678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58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728"/>
            <a:ext cx="9144000" cy="6886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14546" y="357166"/>
            <a:ext cx="48734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16 листопада </a:t>
            </a:r>
          </a:p>
          <a:p>
            <a:pPr algn="ctr"/>
            <a:r>
              <a:rPr lang="uk-UA" sz="5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Класна робота</a:t>
            </a:r>
            <a:endParaRPr lang="ru-RU" sz="5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4338" name="Picture 2" descr="Картинки по запросу 1 прописна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7744" y="3775323"/>
            <a:ext cx="1785930" cy="2143120"/>
          </a:xfrm>
          <a:prstGeom prst="rect">
            <a:avLst/>
          </a:prstGeom>
          <a:noFill/>
        </p:spPr>
      </p:pic>
      <p:pic>
        <p:nvPicPr>
          <p:cNvPr id="14340" name="Picture 4" descr="Картинки по запросу 1 прописна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786190"/>
            <a:ext cx="2143140" cy="2143140"/>
          </a:xfrm>
          <a:prstGeom prst="rect">
            <a:avLst/>
          </a:prstGeom>
          <a:noFill/>
        </p:spPr>
      </p:pic>
      <p:pic>
        <p:nvPicPr>
          <p:cNvPr id="14342" name="Picture 6" descr="Картинки по запросу корона принцесс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357430"/>
            <a:ext cx="4643470" cy="1357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3468" y="-57001"/>
            <a:ext cx="1909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М.д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.: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66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946148"/>
            <a:ext cx="6758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12, 32, 22, 40, 8, 22,27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66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563"/>
            <a:ext cx="9144000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2k-matemrivkolyan12-59-1024.jpg"/>
          <p:cNvPicPr>
            <a:picLocks noChangeAspect="1"/>
          </p:cNvPicPr>
          <p:nvPr/>
        </p:nvPicPr>
        <p:blipFill>
          <a:blip r:embed="rId3"/>
          <a:srcRect l="10202" t="6250" r="7254" b="53125"/>
          <a:stretch>
            <a:fillRect/>
          </a:stretch>
        </p:blipFill>
        <p:spPr>
          <a:xfrm>
            <a:off x="1341894" y="764704"/>
            <a:ext cx="6927539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47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857364"/>
            <a:ext cx="327365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50-5+10=</a:t>
            </a:r>
          </a:p>
          <a:p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50-(15+5)=</a:t>
            </a:r>
          </a:p>
          <a:p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18+22-3=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66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1857364"/>
            <a:ext cx="327365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50+(30-7)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=</a:t>
            </a:r>
          </a:p>
          <a:p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56+4-4=</a:t>
            </a:r>
          </a:p>
          <a:p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6+(40-4)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=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66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357166"/>
            <a:ext cx="2119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№ 321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151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grou</cp:lastModifiedBy>
  <cp:revision>16</cp:revision>
  <dcterms:created xsi:type="dcterms:W3CDTF">2016-11-15T15:27:38Z</dcterms:created>
  <dcterms:modified xsi:type="dcterms:W3CDTF">2016-11-20T18:38:24Z</dcterms:modified>
</cp:coreProperties>
</file>