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sldIdLst>
    <p:sldId id="256" r:id="rId2"/>
    <p:sldId id="274" r:id="rId3"/>
    <p:sldId id="275" r:id="rId4"/>
    <p:sldId id="276" r:id="rId5"/>
    <p:sldId id="278" r:id="rId6"/>
    <p:sldId id="277" r:id="rId7"/>
    <p:sldId id="257" r:id="rId8"/>
    <p:sldId id="260" r:id="rId9"/>
    <p:sldId id="279" r:id="rId10"/>
    <p:sldId id="261" r:id="rId11"/>
    <p:sldId id="281" r:id="rId12"/>
    <p:sldId id="266" r:id="rId13"/>
    <p:sldId id="271" r:id="rId14"/>
    <p:sldId id="267" r:id="rId15"/>
    <p:sldId id="268" r:id="rId16"/>
    <p:sldId id="272" r:id="rId17"/>
    <p:sldId id="269" r:id="rId18"/>
    <p:sldId id="280" r:id="rId19"/>
    <p:sldId id="282" r:id="rId20"/>
    <p:sldId id="283" r:id="rId21"/>
  </p:sldIdLst>
  <p:sldSz cx="10826750" cy="8120063" type="B4ISO"/>
  <p:notesSz cx="6858000" cy="9144000"/>
  <p:defaultTextStyle>
    <a:defPPr>
      <a:defRPr lang="ru-RU"/>
    </a:defPPr>
    <a:lvl1pPr marL="0" algn="l" defTabSz="1010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5206" algn="l" defTabSz="1010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10412" algn="l" defTabSz="1010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5618" algn="l" defTabSz="1010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20824" algn="l" defTabSz="1010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26030" algn="l" defTabSz="1010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31236" algn="l" defTabSz="1010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36442" algn="l" defTabSz="1010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41648" algn="l" defTabSz="101041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0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58" autoAdjust="0"/>
    <p:restoredTop sz="94578" autoAdjust="0"/>
  </p:normalViewPr>
  <p:slideViewPr>
    <p:cSldViewPr>
      <p:cViewPr varScale="1">
        <p:scale>
          <a:sx n="55" d="100"/>
          <a:sy n="55" d="100"/>
        </p:scale>
        <p:origin x="-1428" y="-90"/>
      </p:cViewPr>
      <p:guideLst>
        <p:guide orient="horz" pos="2558"/>
        <p:guide pos="34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832CA5-0027-49F8-8444-AEF20F7B9CC1}" type="doc">
      <dgm:prSet loTypeId="urn:microsoft.com/office/officeart/2005/8/layout/vList2" loCatId="list" qsTypeId="urn:microsoft.com/office/officeart/2005/8/quickstyle/3d7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8A6E9463-FA1E-4553-AAD8-C9CB73CE41F4}">
      <dgm:prSet phldrT="[Текст]" custT="1"/>
      <dgm:spPr/>
      <dgm:t>
        <a:bodyPr/>
        <a:lstStyle/>
        <a:p>
          <a:pPr algn="ctr"/>
          <a:r>
            <a:rPr lang="uk-UA" sz="3200" b="1" smtClean="0">
              <a:latin typeface="Monotype Corsiva" pitchFamily="66" charset="0"/>
            </a:rPr>
            <a:t>Кагарлицький  РЦДЮТ</a:t>
          </a:r>
          <a:endParaRPr lang="ru-RU" sz="3200" b="1" dirty="0">
            <a:latin typeface="Monotype Corsiva" pitchFamily="66" charset="0"/>
          </a:endParaRPr>
        </a:p>
      </dgm:t>
    </dgm:pt>
    <dgm:pt modelId="{7B4D76B4-76A0-47C9-929F-3A84AF30A967}" type="parTrans" cxnId="{39437B8C-9ADB-4445-8F12-E3CD47DA2B5A}">
      <dgm:prSet/>
      <dgm:spPr/>
      <dgm:t>
        <a:bodyPr/>
        <a:lstStyle/>
        <a:p>
          <a:endParaRPr lang="ru-RU"/>
        </a:p>
      </dgm:t>
    </dgm:pt>
    <dgm:pt modelId="{B243AB4D-3818-4B36-AF0B-F669665E3E73}" type="sibTrans" cxnId="{39437B8C-9ADB-4445-8F12-E3CD47DA2B5A}">
      <dgm:prSet/>
      <dgm:spPr/>
      <dgm:t>
        <a:bodyPr/>
        <a:lstStyle/>
        <a:p>
          <a:endParaRPr lang="ru-RU"/>
        </a:p>
      </dgm:t>
    </dgm:pt>
    <dgm:pt modelId="{08304B42-B774-4F77-9B7A-546D20A8390C}">
      <dgm:prSet phldrT="[Текст]" custT="1"/>
      <dgm:spPr/>
      <dgm:t>
        <a:bodyPr/>
        <a:lstStyle/>
        <a:p>
          <a:pPr algn="ctr"/>
          <a:r>
            <a:rPr lang="uk-UA" sz="3600" b="1" smtClean="0">
              <a:latin typeface="Monotype Corsiva" pitchFamily="66" charset="0"/>
            </a:rPr>
            <a:t>Сільська  рада</a:t>
          </a:r>
          <a:endParaRPr lang="ru-RU" sz="3600" b="1" dirty="0">
            <a:latin typeface="Monotype Corsiva" pitchFamily="66" charset="0"/>
          </a:endParaRPr>
        </a:p>
      </dgm:t>
    </dgm:pt>
    <dgm:pt modelId="{336C1EF7-F6BF-44C7-9C98-8956E8F31DBD}" type="parTrans" cxnId="{7E625D9B-DEF3-4144-874D-ED568030DC3A}">
      <dgm:prSet/>
      <dgm:spPr/>
      <dgm:t>
        <a:bodyPr/>
        <a:lstStyle/>
        <a:p>
          <a:endParaRPr lang="ru-RU"/>
        </a:p>
      </dgm:t>
    </dgm:pt>
    <dgm:pt modelId="{B3311655-C67D-412E-97FA-C600906D9FC9}" type="sibTrans" cxnId="{7E625D9B-DEF3-4144-874D-ED568030DC3A}">
      <dgm:prSet/>
      <dgm:spPr/>
      <dgm:t>
        <a:bodyPr/>
        <a:lstStyle/>
        <a:p>
          <a:endParaRPr lang="ru-RU"/>
        </a:p>
      </dgm:t>
    </dgm:pt>
    <dgm:pt modelId="{3BF52EA1-A67B-4BB5-A1C3-8B51028ECA44}">
      <dgm:prSet phldrT="[Текст]" custT="1"/>
      <dgm:spPr/>
      <dgm:t>
        <a:bodyPr/>
        <a:lstStyle/>
        <a:p>
          <a:pPr algn="ctr"/>
          <a:r>
            <a:rPr lang="uk-UA" sz="3600" b="1" smtClean="0">
              <a:latin typeface="Monotype Corsiva" pitchFamily="66" charset="0"/>
            </a:rPr>
            <a:t>Школи Кагарлицького району</a:t>
          </a:r>
          <a:endParaRPr lang="ru-RU" sz="3600" b="1" dirty="0">
            <a:latin typeface="Monotype Corsiva" pitchFamily="66" charset="0"/>
          </a:endParaRPr>
        </a:p>
      </dgm:t>
    </dgm:pt>
    <dgm:pt modelId="{56B2BC15-6B20-4DE0-938B-4D6CF08B56F8}" type="parTrans" cxnId="{9133AE72-9735-431A-8606-6544A8108412}">
      <dgm:prSet/>
      <dgm:spPr/>
      <dgm:t>
        <a:bodyPr/>
        <a:lstStyle/>
        <a:p>
          <a:endParaRPr lang="ru-RU"/>
        </a:p>
      </dgm:t>
    </dgm:pt>
    <dgm:pt modelId="{C19D6F93-8B93-4874-BBE7-73D769C97B49}" type="sibTrans" cxnId="{9133AE72-9735-431A-8606-6544A8108412}">
      <dgm:prSet/>
      <dgm:spPr/>
      <dgm:t>
        <a:bodyPr/>
        <a:lstStyle/>
        <a:p>
          <a:endParaRPr lang="ru-RU"/>
        </a:p>
      </dgm:t>
    </dgm:pt>
    <dgm:pt modelId="{BE427101-E1AB-45D2-809A-963FAD1118A0}">
      <dgm:prSet phldrT="[Текст]" custT="1"/>
      <dgm:spPr/>
      <dgm:t>
        <a:bodyPr/>
        <a:lstStyle/>
        <a:p>
          <a:pPr algn="ctr"/>
          <a:r>
            <a:rPr lang="uk-UA" sz="2400" b="1" smtClean="0">
              <a:latin typeface="Monotype Corsiva" pitchFamily="66" charset="0"/>
            </a:rPr>
            <a:t>Спілка Спортивної аматорської асоціації Поліваленте 87 Дж.Піні</a:t>
          </a:r>
          <a:endParaRPr lang="ru-RU" sz="2400" b="1" dirty="0">
            <a:latin typeface="Monotype Corsiva" pitchFamily="66" charset="0"/>
          </a:endParaRPr>
        </a:p>
      </dgm:t>
    </dgm:pt>
    <dgm:pt modelId="{DC03097E-8613-4568-8BFB-D8538496EB40}" type="parTrans" cxnId="{FAF8DFA4-0315-4108-B04E-F61FD97A6A64}">
      <dgm:prSet/>
      <dgm:spPr/>
      <dgm:t>
        <a:bodyPr/>
        <a:lstStyle/>
        <a:p>
          <a:endParaRPr lang="ru-RU"/>
        </a:p>
      </dgm:t>
    </dgm:pt>
    <dgm:pt modelId="{7D257BB6-6E97-4FB9-97CF-75EF386E1286}" type="sibTrans" cxnId="{FAF8DFA4-0315-4108-B04E-F61FD97A6A64}">
      <dgm:prSet/>
      <dgm:spPr/>
      <dgm:t>
        <a:bodyPr/>
        <a:lstStyle/>
        <a:p>
          <a:endParaRPr lang="ru-RU"/>
        </a:p>
      </dgm:t>
    </dgm:pt>
    <dgm:pt modelId="{531590AF-319F-4D6B-BF6B-25A2D86CA411}">
      <dgm:prSet phldrT="[Текст]" custT="1"/>
      <dgm:spPr/>
      <dgm:t>
        <a:bodyPr/>
        <a:lstStyle/>
        <a:p>
          <a:pPr algn="ctr"/>
          <a:r>
            <a:rPr lang="uk-UA" sz="3600" b="1" smtClean="0">
              <a:latin typeface="Monotype Corsiva" pitchFamily="66" charset="0"/>
            </a:rPr>
            <a:t>Кузьминецький цегляний завод</a:t>
          </a:r>
          <a:endParaRPr lang="ru-RU" sz="3600" b="1" dirty="0">
            <a:latin typeface="Monotype Corsiva" pitchFamily="66" charset="0"/>
          </a:endParaRPr>
        </a:p>
      </dgm:t>
    </dgm:pt>
    <dgm:pt modelId="{210C800E-52FF-4D85-85F1-39FD6F2AD1E8}" type="parTrans" cxnId="{DF88B35B-6FF3-4343-A6A1-FF42A92DCCDC}">
      <dgm:prSet/>
      <dgm:spPr/>
      <dgm:t>
        <a:bodyPr/>
        <a:lstStyle/>
        <a:p>
          <a:endParaRPr lang="ru-RU"/>
        </a:p>
      </dgm:t>
    </dgm:pt>
    <dgm:pt modelId="{107AF4CC-B0A6-4A3B-A18D-37A5EC3A1ABB}" type="sibTrans" cxnId="{DF88B35B-6FF3-4343-A6A1-FF42A92DCCDC}">
      <dgm:prSet/>
      <dgm:spPr/>
      <dgm:t>
        <a:bodyPr/>
        <a:lstStyle/>
        <a:p>
          <a:endParaRPr lang="ru-RU"/>
        </a:p>
      </dgm:t>
    </dgm:pt>
    <dgm:pt modelId="{54A59194-F0DD-4C6E-B756-924505C5BFDE}">
      <dgm:prSet phldrT="[Текст]" custT="1"/>
      <dgm:spPr/>
      <dgm:t>
        <a:bodyPr/>
        <a:lstStyle/>
        <a:p>
          <a:pPr algn="ctr"/>
          <a:r>
            <a:rPr lang="uk-UA" sz="3200" b="1" smtClean="0">
              <a:latin typeface="Monotype Corsiva" pitchFamily="66" charset="0"/>
            </a:rPr>
            <a:t>Громадська організація “Крок за кроком”</a:t>
          </a:r>
          <a:endParaRPr lang="ru-RU" sz="3200" b="1" dirty="0">
            <a:latin typeface="Monotype Corsiva" pitchFamily="66" charset="0"/>
          </a:endParaRPr>
        </a:p>
      </dgm:t>
    </dgm:pt>
    <dgm:pt modelId="{7AC53620-8AB0-4752-86FF-AD7A22F341C0}" type="parTrans" cxnId="{14D634A0-CF6C-41BA-AAD0-24102FDB1872}">
      <dgm:prSet/>
      <dgm:spPr/>
      <dgm:t>
        <a:bodyPr/>
        <a:lstStyle/>
        <a:p>
          <a:endParaRPr lang="ru-RU"/>
        </a:p>
      </dgm:t>
    </dgm:pt>
    <dgm:pt modelId="{64565BAB-0026-468C-9591-68725D455941}" type="sibTrans" cxnId="{14D634A0-CF6C-41BA-AAD0-24102FDB1872}">
      <dgm:prSet/>
      <dgm:spPr/>
      <dgm:t>
        <a:bodyPr/>
        <a:lstStyle/>
        <a:p>
          <a:endParaRPr lang="ru-RU"/>
        </a:p>
      </dgm:t>
    </dgm:pt>
    <dgm:pt modelId="{E164B48C-222D-4077-97ED-EBBD753BE9A6}">
      <dgm:prSet phldrT="[Текст]" custT="1"/>
      <dgm:spPr/>
      <dgm:t>
        <a:bodyPr/>
        <a:lstStyle/>
        <a:p>
          <a:pPr algn="ctr"/>
          <a:r>
            <a:rPr lang="uk-UA" sz="3600" b="1" smtClean="0">
              <a:latin typeface="Monotype Corsiva" pitchFamily="66" charset="0"/>
            </a:rPr>
            <a:t>ТО В“ Дан – фарм – Україна”</a:t>
          </a:r>
          <a:endParaRPr lang="ru-RU" sz="3600" b="1" dirty="0">
            <a:latin typeface="Monotype Corsiva" pitchFamily="66" charset="0"/>
          </a:endParaRPr>
        </a:p>
      </dgm:t>
    </dgm:pt>
    <dgm:pt modelId="{507E77ED-9B46-4C6A-BC9A-EE044F24D289}" type="parTrans" cxnId="{3EC21A98-B62D-4EDD-A67B-EF01B0F70835}">
      <dgm:prSet/>
      <dgm:spPr/>
      <dgm:t>
        <a:bodyPr/>
        <a:lstStyle/>
        <a:p>
          <a:endParaRPr lang="ru-RU"/>
        </a:p>
      </dgm:t>
    </dgm:pt>
    <dgm:pt modelId="{64FFC949-5FEF-4918-885A-1618ADE0D6D8}" type="sibTrans" cxnId="{3EC21A98-B62D-4EDD-A67B-EF01B0F70835}">
      <dgm:prSet/>
      <dgm:spPr/>
      <dgm:t>
        <a:bodyPr/>
        <a:lstStyle/>
        <a:p>
          <a:endParaRPr lang="ru-RU"/>
        </a:p>
      </dgm:t>
    </dgm:pt>
    <dgm:pt modelId="{63DA0412-5FBF-40C0-BC4A-3F1656A52757}" type="pres">
      <dgm:prSet presAssocID="{8A832CA5-0027-49F8-8444-AEF20F7B9CC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B49C3A-8F2A-45A6-93EB-B37BBE9D08C7}" type="pres">
      <dgm:prSet presAssocID="{8A6E9463-FA1E-4553-AAD8-C9CB73CE41F4}" presName="parentText" presStyleLbl="node1" presStyleIdx="0" presStyleCnt="7" custLinFactY="1938" custLinFactNeighborX="-391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1D1A97-B762-4BE0-9E04-700FAAC39AB9}" type="pres">
      <dgm:prSet presAssocID="{B243AB4D-3818-4B36-AF0B-F669665E3E73}" presName="spacer" presStyleCnt="0"/>
      <dgm:spPr/>
      <dgm:t>
        <a:bodyPr/>
        <a:lstStyle/>
        <a:p>
          <a:endParaRPr lang="ru-RU"/>
        </a:p>
      </dgm:t>
    </dgm:pt>
    <dgm:pt modelId="{2C7B2512-E01B-4C5F-8158-39A41F1B1FE8}" type="pres">
      <dgm:prSet presAssocID="{08304B42-B774-4F77-9B7A-546D20A8390C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9EAA29-C05A-40D9-9F03-8038B79F10D6}" type="pres">
      <dgm:prSet presAssocID="{B3311655-C67D-412E-97FA-C600906D9FC9}" presName="spacer" presStyleCnt="0"/>
      <dgm:spPr/>
      <dgm:t>
        <a:bodyPr/>
        <a:lstStyle/>
        <a:p>
          <a:endParaRPr lang="ru-RU"/>
        </a:p>
      </dgm:t>
    </dgm:pt>
    <dgm:pt modelId="{409699A0-625F-4CE8-800A-61B7E0BFE4A6}" type="pres">
      <dgm:prSet presAssocID="{BE427101-E1AB-45D2-809A-963FAD1118A0}" presName="parentText" presStyleLbl="node1" presStyleIdx="2" presStyleCnt="7" custLinFactNeighborX="1042" custLinFactNeighborY="-112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E0621-F20A-4050-AE0E-7C70E43BB9FD}" type="pres">
      <dgm:prSet presAssocID="{7D257BB6-6E97-4FB9-97CF-75EF386E1286}" presName="spacer" presStyleCnt="0"/>
      <dgm:spPr/>
      <dgm:t>
        <a:bodyPr/>
        <a:lstStyle/>
        <a:p>
          <a:endParaRPr lang="ru-RU"/>
        </a:p>
      </dgm:t>
    </dgm:pt>
    <dgm:pt modelId="{A4705577-34D6-4729-B06E-D534F3F0F6AE}" type="pres">
      <dgm:prSet presAssocID="{3BF52EA1-A67B-4BB5-A1C3-8B51028ECA44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4829BA-49FD-45A7-A87F-2F17B0B3E03D}" type="pres">
      <dgm:prSet presAssocID="{C19D6F93-8B93-4874-BBE7-73D769C97B49}" presName="spacer" presStyleCnt="0"/>
      <dgm:spPr/>
      <dgm:t>
        <a:bodyPr/>
        <a:lstStyle/>
        <a:p>
          <a:endParaRPr lang="ru-RU"/>
        </a:p>
      </dgm:t>
    </dgm:pt>
    <dgm:pt modelId="{492060CD-348E-44DA-A6BA-C9A12E8A04C0}" type="pres">
      <dgm:prSet presAssocID="{54A59194-F0DD-4C6E-B756-924505C5BFDE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2B1239-1D9A-40D5-9B36-BD57EE6BDC41}" type="pres">
      <dgm:prSet presAssocID="{64565BAB-0026-468C-9591-68725D455941}" presName="spacer" presStyleCnt="0"/>
      <dgm:spPr/>
      <dgm:t>
        <a:bodyPr/>
        <a:lstStyle/>
        <a:p>
          <a:endParaRPr lang="ru-RU"/>
        </a:p>
      </dgm:t>
    </dgm:pt>
    <dgm:pt modelId="{1D6C7AC1-969D-4D84-82CB-D552204B9530}" type="pres">
      <dgm:prSet presAssocID="{531590AF-319F-4D6B-BF6B-25A2D86CA411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BC7D1-91F0-4867-B2EF-31420BF1E40A}" type="pres">
      <dgm:prSet presAssocID="{107AF4CC-B0A6-4A3B-A18D-37A5EC3A1ABB}" presName="spacer" presStyleCnt="0"/>
      <dgm:spPr/>
      <dgm:t>
        <a:bodyPr/>
        <a:lstStyle/>
        <a:p>
          <a:endParaRPr lang="ru-RU"/>
        </a:p>
      </dgm:t>
    </dgm:pt>
    <dgm:pt modelId="{264AF74D-91C8-4D04-85A6-1A60D60B5A3E}" type="pres">
      <dgm:prSet presAssocID="{E164B48C-222D-4077-97ED-EBBD753BE9A6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DD6EBC-17B4-4BDC-96D1-7032B5CF96D9}" type="presOf" srcId="{08304B42-B774-4F77-9B7A-546D20A8390C}" destId="{2C7B2512-E01B-4C5F-8158-39A41F1B1FE8}" srcOrd="0" destOrd="0" presId="urn:microsoft.com/office/officeart/2005/8/layout/vList2"/>
    <dgm:cxn modelId="{39437B8C-9ADB-4445-8F12-E3CD47DA2B5A}" srcId="{8A832CA5-0027-49F8-8444-AEF20F7B9CC1}" destId="{8A6E9463-FA1E-4553-AAD8-C9CB73CE41F4}" srcOrd="0" destOrd="0" parTransId="{7B4D76B4-76A0-47C9-929F-3A84AF30A967}" sibTransId="{B243AB4D-3818-4B36-AF0B-F669665E3E73}"/>
    <dgm:cxn modelId="{A8402EAE-149B-4BDF-BC38-4D6151BADC65}" type="presOf" srcId="{3BF52EA1-A67B-4BB5-A1C3-8B51028ECA44}" destId="{A4705577-34D6-4729-B06E-D534F3F0F6AE}" srcOrd="0" destOrd="0" presId="urn:microsoft.com/office/officeart/2005/8/layout/vList2"/>
    <dgm:cxn modelId="{9133AE72-9735-431A-8606-6544A8108412}" srcId="{8A832CA5-0027-49F8-8444-AEF20F7B9CC1}" destId="{3BF52EA1-A67B-4BB5-A1C3-8B51028ECA44}" srcOrd="3" destOrd="0" parTransId="{56B2BC15-6B20-4DE0-938B-4D6CF08B56F8}" sibTransId="{C19D6F93-8B93-4874-BBE7-73D769C97B49}"/>
    <dgm:cxn modelId="{27AEAA07-F3E1-4540-B7A8-265F02AD768D}" type="presOf" srcId="{8A6E9463-FA1E-4553-AAD8-C9CB73CE41F4}" destId="{81B49C3A-8F2A-45A6-93EB-B37BBE9D08C7}" srcOrd="0" destOrd="0" presId="urn:microsoft.com/office/officeart/2005/8/layout/vList2"/>
    <dgm:cxn modelId="{8A802770-3B5F-4D8C-910A-D6C071C56324}" type="presOf" srcId="{8A832CA5-0027-49F8-8444-AEF20F7B9CC1}" destId="{63DA0412-5FBF-40C0-BC4A-3F1656A52757}" srcOrd="0" destOrd="0" presId="urn:microsoft.com/office/officeart/2005/8/layout/vList2"/>
    <dgm:cxn modelId="{14D634A0-CF6C-41BA-AAD0-24102FDB1872}" srcId="{8A832CA5-0027-49F8-8444-AEF20F7B9CC1}" destId="{54A59194-F0DD-4C6E-B756-924505C5BFDE}" srcOrd="4" destOrd="0" parTransId="{7AC53620-8AB0-4752-86FF-AD7A22F341C0}" sibTransId="{64565BAB-0026-468C-9591-68725D455941}"/>
    <dgm:cxn modelId="{3EC21A98-B62D-4EDD-A67B-EF01B0F70835}" srcId="{8A832CA5-0027-49F8-8444-AEF20F7B9CC1}" destId="{E164B48C-222D-4077-97ED-EBBD753BE9A6}" srcOrd="6" destOrd="0" parTransId="{507E77ED-9B46-4C6A-BC9A-EE044F24D289}" sibTransId="{64FFC949-5FEF-4918-885A-1618ADE0D6D8}"/>
    <dgm:cxn modelId="{CC68C6C8-71D2-4AC3-AB46-7E3D21732148}" type="presOf" srcId="{BE427101-E1AB-45D2-809A-963FAD1118A0}" destId="{409699A0-625F-4CE8-800A-61B7E0BFE4A6}" srcOrd="0" destOrd="0" presId="urn:microsoft.com/office/officeart/2005/8/layout/vList2"/>
    <dgm:cxn modelId="{A3C272F2-126B-4EBD-920C-450DA26F840E}" type="presOf" srcId="{54A59194-F0DD-4C6E-B756-924505C5BFDE}" destId="{492060CD-348E-44DA-A6BA-C9A12E8A04C0}" srcOrd="0" destOrd="0" presId="urn:microsoft.com/office/officeart/2005/8/layout/vList2"/>
    <dgm:cxn modelId="{DF88B35B-6FF3-4343-A6A1-FF42A92DCCDC}" srcId="{8A832CA5-0027-49F8-8444-AEF20F7B9CC1}" destId="{531590AF-319F-4D6B-BF6B-25A2D86CA411}" srcOrd="5" destOrd="0" parTransId="{210C800E-52FF-4D85-85F1-39FD6F2AD1E8}" sibTransId="{107AF4CC-B0A6-4A3B-A18D-37A5EC3A1ABB}"/>
    <dgm:cxn modelId="{7E625D9B-DEF3-4144-874D-ED568030DC3A}" srcId="{8A832CA5-0027-49F8-8444-AEF20F7B9CC1}" destId="{08304B42-B774-4F77-9B7A-546D20A8390C}" srcOrd="1" destOrd="0" parTransId="{336C1EF7-F6BF-44C7-9C98-8956E8F31DBD}" sibTransId="{B3311655-C67D-412E-97FA-C600906D9FC9}"/>
    <dgm:cxn modelId="{F47466EA-F12F-483D-A40D-C7F186887A61}" type="presOf" srcId="{E164B48C-222D-4077-97ED-EBBD753BE9A6}" destId="{264AF74D-91C8-4D04-85A6-1A60D60B5A3E}" srcOrd="0" destOrd="0" presId="urn:microsoft.com/office/officeart/2005/8/layout/vList2"/>
    <dgm:cxn modelId="{4305EAB2-2D70-496D-B9E5-DAE3CC0DE07C}" type="presOf" srcId="{531590AF-319F-4D6B-BF6B-25A2D86CA411}" destId="{1D6C7AC1-969D-4D84-82CB-D552204B9530}" srcOrd="0" destOrd="0" presId="urn:microsoft.com/office/officeart/2005/8/layout/vList2"/>
    <dgm:cxn modelId="{FAF8DFA4-0315-4108-B04E-F61FD97A6A64}" srcId="{8A832CA5-0027-49F8-8444-AEF20F7B9CC1}" destId="{BE427101-E1AB-45D2-809A-963FAD1118A0}" srcOrd="2" destOrd="0" parTransId="{DC03097E-8613-4568-8BFB-D8538496EB40}" sibTransId="{7D257BB6-6E97-4FB9-97CF-75EF386E1286}"/>
    <dgm:cxn modelId="{061EF138-54C7-4FD0-B5B3-1BF2EAA45635}" type="presParOf" srcId="{63DA0412-5FBF-40C0-BC4A-3F1656A52757}" destId="{81B49C3A-8F2A-45A6-93EB-B37BBE9D08C7}" srcOrd="0" destOrd="0" presId="urn:microsoft.com/office/officeart/2005/8/layout/vList2"/>
    <dgm:cxn modelId="{62348EA3-F885-4CC5-9580-871E6B5DB357}" type="presParOf" srcId="{63DA0412-5FBF-40C0-BC4A-3F1656A52757}" destId="{8A1D1A97-B762-4BE0-9E04-700FAAC39AB9}" srcOrd="1" destOrd="0" presId="urn:microsoft.com/office/officeart/2005/8/layout/vList2"/>
    <dgm:cxn modelId="{3B589EB3-D160-4502-BCB8-5D574503EFD4}" type="presParOf" srcId="{63DA0412-5FBF-40C0-BC4A-3F1656A52757}" destId="{2C7B2512-E01B-4C5F-8158-39A41F1B1FE8}" srcOrd="2" destOrd="0" presId="urn:microsoft.com/office/officeart/2005/8/layout/vList2"/>
    <dgm:cxn modelId="{193720F4-DB67-4A63-A6B8-B97C4F56AB0C}" type="presParOf" srcId="{63DA0412-5FBF-40C0-BC4A-3F1656A52757}" destId="{049EAA29-C05A-40D9-9F03-8038B79F10D6}" srcOrd="3" destOrd="0" presId="urn:microsoft.com/office/officeart/2005/8/layout/vList2"/>
    <dgm:cxn modelId="{D5418051-ABCD-443E-8F13-7000BD0B52F6}" type="presParOf" srcId="{63DA0412-5FBF-40C0-BC4A-3F1656A52757}" destId="{409699A0-625F-4CE8-800A-61B7E0BFE4A6}" srcOrd="4" destOrd="0" presId="urn:microsoft.com/office/officeart/2005/8/layout/vList2"/>
    <dgm:cxn modelId="{FA93517B-E3A5-4996-A467-C4B41A93EA6F}" type="presParOf" srcId="{63DA0412-5FBF-40C0-BC4A-3F1656A52757}" destId="{606E0621-F20A-4050-AE0E-7C70E43BB9FD}" srcOrd="5" destOrd="0" presId="urn:microsoft.com/office/officeart/2005/8/layout/vList2"/>
    <dgm:cxn modelId="{3E8C7E37-D88A-4CB8-84DA-975F3036B76C}" type="presParOf" srcId="{63DA0412-5FBF-40C0-BC4A-3F1656A52757}" destId="{A4705577-34D6-4729-B06E-D534F3F0F6AE}" srcOrd="6" destOrd="0" presId="urn:microsoft.com/office/officeart/2005/8/layout/vList2"/>
    <dgm:cxn modelId="{44156173-2A08-492D-B813-4ABF5B728E7C}" type="presParOf" srcId="{63DA0412-5FBF-40C0-BC4A-3F1656A52757}" destId="{3A4829BA-49FD-45A7-A87F-2F17B0B3E03D}" srcOrd="7" destOrd="0" presId="urn:microsoft.com/office/officeart/2005/8/layout/vList2"/>
    <dgm:cxn modelId="{E545CC84-79BF-4542-8FF3-3F6007C3367E}" type="presParOf" srcId="{63DA0412-5FBF-40C0-BC4A-3F1656A52757}" destId="{492060CD-348E-44DA-A6BA-C9A12E8A04C0}" srcOrd="8" destOrd="0" presId="urn:microsoft.com/office/officeart/2005/8/layout/vList2"/>
    <dgm:cxn modelId="{E965C041-4E7F-4AFA-A443-ED7F940C7361}" type="presParOf" srcId="{63DA0412-5FBF-40C0-BC4A-3F1656A52757}" destId="{272B1239-1D9A-40D5-9B36-BD57EE6BDC41}" srcOrd="9" destOrd="0" presId="urn:microsoft.com/office/officeart/2005/8/layout/vList2"/>
    <dgm:cxn modelId="{1142D914-F31D-455B-BCD7-ABB4DA7D5056}" type="presParOf" srcId="{63DA0412-5FBF-40C0-BC4A-3F1656A52757}" destId="{1D6C7AC1-969D-4D84-82CB-D552204B9530}" srcOrd="10" destOrd="0" presId="urn:microsoft.com/office/officeart/2005/8/layout/vList2"/>
    <dgm:cxn modelId="{02221006-68F6-48F4-ABF5-4FD64094B522}" type="presParOf" srcId="{63DA0412-5FBF-40C0-BC4A-3F1656A52757}" destId="{E00BC7D1-91F0-4867-B2EF-31420BF1E40A}" srcOrd="11" destOrd="0" presId="urn:microsoft.com/office/officeart/2005/8/layout/vList2"/>
    <dgm:cxn modelId="{8AF5F062-4741-4559-A52A-997C2052137A}" type="presParOf" srcId="{63DA0412-5FBF-40C0-BC4A-3F1656A52757}" destId="{264AF74D-91C8-4D04-85A6-1A60D60B5A3E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B49C3A-8F2A-45A6-93EB-B37BBE9D08C7}">
      <dsp:nvSpPr>
        <dsp:cNvPr id="0" name=""/>
        <dsp:cNvSpPr/>
      </dsp:nvSpPr>
      <dsp:spPr>
        <a:xfrm>
          <a:off x="0" y="22450"/>
          <a:ext cx="7929586" cy="60231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chemeClr val="tx1"/>
              </a:solidFill>
              <a:latin typeface="Monotype Corsiva" pitchFamily="66" charset="0"/>
            </a:rPr>
            <a:t>Кагарлицький  РЦДЮТ</a:t>
          </a:r>
          <a:endParaRPr lang="ru-RU" sz="3200" b="1" kern="1200" dirty="0">
            <a:solidFill>
              <a:schemeClr val="tx1"/>
            </a:solidFill>
            <a:latin typeface="Monotype Corsiva" pitchFamily="66" charset="0"/>
          </a:endParaRPr>
        </a:p>
      </dsp:txBody>
      <dsp:txXfrm>
        <a:off x="29403" y="51853"/>
        <a:ext cx="7870780" cy="543512"/>
      </dsp:txXfrm>
    </dsp:sp>
    <dsp:sp modelId="{2C7B2512-E01B-4C5F-8158-39A41F1B1FE8}">
      <dsp:nvSpPr>
        <dsp:cNvPr id="0" name=""/>
        <dsp:cNvSpPr/>
      </dsp:nvSpPr>
      <dsp:spPr>
        <a:xfrm>
          <a:off x="0" y="613096"/>
          <a:ext cx="7929586" cy="60231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chemeClr val="tx1"/>
              </a:solidFill>
              <a:latin typeface="Monotype Corsiva" pitchFamily="66" charset="0"/>
            </a:rPr>
            <a:t>Сільська  рада</a:t>
          </a:r>
          <a:endParaRPr lang="ru-RU" sz="3600" b="1" kern="1200" dirty="0">
            <a:solidFill>
              <a:schemeClr val="tx1"/>
            </a:solidFill>
            <a:latin typeface="Monotype Corsiva" pitchFamily="66" charset="0"/>
          </a:endParaRPr>
        </a:p>
      </dsp:txBody>
      <dsp:txXfrm>
        <a:off x="29403" y="642499"/>
        <a:ext cx="7870780" cy="543512"/>
      </dsp:txXfrm>
    </dsp:sp>
    <dsp:sp modelId="{8B9DA272-5D5F-4EB2-8DE3-E751916A4ACC}">
      <dsp:nvSpPr>
        <dsp:cNvPr id="0" name=""/>
        <dsp:cNvSpPr/>
      </dsp:nvSpPr>
      <dsp:spPr>
        <a:xfrm>
          <a:off x="0" y="1225132"/>
          <a:ext cx="7929586" cy="60231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chemeClr val="tx1"/>
              </a:solidFill>
              <a:latin typeface="Monotype Corsiva" pitchFamily="66" charset="0"/>
            </a:rPr>
            <a:t>Сільський клуб</a:t>
          </a:r>
          <a:endParaRPr lang="ru-RU" sz="3600" b="1" kern="1200" dirty="0">
            <a:solidFill>
              <a:schemeClr val="tx1"/>
            </a:solidFill>
            <a:latin typeface="Monotype Corsiva" pitchFamily="66" charset="0"/>
          </a:endParaRPr>
        </a:p>
      </dsp:txBody>
      <dsp:txXfrm>
        <a:off x="29403" y="1254535"/>
        <a:ext cx="7870780" cy="543512"/>
      </dsp:txXfrm>
    </dsp:sp>
    <dsp:sp modelId="{B6C5B9D5-FC7E-4709-92F1-38146CA8A09D}">
      <dsp:nvSpPr>
        <dsp:cNvPr id="0" name=""/>
        <dsp:cNvSpPr/>
      </dsp:nvSpPr>
      <dsp:spPr>
        <a:xfrm>
          <a:off x="0" y="1816584"/>
          <a:ext cx="7929586" cy="60231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chemeClr val="tx1"/>
              </a:solidFill>
              <a:latin typeface="Monotype Corsiva" pitchFamily="66" charset="0"/>
            </a:rPr>
            <a:t>Кагарлицький ЦСПРД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29403" y="1845987"/>
        <a:ext cx="7870780" cy="543512"/>
      </dsp:txXfrm>
    </dsp:sp>
    <dsp:sp modelId="{409699A0-625F-4CE8-800A-61B7E0BFE4A6}">
      <dsp:nvSpPr>
        <dsp:cNvPr id="0" name=""/>
        <dsp:cNvSpPr/>
      </dsp:nvSpPr>
      <dsp:spPr>
        <a:xfrm>
          <a:off x="0" y="2448107"/>
          <a:ext cx="7929586" cy="60231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Monotype Corsiva" pitchFamily="66" charset="0"/>
            </a:rPr>
            <a:t>Спілка Спортивної аматорської асоціації </a:t>
          </a:r>
          <a:r>
            <a:rPr lang="uk-UA" sz="2400" b="1" kern="1200" dirty="0" err="1" smtClean="0">
              <a:solidFill>
                <a:schemeClr val="tx1"/>
              </a:solidFill>
              <a:latin typeface="Monotype Corsiva" pitchFamily="66" charset="0"/>
            </a:rPr>
            <a:t>Поліваленте</a:t>
          </a:r>
          <a:r>
            <a:rPr lang="uk-UA" sz="2400" b="1" kern="1200" dirty="0" smtClean="0">
              <a:solidFill>
                <a:schemeClr val="tx1"/>
              </a:solidFill>
              <a:latin typeface="Monotype Corsiva" pitchFamily="66" charset="0"/>
            </a:rPr>
            <a:t> </a:t>
          </a:r>
          <a:r>
            <a:rPr lang="uk-UA" sz="2400" b="1" kern="1200" smtClean="0">
              <a:solidFill>
                <a:schemeClr val="tx1"/>
              </a:solidFill>
              <a:latin typeface="Monotype Corsiva" pitchFamily="66" charset="0"/>
            </a:rPr>
            <a:t>87 Дж.Піні</a:t>
          </a:r>
          <a:endParaRPr lang="ru-RU" sz="2400" b="1" kern="1200" dirty="0">
            <a:solidFill>
              <a:schemeClr val="tx1"/>
            </a:solidFill>
            <a:latin typeface="Monotype Corsiva" pitchFamily="66" charset="0"/>
          </a:endParaRPr>
        </a:p>
      </dsp:txBody>
      <dsp:txXfrm>
        <a:off x="29403" y="2477510"/>
        <a:ext cx="7870780" cy="543512"/>
      </dsp:txXfrm>
    </dsp:sp>
    <dsp:sp modelId="{A4705577-34D6-4729-B06E-D534F3F0F6AE}">
      <dsp:nvSpPr>
        <dsp:cNvPr id="0" name=""/>
        <dsp:cNvSpPr/>
      </dsp:nvSpPr>
      <dsp:spPr>
        <a:xfrm>
          <a:off x="0" y="3061239"/>
          <a:ext cx="7929586" cy="60231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chemeClr val="tx1"/>
              </a:solidFill>
              <a:latin typeface="Monotype Corsiva" pitchFamily="66" charset="0"/>
            </a:rPr>
            <a:t>Школи Кагарлицького району</a:t>
          </a:r>
          <a:endParaRPr lang="ru-RU" sz="3600" b="1" kern="1200" dirty="0">
            <a:solidFill>
              <a:schemeClr val="tx1"/>
            </a:solidFill>
            <a:latin typeface="Monotype Corsiva" pitchFamily="66" charset="0"/>
          </a:endParaRPr>
        </a:p>
      </dsp:txBody>
      <dsp:txXfrm>
        <a:off x="29403" y="3090642"/>
        <a:ext cx="7870780" cy="543512"/>
      </dsp:txXfrm>
    </dsp:sp>
    <dsp:sp modelId="{492060CD-348E-44DA-A6BA-C9A12E8A04C0}">
      <dsp:nvSpPr>
        <dsp:cNvPr id="0" name=""/>
        <dsp:cNvSpPr/>
      </dsp:nvSpPr>
      <dsp:spPr>
        <a:xfrm>
          <a:off x="0" y="3673275"/>
          <a:ext cx="7929586" cy="60231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chemeClr val="tx1"/>
              </a:solidFill>
              <a:latin typeface="Monotype Corsiva" pitchFamily="66" charset="0"/>
            </a:rPr>
            <a:t>Громадська організація </a:t>
          </a:r>
          <a:r>
            <a:rPr lang="uk-UA" sz="3200" b="1" kern="1200" dirty="0" err="1" smtClean="0">
              <a:solidFill>
                <a:schemeClr val="tx1"/>
              </a:solidFill>
              <a:latin typeface="Monotype Corsiva" pitchFamily="66" charset="0"/>
            </a:rPr>
            <a:t>“Крок</a:t>
          </a:r>
          <a:r>
            <a:rPr lang="uk-UA" sz="3200" b="1" kern="1200" dirty="0" smtClean="0">
              <a:solidFill>
                <a:schemeClr val="tx1"/>
              </a:solidFill>
              <a:latin typeface="Monotype Corsiva" pitchFamily="66" charset="0"/>
            </a:rPr>
            <a:t> за </a:t>
          </a:r>
          <a:r>
            <a:rPr lang="uk-UA" sz="3200" b="1" kern="1200" dirty="0" err="1" smtClean="0">
              <a:solidFill>
                <a:schemeClr val="tx1"/>
              </a:solidFill>
              <a:latin typeface="Monotype Corsiva" pitchFamily="66" charset="0"/>
            </a:rPr>
            <a:t>кроком”</a:t>
          </a:r>
          <a:endParaRPr lang="ru-RU" sz="3200" b="1" kern="1200" dirty="0">
            <a:solidFill>
              <a:schemeClr val="tx1"/>
            </a:solidFill>
            <a:latin typeface="Monotype Corsiva" pitchFamily="66" charset="0"/>
          </a:endParaRPr>
        </a:p>
      </dsp:txBody>
      <dsp:txXfrm>
        <a:off x="29403" y="3702678"/>
        <a:ext cx="7870780" cy="543512"/>
      </dsp:txXfrm>
    </dsp:sp>
    <dsp:sp modelId="{1D6C7AC1-969D-4D84-82CB-D552204B9530}">
      <dsp:nvSpPr>
        <dsp:cNvPr id="0" name=""/>
        <dsp:cNvSpPr/>
      </dsp:nvSpPr>
      <dsp:spPr>
        <a:xfrm>
          <a:off x="0" y="4285310"/>
          <a:ext cx="7929586" cy="60231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err="1" smtClean="0">
              <a:solidFill>
                <a:schemeClr val="tx1"/>
              </a:solidFill>
              <a:latin typeface="Monotype Corsiva" pitchFamily="66" charset="0"/>
            </a:rPr>
            <a:t>Кузьминецький</a:t>
          </a:r>
          <a:r>
            <a:rPr lang="uk-UA" sz="3600" b="1" kern="1200" dirty="0" smtClean="0">
              <a:solidFill>
                <a:schemeClr val="tx1"/>
              </a:solidFill>
              <a:latin typeface="Monotype Corsiva" pitchFamily="66" charset="0"/>
            </a:rPr>
            <a:t> цегляний завод</a:t>
          </a:r>
          <a:endParaRPr lang="ru-RU" sz="3600" b="1" kern="1200" dirty="0">
            <a:solidFill>
              <a:schemeClr val="tx1"/>
            </a:solidFill>
            <a:latin typeface="Monotype Corsiva" pitchFamily="66" charset="0"/>
          </a:endParaRPr>
        </a:p>
      </dsp:txBody>
      <dsp:txXfrm>
        <a:off x="29403" y="4314713"/>
        <a:ext cx="7870780" cy="543512"/>
      </dsp:txXfrm>
    </dsp:sp>
    <dsp:sp modelId="{264AF74D-91C8-4D04-85A6-1A60D60B5A3E}">
      <dsp:nvSpPr>
        <dsp:cNvPr id="0" name=""/>
        <dsp:cNvSpPr/>
      </dsp:nvSpPr>
      <dsp:spPr>
        <a:xfrm>
          <a:off x="0" y="4897346"/>
          <a:ext cx="7929586" cy="60231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chemeClr val="tx1"/>
              </a:solidFill>
              <a:latin typeface="Monotype Corsiva" pitchFamily="66" charset="0"/>
            </a:rPr>
            <a:t>ТО </a:t>
          </a:r>
          <a:r>
            <a:rPr lang="uk-UA" sz="3600" b="1" kern="1200" dirty="0" err="1" smtClean="0">
              <a:solidFill>
                <a:schemeClr val="tx1"/>
              </a:solidFill>
              <a:latin typeface="Monotype Corsiva" pitchFamily="66" charset="0"/>
            </a:rPr>
            <a:t>“Дан</a:t>
          </a:r>
          <a:r>
            <a:rPr lang="uk-UA" sz="3600" b="1" kern="1200" dirty="0" smtClean="0">
              <a:solidFill>
                <a:schemeClr val="tx1"/>
              </a:solidFill>
              <a:latin typeface="Monotype Corsiva" pitchFamily="66" charset="0"/>
            </a:rPr>
            <a:t> – </a:t>
          </a:r>
          <a:r>
            <a:rPr lang="uk-UA" sz="3600" b="1" kern="1200" dirty="0" err="1" smtClean="0">
              <a:solidFill>
                <a:schemeClr val="tx1"/>
              </a:solidFill>
              <a:latin typeface="Monotype Corsiva" pitchFamily="66" charset="0"/>
            </a:rPr>
            <a:t>фарм</a:t>
          </a:r>
          <a:r>
            <a:rPr lang="uk-UA" sz="3600" b="1" kern="1200" dirty="0" smtClean="0">
              <a:solidFill>
                <a:schemeClr val="tx1"/>
              </a:solidFill>
              <a:latin typeface="Monotype Corsiva" pitchFamily="66" charset="0"/>
            </a:rPr>
            <a:t> – </a:t>
          </a:r>
          <a:r>
            <a:rPr lang="uk-UA" sz="3600" b="1" kern="1200" dirty="0" err="1" smtClean="0">
              <a:solidFill>
                <a:schemeClr val="tx1"/>
              </a:solidFill>
              <a:latin typeface="Monotype Corsiva" pitchFamily="66" charset="0"/>
            </a:rPr>
            <a:t>Україна”</a:t>
          </a:r>
          <a:endParaRPr lang="ru-RU" sz="3600" b="1" kern="1200" dirty="0">
            <a:solidFill>
              <a:schemeClr val="tx1"/>
            </a:solidFill>
            <a:latin typeface="Monotype Corsiva" pitchFamily="66" charset="0"/>
          </a:endParaRPr>
        </a:p>
      </dsp:txBody>
      <dsp:txXfrm>
        <a:off x="29403" y="4926749"/>
        <a:ext cx="7870780" cy="5435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1FD95-574B-4DC3-AE7C-09ECF9AC0951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A9B76-56C8-48A3-B6B5-338A1F3EE5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9391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0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505206" algn="l" defTabSz="1010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1010412" algn="l" defTabSz="1010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515618" algn="l" defTabSz="1010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2020824" algn="l" defTabSz="1010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526030" algn="l" defTabSz="1010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31236" algn="l" defTabSz="1010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36442" algn="l" defTabSz="1010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41648" algn="l" defTabSz="101041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05016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4499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42168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0871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01787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02740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321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2507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03909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58653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8401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5052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0890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8632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37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244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59767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8977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1579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A9B76-56C8-48A3-B6B5-338A1F3EE56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8549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2006" y="2522486"/>
            <a:ext cx="9202738" cy="174055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4013" y="4601369"/>
            <a:ext cx="7578725" cy="207512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52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0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56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20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6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312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36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41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49394" y="325183"/>
            <a:ext cx="2436019" cy="692836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1338" y="325183"/>
            <a:ext cx="7127610" cy="692836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5238" y="5217895"/>
            <a:ext cx="9202738" cy="161273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5238" y="3441633"/>
            <a:ext cx="9202738" cy="177626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5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04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561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2082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260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312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364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4164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41338" y="1894686"/>
            <a:ext cx="4781815" cy="535886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3598" y="1894686"/>
            <a:ext cx="4781815" cy="5358866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340" y="1817617"/>
            <a:ext cx="4783694" cy="757496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5206" indent="0">
              <a:buNone/>
              <a:defRPr sz="2200" b="1"/>
            </a:lvl2pPr>
            <a:lvl3pPr marL="1010412" indent="0">
              <a:buNone/>
              <a:defRPr sz="2000" b="1"/>
            </a:lvl3pPr>
            <a:lvl4pPr marL="1515618" indent="0">
              <a:buNone/>
              <a:defRPr sz="1800" b="1"/>
            </a:lvl4pPr>
            <a:lvl5pPr marL="2020824" indent="0">
              <a:buNone/>
              <a:defRPr sz="1800" b="1"/>
            </a:lvl5pPr>
            <a:lvl6pPr marL="2526030" indent="0">
              <a:buNone/>
              <a:defRPr sz="1800" b="1"/>
            </a:lvl6pPr>
            <a:lvl7pPr marL="3031236" indent="0">
              <a:buNone/>
              <a:defRPr sz="1800" b="1"/>
            </a:lvl7pPr>
            <a:lvl8pPr marL="3536442" indent="0">
              <a:buNone/>
              <a:defRPr sz="1800" b="1"/>
            </a:lvl8pPr>
            <a:lvl9pPr marL="404164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1340" y="2575113"/>
            <a:ext cx="4783694" cy="4678435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99841" y="1817617"/>
            <a:ext cx="4785574" cy="757496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5206" indent="0">
              <a:buNone/>
              <a:defRPr sz="2200" b="1"/>
            </a:lvl2pPr>
            <a:lvl3pPr marL="1010412" indent="0">
              <a:buNone/>
              <a:defRPr sz="2000" b="1"/>
            </a:lvl3pPr>
            <a:lvl4pPr marL="1515618" indent="0">
              <a:buNone/>
              <a:defRPr sz="1800" b="1"/>
            </a:lvl4pPr>
            <a:lvl5pPr marL="2020824" indent="0">
              <a:buNone/>
              <a:defRPr sz="1800" b="1"/>
            </a:lvl5pPr>
            <a:lvl6pPr marL="2526030" indent="0">
              <a:buNone/>
              <a:defRPr sz="1800" b="1"/>
            </a:lvl6pPr>
            <a:lvl7pPr marL="3031236" indent="0">
              <a:buNone/>
              <a:defRPr sz="1800" b="1"/>
            </a:lvl7pPr>
            <a:lvl8pPr marL="3536442" indent="0">
              <a:buNone/>
              <a:defRPr sz="1800" b="1"/>
            </a:lvl8pPr>
            <a:lvl9pPr marL="4041648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99841" y="2575113"/>
            <a:ext cx="4785574" cy="4678435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340" y="323299"/>
            <a:ext cx="3561926" cy="137590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32959" y="323303"/>
            <a:ext cx="6052455" cy="6930249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1340" y="1699203"/>
            <a:ext cx="3561926" cy="5554349"/>
          </a:xfrm>
        </p:spPr>
        <p:txBody>
          <a:bodyPr/>
          <a:lstStyle>
            <a:lvl1pPr marL="0" indent="0">
              <a:buNone/>
              <a:defRPr sz="1500"/>
            </a:lvl1pPr>
            <a:lvl2pPr marL="505206" indent="0">
              <a:buNone/>
              <a:defRPr sz="1300"/>
            </a:lvl2pPr>
            <a:lvl3pPr marL="1010412" indent="0">
              <a:buNone/>
              <a:defRPr sz="1100"/>
            </a:lvl3pPr>
            <a:lvl4pPr marL="1515618" indent="0">
              <a:buNone/>
              <a:defRPr sz="1000"/>
            </a:lvl4pPr>
            <a:lvl5pPr marL="2020824" indent="0">
              <a:buNone/>
              <a:defRPr sz="1000"/>
            </a:lvl5pPr>
            <a:lvl6pPr marL="2526030" indent="0">
              <a:buNone/>
              <a:defRPr sz="1000"/>
            </a:lvl6pPr>
            <a:lvl7pPr marL="3031236" indent="0">
              <a:buNone/>
              <a:defRPr sz="1000"/>
            </a:lvl7pPr>
            <a:lvl8pPr marL="3536442" indent="0">
              <a:buNone/>
              <a:defRPr sz="1000"/>
            </a:lvl8pPr>
            <a:lvl9pPr marL="404164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2119" y="5684045"/>
            <a:ext cx="6496050" cy="67103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22119" y="725543"/>
            <a:ext cx="6496050" cy="4872038"/>
          </a:xfrm>
        </p:spPr>
        <p:txBody>
          <a:bodyPr/>
          <a:lstStyle>
            <a:lvl1pPr marL="0" indent="0">
              <a:buNone/>
              <a:defRPr sz="3500"/>
            </a:lvl1pPr>
            <a:lvl2pPr marL="505206" indent="0">
              <a:buNone/>
              <a:defRPr sz="3100"/>
            </a:lvl2pPr>
            <a:lvl3pPr marL="1010412" indent="0">
              <a:buNone/>
              <a:defRPr sz="2700"/>
            </a:lvl3pPr>
            <a:lvl4pPr marL="1515618" indent="0">
              <a:buNone/>
              <a:defRPr sz="2200"/>
            </a:lvl4pPr>
            <a:lvl5pPr marL="2020824" indent="0">
              <a:buNone/>
              <a:defRPr sz="2200"/>
            </a:lvl5pPr>
            <a:lvl6pPr marL="2526030" indent="0">
              <a:buNone/>
              <a:defRPr sz="2200"/>
            </a:lvl6pPr>
            <a:lvl7pPr marL="3031236" indent="0">
              <a:buNone/>
              <a:defRPr sz="2200"/>
            </a:lvl7pPr>
            <a:lvl8pPr marL="3536442" indent="0">
              <a:buNone/>
              <a:defRPr sz="2200"/>
            </a:lvl8pPr>
            <a:lvl9pPr marL="4041648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22119" y="6355079"/>
            <a:ext cx="6496050" cy="952979"/>
          </a:xfrm>
        </p:spPr>
        <p:txBody>
          <a:bodyPr/>
          <a:lstStyle>
            <a:lvl1pPr marL="0" indent="0">
              <a:buNone/>
              <a:defRPr sz="1500"/>
            </a:lvl1pPr>
            <a:lvl2pPr marL="505206" indent="0">
              <a:buNone/>
              <a:defRPr sz="1300"/>
            </a:lvl2pPr>
            <a:lvl3pPr marL="1010412" indent="0">
              <a:buNone/>
              <a:defRPr sz="1100"/>
            </a:lvl3pPr>
            <a:lvl4pPr marL="1515618" indent="0">
              <a:buNone/>
              <a:defRPr sz="1000"/>
            </a:lvl4pPr>
            <a:lvl5pPr marL="2020824" indent="0">
              <a:buNone/>
              <a:defRPr sz="1000"/>
            </a:lvl5pPr>
            <a:lvl6pPr marL="2526030" indent="0">
              <a:buNone/>
              <a:defRPr sz="1000"/>
            </a:lvl6pPr>
            <a:lvl7pPr marL="3031236" indent="0">
              <a:buNone/>
              <a:defRPr sz="1000"/>
            </a:lvl7pPr>
            <a:lvl8pPr marL="3536442" indent="0">
              <a:buNone/>
              <a:defRPr sz="1000"/>
            </a:lvl8pPr>
            <a:lvl9pPr marL="4041648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438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338" y="325179"/>
            <a:ext cx="9744075" cy="1353344"/>
          </a:xfrm>
          <a:prstGeom prst="rect">
            <a:avLst/>
          </a:prstGeom>
        </p:spPr>
        <p:txBody>
          <a:bodyPr vert="horz" lIns="101041" tIns="50521" rIns="101041" bIns="5052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338" y="1894686"/>
            <a:ext cx="9744075" cy="5358866"/>
          </a:xfrm>
          <a:prstGeom prst="rect">
            <a:avLst/>
          </a:prstGeom>
        </p:spPr>
        <p:txBody>
          <a:bodyPr vert="horz" lIns="101041" tIns="50521" rIns="101041" bIns="5052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1337" y="7526100"/>
            <a:ext cx="2526242" cy="432318"/>
          </a:xfrm>
          <a:prstGeom prst="rect">
            <a:avLst/>
          </a:prstGeom>
        </p:spPr>
        <p:txBody>
          <a:bodyPr vert="horz" lIns="101041" tIns="50521" rIns="101041" bIns="50521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9140" y="7526100"/>
            <a:ext cx="3428471" cy="432318"/>
          </a:xfrm>
          <a:prstGeom prst="rect">
            <a:avLst/>
          </a:prstGeom>
        </p:spPr>
        <p:txBody>
          <a:bodyPr vert="horz" lIns="101041" tIns="50521" rIns="101041" bIns="50521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59171" y="7526100"/>
            <a:ext cx="2526242" cy="432318"/>
          </a:xfrm>
          <a:prstGeom prst="rect">
            <a:avLst/>
          </a:prstGeom>
        </p:spPr>
        <p:txBody>
          <a:bodyPr vert="horz" lIns="101041" tIns="50521" rIns="101041" bIns="5052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ransition spd="med" advClick="0" advTm="6438">
    <p:fade/>
  </p:transition>
  <p:txStyles>
    <p:titleStyle>
      <a:lvl1pPr algn="ctr" defTabSz="1010412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8905" indent="-378905" algn="l" defTabSz="101041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20960" indent="-315754" algn="l" defTabSz="1010412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63015" indent="-252603" algn="l" defTabSz="101041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68221" indent="-252603" algn="l" defTabSz="101041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73427" indent="-252603" algn="l" defTabSz="1010412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8633" indent="-252603" algn="l" defTabSz="10104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83839" indent="-252603" algn="l" defTabSz="10104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89045" indent="-252603" algn="l" defTabSz="10104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94251" indent="-252603" algn="l" defTabSz="101041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10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5206" algn="l" defTabSz="1010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0412" algn="l" defTabSz="1010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5618" algn="l" defTabSz="1010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0824" algn="l" defTabSz="1010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26030" algn="l" defTabSz="1010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236" algn="l" defTabSz="1010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36442" algn="l" defTabSz="1010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41648" algn="l" defTabSz="101041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64;&#1050;&#1054;&#1051;&#1040;\&#1055;&#1064;\&#1055;&#1088;&#1077;&#1079;&#1077;&#1085;&#1090;&#1072;&#1094;&#1110;&#1103;%20&#1096;&#1082;&#1110;&#1083;&#1100;&#1085;&#1086;&#1111;%20&#1088;&#1086;&#1076;&#1080;&#1085;&#1080;\-Krasivaya-muzyka9829(mp3-blog.info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18.xml"/><Relationship Id="rId7" Type="http://schemas.microsoft.com/office/2007/relationships/media" Target="file:///G:\&#1055;&#1088;&#1077;&#1079;&#1077;&#1085;&#1090;&#1072;&#1094;&#1110;&#1103;%20&#1096;&#1082;&#1110;&#1083;&#1100;&#1085;&#1086;&#1111;%20&#1088;&#1086;&#1076;&#1080;&#1085;&#1080;\dlya-gr-defile-2-otlichnaya-instrumental_naya-muzyka(mp3-blog.info).mp3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6;&#1072;&#1073;&#1086;&#1095;&#1080;&#1081;%20&#1089;&#1090;&#1086;&#1083;\&#1055;&#1088;&#1077;&#1079;&#1077;&#1085;&#1090;&#1072;&#1094;&#1110;&#1103;%20&#1096;&#1082;&#1110;&#1083;&#1100;&#1085;&#1086;&#1111;%20&#1088;&#1086;&#1076;&#1080;&#1085;&#1080;\dlya-gr-defile-2-otlichnaya-instrumental_naya-muzyka(mp3-blog.info)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3.png"/><Relationship Id="rId4" Type="http://schemas.openxmlformats.org/officeDocument/2006/relationships/image" Target="../media/image1.jpeg"/><Relationship Id="rId9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25521" y="422894"/>
            <a:ext cx="10375708" cy="406006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uk-UA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74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uk-UA" sz="74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66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Організація учнівського самоврядування </a:t>
            </a:r>
            <a:br>
              <a:rPr lang="uk-UA" sz="66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66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Кузьминецької </a:t>
            </a:r>
            <a:br>
              <a:rPr lang="uk-UA" sz="66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66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загальноосвітньої школи</a:t>
            </a:r>
            <a:br>
              <a:rPr lang="uk-UA" sz="66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66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І – ІІ ступенів</a:t>
            </a:r>
            <a:r>
              <a:rPr lang="uk-UA" sz="74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uk-UA" sz="74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uk-UA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endParaRPr lang="ru-RU" b="1" spc="55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879620" y="4990462"/>
            <a:ext cx="6978227" cy="2075127"/>
          </a:xfrm>
        </p:spPr>
        <p:txBody>
          <a:bodyPr>
            <a:noAutofit/>
          </a:bodyPr>
          <a:lstStyle/>
          <a:p>
            <a:r>
              <a:rPr lang="uk-UA" sz="9700" b="1" dirty="0">
                <a:solidFill>
                  <a:srgbClr val="FF0000"/>
                </a:solidFill>
                <a:latin typeface="Monotype Corsiva" pitchFamily="66" charset="0"/>
              </a:rPr>
              <a:t>Шкільна  родина</a:t>
            </a:r>
            <a:endParaRPr lang="ru-RU" sz="97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1" name="-Krasivaya-muzyka9829(mp3-blog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276631" y="3877706"/>
            <a:ext cx="270669" cy="360892"/>
          </a:xfrm>
          <a:prstGeom prst="rect">
            <a:avLst/>
          </a:prstGeom>
        </p:spPr>
      </p:pic>
    </p:spTree>
  </p:cSld>
  <p:clrMapOvr>
    <a:masterClrMapping/>
  </p:clrMapOvr>
  <p:transition spd="slow" advClick="0" advTm="6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  <p:bldP spid="6" grpId="0" build="p"/>
    </p:bldLst>
  </p:timing>
  <p:extLst mod="1">
    <p:ext uri="{E180D4A7-C9FB-4DFB-919C-405C955672EB}">
      <p14:showEvtLst xmlns:p14="http://schemas.microsoft.com/office/powerpoint/2010/main" xmlns="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567840" y="416692"/>
            <a:ext cx="8162993" cy="2714645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Основні  документи, </a:t>
            </a:r>
            <a:r>
              <a:rPr lang="en-US" b="1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en-US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які  регулюють  діяльність учнівського   самоврядування </a:t>
            </a:r>
            <a:r>
              <a:rPr lang="en-US" b="1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en-US" b="1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b="1" smtClean="0">
                <a:solidFill>
                  <a:srgbClr val="FFFF00"/>
                </a:solidFill>
                <a:latin typeface="Monotype Corsiva" pitchFamily="66" charset="0"/>
              </a:rPr>
              <a:t>“ </a:t>
            </a:r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Шкільної родини ”</a:t>
            </a:r>
            <a:endParaRPr lang="ru-RU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127227" y="3559965"/>
            <a:ext cx="7298211" cy="290440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Положення про учнівське самоврядування.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Статут шкільного самоврядування.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Положення про  Президента школи.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Правила учнівського самоврядування.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715" y="0"/>
            <a:ext cx="3500461" cy="178190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29" y="0"/>
            <a:ext cx="3643337" cy="178190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84219" y="6417485"/>
            <a:ext cx="3286147" cy="933025"/>
          </a:xfrm>
          <a:prstGeom prst="rect">
            <a:avLst/>
          </a:prstGeom>
          <a:noFill/>
        </p:spPr>
        <p:txBody>
          <a:bodyPr wrap="square" lIns="101041" tIns="50521" rIns="101041" bIns="50521" rtlCol="0">
            <a:spAutoFit/>
          </a:bodyPr>
          <a:lstStyle/>
          <a:p>
            <a:pPr algn="ctr"/>
            <a:r>
              <a:rPr lang="uk-UA" sz="2700" b="1" dirty="0">
                <a:solidFill>
                  <a:srgbClr val="FFFF00"/>
                </a:solidFill>
                <a:latin typeface="Monotype Corsiva" pitchFamily="66" charset="0"/>
              </a:rPr>
              <a:t>Секретар – </a:t>
            </a:r>
          </a:p>
          <a:p>
            <a:pPr algn="ctr"/>
            <a:r>
              <a:rPr lang="uk-UA" sz="2700" b="1" dirty="0">
                <a:solidFill>
                  <a:srgbClr val="FFFF00"/>
                </a:solidFill>
                <a:latin typeface="Monotype Corsiva" pitchFamily="66" charset="0"/>
              </a:rPr>
              <a:t>Мазуренко Святослава </a:t>
            </a:r>
            <a:endParaRPr lang="ru-RU" sz="27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7170" name="Picture 2" descr="C:\Documents and Settings\Admin\Рабочий стол\Фото лдерів рамка\VipTalisman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2684" y="2030001"/>
            <a:ext cx="3440559" cy="438748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127755" y="4345783"/>
            <a:ext cx="3235360" cy="1056136"/>
          </a:xfrm>
          <a:prstGeom prst="rect">
            <a:avLst/>
          </a:prstGeom>
          <a:noFill/>
        </p:spPr>
        <p:txBody>
          <a:bodyPr wrap="square" lIns="101041" tIns="50521" rIns="101041" bIns="50521" rtlCol="0">
            <a:spAutoFit/>
          </a:bodyPr>
          <a:lstStyle/>
          <a:p>
            <a:pPr algn="ctr"/>
            <a:r>
              <a:rPr lang="uk-UA" sz="3100" b="1" dirty="0">
                <a:solidFill>
                  <a:srgbClr val="FF0000"/>
                </a:solidFill>
                <a:latin typeface="Monotype Corsiva" pitchFamily="66" charset="0"/>
              </a:rPr>
              <a:t>Президент школи – Мазуренко Євгенія</a:t>
            </a:r>
            <a:endParaRPr lang="ru-RU" sz="31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7" name="Picture 3" descr="C:\Documents and Settings\Admin\Рабочий стол\Фото\VipTalisman1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56185" y="273818"/>
            <a:ext cx="5265389" cy="378621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383345" y="0"/>
            <a:ext cx="6787912" cy="1607079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     </a:t>
            </a:r>
            <a:r>
              <a:rPr lang="uk-UA" sz="5400" b="1" dirty="0" smtClean="0">
                <a:solidFill>
                  <a:srgbClr val="FFFF00"/>
                </a:solidFill>
                <a:latin typeface="Monotype Corsiva" pitchFamily="66" charset="0"/>
              </a:rPr>
              <a:t>Міністерство  освіти</a:t>
            </a:r>
            <a:endParaRPr lang="ru-RU" sz="5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271483" y="3467940"/>
            <a:ext cx="5582583" cy="3975475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Рейди «Урок», «Щоденник», «Літера «Н</a:t>
            </a:r>
            <a:r>
              <a:rPr lang="uk-UA" sz="3100" b="1" dirty="0" smtClean="0">
                <a:solidFill>
                  <a:schemeClr val="tx1"/>
                </a:solidFill>
                <a:latin typeface="Monotype Corsiva" pitchFamily="66" charset="0"/>
              </a:rPr>
              <a:t>»;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перевірка підручників  учнів школи;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перевірка виконання домашніх завдань;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щорічний конкурс «Учень року»;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інтелектуальні ігри.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4270367" y="1631139"/>
            <a:ext cx="5785361" cy="1479114"/>
          </a:xfrm>
          <a:prstGeom prst="rect">
            <a:avLst/>
          </a:prstGeom>
        </p:spPr>
        <p:txBody>
          <a:bodyPr vert="horz" lIns="101041" tIns="50521" rIns="101041" bIns="50521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В своїй діяльності керується Статутом учнівського самоврядування “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Шкільної родини»</a:t>
            </a:r>
            <a:endParaRPr lang="ru-RU" sz="3100" b="1" dirty="0">
              <a:solidFill>
                <a:srgbClr val="7030A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493" y="0"/>
            <a:ext cx="3400560" cy="163113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127095" y="5988857"/>
            <a:ext cx="2537538" cy="933025"/>
          </a:xfrm>
          <a:prstGeom prst="rect">
            <a:avLst/>
          </a:prstGeom>
          <a:noFill/>
        </p:spPr>
        <p:txBody>
          <a:bodyPr wrap="square" lIns="101041" tIns="50521" rIns="101041" bIns="50521" rtlCol="0">
            <a:spAutoFit/>
          </a:bodyPr>
          <a:lstStyle/>
          <a:p>
            <a:pPr algn="ctr"/>
            <a:r>
              <a:rPr lang="uk-UA" sz="2700" b="1" dirty="0">
                <a:solidFill>
                  <a:srgbClr val="FFFF00"/>
                </a:solidFill>
                <a:latin typeface="Monotype Corsiva" pitchFamily="66" charset="0"/>
              </a:rPr>
              <a:t>Міністр освіти - Путаненко Таня</a:t>
            </a:r>
            <a:endParaRPr lang="ru-RU" sz="27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027" name="Picture 3" descr="C:\Documents and Settings\Admin\Рабочий стол\Фото лдерів рамка\VipTalisman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2781" y="1774015"/>
            <a:ext cx="2975759" cy="4056587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484549" y="345255"/>
            <a:ext cx="7072362" cy="1000132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  <a:latin typeface="Monotype Corsiva" pitchFamily="66" charset="0"/>
              </a:rPr>
              <a:t>Міністерство </a:t>
            </a:r>
            <a:r>
              <a:rPr lang="en-US" sz="54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uk-UA" sz="5400" b="1" dirty="0" smtClean="0">
                <a:solidFill>
                  <a:srgbClr val="FFFF00"/>
                </a:solidFill>
                <a:latin typeface="Monotype Corsiva" pitchFamily="66" charset="0"/>
              </a:rPr>
              <a:t>інформації</a:t>
            </a:r>
            <a:endParaRPr lang="ru-RU" sz="5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271483" y="2845585"/>
            <a:ext cx="6213990" cy="4766999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Забезпечує випуск газети «Велика перерва»;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сприяє підвищенню інтересу учнів до життя школи; 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координує роботу центру інформаційних технології; 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розвиває співпрацю учнів, вчителів та батьків; 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збирає матеріали звітів учнів чергового класу. 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4198929" y="1774015"/>
            <a:ext cx="6215106" cy="1071570"/>
          </a:xfrm>
          <a:prstGeom prst="rect">
            <a:avLst/>
          </a:prstGeom>
        </p:spPr>
        <p:txBody>
          <a:bodyPr vert="horz" lIns="101041" tIns="50521" rIns="101041" bIns="50521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В своїй діяльності керується Статутом учнівського 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самоврядування</a:t>
            </a: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“ Шкільної  родини ”  </a:t>
            </a:r>
            <a:endParaRPr lang="ru-RU" sz="3100" b="1" dirty="0">
              <a:solidFill>
                <a:srgbClr val="7030A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153" y="2"/>
            <a:ext cx="3500461" cy="1808362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Фото лдерів рамка\VipTalisman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4153" y="1988329"/>
            <a:ext cx="3128947" cy="381597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84153" y="5917419"/>
            <a:ext cx="3192387" cy="933025"/>
          </a:xfrm>
          <a:prstGeom prst="rect">
            <a:avLst/>
          </a:prstGeom>
          <a:noFill/>
        </p:spPr>
        <p:txBody>
          <a:bodyPr wrap="square" lIns="101041" tIns="50521" rIns="101041" bIns="50521" rtlCol="0">
            <a:spAutoFit/>
          </a:bodyPr>
          <a:lstStyle/>
          <a:p>
            <a:pPr algn="ctr"/>
            <a:r>
              <a:rPr lang="uk-UA" sz="2700" b="1" dirty="0">
                <a:solidFill>
                  <a:srgbClr val="FFFF00"/>
                </a:solidFill>
                <a:latin typeface="Monotype Corsiva" pitchFamily="66" charset="0"/>
              </a:rPr>
              <a:t>Міністр інформації - Карпенко Владислав</a:t>
            </a:r>
            <a:endParaRPr lang="ru-RU" sz="27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663758" y="0"/>
            <a:ext cx="7964592" cy="1416825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     </a:t>
            </a:r>
            <a:r>
              <a:rPr lang="uk-UA" sz="5400" b="1" dirty="0" smtClean="0">
                <a:solidFill>
                  <a:srgbClr val="FFFF00"/>
                </a:solidFill>
                <a:latin typeface="Monotype Corsiva" pitchFamily="66" charset="0"/>
              </a:rPr>
              <a:t>Міністерство</a:t>
            </a:r>
            <a:r>
              <a:rPr lang="en-US" sz="54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uk-UA" sz="5400" b="1" dirty="0" smtClean="0">
                <a:solidFill>
                  <a:srgbClr val="FFFF00"/>
                </a:solidFill>
                <a:latin typeface="Monotype Corsiva" pitchFamily="66" charset="0"/>
              </a:rPr>
              <a:t>дисципліни </a:t>
            </a:r>
            <a:r>
              <a:rPr lang="en-US" sz="5400" b="1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en-US" sz="5400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sz="5400" b="1" dirty="0" smtClean="0">
                <a:solidFill>
                  <a:srgbClr val="FFFF00"/>
                </a:solidFill>
                <a:latin typeface="Monotype Corsiva" pitchFamily="66" charset="0"/>
              </a:rPr>
              <a:t>та правопорядку</a:t>
            </a:r>
            <a:endParaRPr lang="ru-RU" sz="5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987700" y="3721693"/>
            <a:ext cx="7231982" cy="3721722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endParaRPr lang="uk-UA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/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4271483" y="2059767"/>
            <a:ext cx="6142552" cy="1357322"/>
          </a:xfrm>
          <a:prstGeom prst="rect">
            <a:avLst/>
          </a:prstGeom>
        </p:spPr>
        <p:txBody>
          <a:bodyPr vert="horz" lIns="101041" tIns="50521" rIns="101041" bIns="50521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В своїй діяльності керується Статутом учнівського 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самоврядування</a:t>
            </a: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“ Шкільної  родини ”  </a:t>
            </a:r>
            <a:endParaRPr lang="ru-RU" sz="3100" b="1" dirty="0">
              <a:solidFill>
                <a:srgbClr val="7030A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591" y="2"/>
            <a:ext cx="3357586" cy="1702575"/>
          </a:xfrm>
          <a:prstGeom prst="rect">
            <a:avLst/>
          </a:prstGeom>
          <a:noFill/>
        </p:spPr>
      </p:pic>
      <p:sp>
        <p:nvSpPr>
          <p:cNvPr id="7" name="Подзаголовок 5"/>
          <p:cNvSpPr txBox="1">
            <a:spLocks/>
          </p:cNvSpPr>
          <p:nvPr/>
        </p:nvSpPr>
        <p:spPr>
          <a:xfrm>
            <a:off x="4334922" y="3417089"/>
            <a:ext cx="6150551" cy="4280080"/>
          </a:xfrm>
          <a:prstGeom prst="rect">
            <a:avLst/>
          </a:prstGeom>
        </p:spPr>
        <p:txBody>
          <a:bodyPr vert="horz" lIns="101041" tIns="50521" rIns="101041" bIns="50521" rtlCol="0"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latin typeface="Monotype Corsiva" pitchFamily="66" charset="0"/>
              </a:rPr>
              <a:t>Слідкує за зовнішнім виглядом учнів;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latin typeface="Monotype Corsiva" pitchFamily="66" charset="0"/>
              </a:rPr>
              <a:t>сприяє дотриманню правил внутрішнього розпорядку для учнів;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latin typeface="Monotype Corsiva" pitchFamily="66" charset="0"/>
              </a:rPr>
              <a:t> організовує чергування класів по школі під час перерв, на позакласних заходах , дискотеках;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latin typeface="Monotype Corsiva" pitchFamily="66" charset="0"/>
              </a:rPr>
              <a:t> проводить рейди;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latin typeface="Monotype Corsiva" pitchFamily="66" charset="0"/>
              </a:rPr>
              <a:t>проводить просвітницьку роботу з правового виховання.</a:t>
            </a:r>
            <a:endParaRPr lang="ru-RU" sz="3100" b="1" dirty="0">
              <a:latin typeface="Monotype Corsiva" pitchFamily="66" charset="0"/>
            </a:endParaRPr>
          </a:p>
          <a:p>
            <a:pPr algn="just">
              <a:spcBef>
                <a:spcPct val="20000"/>
              </a:spcBef>
              <a:defRPr/>
            </a:pPr>
            <a:endParaRPr lang="ru-RU" sz="3100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5591" y="6346047"/>
            <a:ext cx="3462138" cy="933025"/>
          </a:xfrm>
          <a:prstGeom prst="rect">
            <a:avLst/>
          </a:prstGeom>
          <a:noFill/>
        </p:spPr>
        <p:txBody>
          <a:bodyPr wrap="square" lIns="101041" tIns="50521" rIns="101041" bIns="50521" rtlCol="0">
            <a:spAutoFit/>
          </a:bodyPr>
          <a:lstStyle/>
          <a:p>
            <a:pPr algn="ctr"/>
            <a:r>
              <a:rPr lang="uk-UA" sz="2700" b="1" dirty="0">
                <a:solidFill>
                  <a:srgbClr val="FFFF00"/>
                </a:solidFill>
                <a:latin typeface="Monotype Corsiva" pitchFamily="66" charset="0"/>
              </a:rPr>
              <a:t>Міністр правопорядку – </a:t>
            </a:r>
            <a:r>
              <a:rPr lang="uk-UA" sz="2700" b="1" dirty="0" smtClean="0">
                <a:solidFill>
                  <a:srgbClr val="FFFF00"/>
                </a:solidFill>
                <a:latin typeface="Monotype Corsiva" pitchFamily="66" charset="0"/>
              </a:rPr>
              <a:t>Ілляш Діана</a:t>
            </a:r>
            <a:endParaRPr lang="ru-RU" sz="27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2" name="Picture 2" descr="C:\Documents and Settings\Admin\Рабочий стол\Фото\VipTalisman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5592" y="1945418"/>
            <a:ext cx="3454298" cy="432919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 uiExpand="1" build="p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984615" y="236180"/>
            <a:ext cx="6429420" cy="1200937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  <a:latin typeface="Monotype Corsiva" pitchFamily="66" charset="0"/>
              </a:rPr>
              <a:t>Міністерство культури та   дозвілля</a:t>
            </a:r>
            <a:endParaRPr lang="ru-RU" sz="54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98401" y="3298769"/>
            <a:ext cx="7118127" cy="4618913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Сприяє культурному та естетичному розвитку учнів;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допомагає </a:t>
            </a:r>
            <a:r>
              <a:rPr lang="ru-RU" sz="3100" b="1" dirty="0">
                <a:solidFill>
                  <a:schemeClr val="tx1"/>
                </a:solidFill>
                <a:latin typeface="Monotype Corsiva" pitchFamily="66" charset="0"/>
              </a:rPr>
              <a:t>в 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проведенні</a:t>
            </a:r>
            <a:r>
              <a:rPr lang="ru-RU" sz="3100" b="1" dirty="0">
                <a:solidFill>
                  <a:schemeClr val="tx1"/>
                </a:solidFill>
                <a:latin typeface="Monotype Corsiva" pitchFamily="66" charset="0"/>
              </a:rPr>
              <a:t>  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конкурсів</a:t>
            </a:r>
            <a:r>
              <a:rPr lang="ru-RU" sz="3100" b="1" dirty="0">
                <a:solidFill>
                  <a:schemeClr val="tx1"/>
                </a:solidFill>
                <a:latin typeface="Monotype Corsiva" pitchFamily="66" charset="0"/>
              </a:rPr>
              <a:t>, 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акцій</a:t>
            </a:r>
            <a:r>
              <a:rPr lang="ru-RU" sz="3100" b="1" dirty="0">
                <a:solidFill>
                  <a:schemeClr val="tx1"/>
                </a:solidFill>
                <a:latin typeface="Monotype Corsiva" pitchFamily="66" charset="0"/>
              </a:rPr>
              <a:t>;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виявляє та розвиває в учнів творчі здібності;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проводить вечори  відпочинку для старшокласників;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сприяє відродженню національної культури українського народу . </a:t>
            </a:r>
            <a:endParaRPr lang="ru-RU" sz="3100" dirty="0"/>
          </a:p>
          <a:p>
            <a:pPr algn="just">
              <a:buFont typeface="Wingdings" pitchFamily="2" charset="2"/>
              <a:buChar char="Ø"/>
            </a:pP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698468" y="1736780"/>
            <a:ext cx="5853094" cy="1537434"/>
          </a:xfrm>
          <a:prstGeom prst="rect">
            <a:avLst/>
          </a:prstGeom>
        </p:spPr>
        <p:txBody>
          <a:bodyPr vert="horz" lIns="101041" tIns="50521" rIns="101041" bIns="50521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В </a:t>
            </a:r>
            <a:r>
              <a:rPr lang="en-US" sz="3100" b="1" dirty="0" err="1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своїй</a:t>
            </a: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en-US" sz="31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en-US" sz="3100" b="1" dirty="0" err="1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діяльності</a:t>
            </a:r>
            <a:r>
              <a:rPr lang="en-US" sz="31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 </a:t>
            </a:r>
            <a:r>
              <a:rPr lang="en-US" sz="3100" b="1" dirty="0" err="1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керується</a:t>
            </a:r>
            <a:r>
              <a:rPr lang="en-US" sz="31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Статутом учнівського 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самоврядування</a:t>
            </a: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“ Шкільної  родини ”  </a:t>
            </a:r>
            <a:endParaRPr lang="ru-RU" sz="3100" b="1" dirty="0">
              <a:solidFill>
                <a:srgbClr val="7030A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591" y="0"/>
            <a:ext cx="3429024" cy="1758701"/>
          </a:xfrm>
          <a:prstGeom prst="rect">
            <a:avLst/>
          </a:prstGeom>
          <a:noFill/>
        </p:spPr>
      </p:pic>
      <p:pic>
        <p:nvPicPr>
          <p:cNvPr id="3074" name="Picture 2" descr="C:\Documents and Settings\Admin\Рабочий стол\Фото лдерів рамка\VipTalisman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15" y="1988329"/>
            <a:ext cx="2915191" cy="412631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627953" y="6203171"/>
            <a:ext cx="2928958" cy="933025"/>
          </a:xfrm>
          <a:prstGeom prst="rect">
            <a:avLst/>
          </a:prstGeom>
          <a:noFill/>
        </p:spPr>
        <p:txBody>
          <a:bodyPr wrap="square" lIns="101041" tIns="50521" rIns="101041" bIns="50521" rtlCol="0">
            <a:spAutoFit/>
          </a:bodyPr>
          <a:lstStyle/>
          <a:p>
            <a:pPr algn="ctr"/>
            <a:r>
              <a:rPr lang="uk-UA" sz="2700" b="1" dirty="0">
                <a:solidFill>
                  <a:srgbClr val="FFFF00"/>
                </a:solidFill>
                <a:latin typeface="Monotype Corsiva" pitchFamily="66" charset="0"/>
              </a:rPr>
              <a:t>Міністр культури – Вареник  Валерія</a:t>
            </a:r>
            <a:endParaRPr lang="ru-RU" sz="27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742109" y="338310"/>
            <a:ext cx="7365711" cy="967781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FFFF00"/>
                </a:solidFill>
                <a:latin typeface="Monotype Corsiva" pitchFamily="66" charset="0"/>
              </a:rPr>
              <a:t>Міністерство здоров'я та</a:t>
            </a:r>
            <a:r>
              <a:rPr lang="en-US" sz="60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uk-UA" sz="6000" b="1" dirty="0" smtClean="0">
                <a:solidFill>
                  <a:srgbClr val="FFFF00"/>
                </a:solidFill>
                <a:latin typeface="Monotype Corsiva" pitchFamily="66" charset="0"/>
              </a:rPr>
              <a:t>спорту</a:t>
            </a:r>
            <a:endParaRPr lang="ru-RU" sz="6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909248" y="3129603"/>
            <a:ext cx="6075763" cy="465215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Проводить пропаганду здорового способу життя;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проводить моніторинг здоров’я; 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організовує та проводить спортивні змагання, культурно-розвиваючі і творчі </a:t>
            </a:r>
            <a:r>
              <a:rPr lang="en-US" sz="3100" b="1" dirty="0">
                <a:solidFill>
                  <a:schemeClr val="tx1"/>
                </a:solidFill>
                <a:latin typeface="Monotype Corsiva" pitchFamily="66" charset="0"/>
              </a:rPr>
              <a:t>справи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; 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організовує екскурсії  і походи;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контролює за дотриманням  санітарно-гігієнічних норм у школі.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/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484154" y="1607080"/>
            <a:ext cx="6565886" cy="1452820"/>
          </a:xfrm>
          <a:prstGeom prst="rect">
            <a:avLst/>
          </a:prstGeom>
        </p:spPr>
        <p:txBody>
          <a:bodyPr vert="horz" lIns="101041" tIns="50521" rIns="101041" bIns="50521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В своїй діяльності керується Статутом учнівського 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самоврядування</a:t>
            </a: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“ Шкільної  родини ”  </a:t>
            </a:r>
            <a:endParaRPr lang="ru-RU" sz="3100" b="1" dirty="0">
              <a:solidFill>
                <a:srgbClr val="7030A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715" y="2"/>
            <a:ext cx="3374271" cy="1702575"/>
          </a:xfrm>
          <a:prstGeom prst="rect">
            <a:avLst/>
          </a:prstGeom>
          <a:noFill/>
        </p:spPr>
      </p:pic>
      <p:pic>
        <p:nvPicPr>
          <p:cNvPr id="4098" name="Picture 2" descr="C:\Documents and Settings\Admin\Рабочий стол\Фото лдерів рамка\VipTalisman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89652" y="1774015"/>
            <a:ext cx="3367259" cy="478634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270763" y="6631799"/>
            <a:ext cx="3105506" cy="933025"/>
          </a:xfrm>
          <a:prstGeom prst="rect">
            <a:avLst/>
          </a:prstGeom>
          <a:noFill/>
        </p:spPr>
        <p:txBody>
          <a:bodyPr wrap="square" lIns="101041" tIns="50521" rIns="101041" bIns="50521" rtlCol="0">
            <a:spAutoFit/>
          </a:bodyPr>
          <a:lstStyle/>
          <a:p>
            <a:pPr algn="ctr"/>
            <a:r>
              <a:rPr lang="uk-UA" sz="2700" b="1" dirty="0">
                <a:solidFill>
                  <a:srgbClr val="FFFF00"/>
                </a:solidFill>
                <a:latin typeface="Monotype Corsiva" pitchFamily="66" charset="0"/>
              </a:rPr>
              <a:t>Міністр здоров'я – Рогозовець  Ярослав</a:t>
            </a:r>
            <a:endParaRPr lang="ru-RU" sz="27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383345" y="0"/>
            <a:ext cx="6914790" cy="1607079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uk-UA" sz="6000" b="1" dirty="0" smtClean="0">
                <a:solidFill>
                  <a:srgbClr val="FFFF00"/>
                </a:solidFill>
                <a:latin typeface="Monotype Corsiva" pitchFamily="66" charset="0"/>
              </a:rPr>
              <a:t>Міністерство милосердя</a:t>
            </a:r>
            <a:endParaRPr lang="ru-RU" sz="6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12715" y="3045015"/>
            <a:ext cx="6663221" cy="4729791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uk-UA" sz="3100" b="1" dirty="0" smtClean="0">
                <a:solidFill>
                  <a:schemeClr val="tx1"/>
                </a:solidFill>
                <a:latin typeface="Monotype Corsiva" pitchFamily="66" charset="0"/>
              </a:rPr>
              <a:t>Сприяє у вихованні 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в учнів працелюбності, дбайливого ставлення до школи, її майна;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 smtClean="0">
                <a:solidFill>
                  <a:schemeClr val="tx1"/>
                </a:solidFill>
                <a:latin typeface="Monotype Corsiva" pitchFamily="66" charset="0"/>
              </a:rPr>
              <a:t>бере участь у проведенні  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благоустроїв території  школи та села;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допомагає  ветеранам, самотнім людям;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проводить доброчинні акції;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т</a:t>
            </a:r>
            <a:r>
              <a:rPr lang="uk-UA" sz="3100" b="1" dirty="0" smtClean="0">
                <a:solidFill>
                  <a:schemeClr val="tx1"/>
                </a:solidFill>
                <a:latin typeface="Monotype Corsiva" pitchFamily="66" charset="0"/>
              </a:rPr>
              <a:t>урбується  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про учнів, молодших за віком.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269839" y="1774015"/>
            <a:ext cx="7173567" cy="1419935"/>
          </a:xfrm>
          <a:prstGeom prst="rect">
            <a:avLst/>
          </a:prstGeom>
        </p:spPr>
        <p:txBody>
          <a:bodyPr vert="horz" lIns="101041" tIns="50521" rIns="101041" bIns="50521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В своїй </a:t>
            </a:r>
            <a:r>
              <a:rPr lang="en-US" sz="3100" b="1" dirty="0" err="1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діяльності</a:t>
            </a: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en-US" sz="31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en-US" sz="3100" b="1" dirty="0" err="1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керується</a:t>
            </a:r>
            <a:r>
              <a:rPr lang="en-US" sz="31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</a:p>
          <a:p>
            <a:pPr algn="ctr">
              <a:spcBef>
                <a:spcPct val="0"/>
              </a:spcBef>
              <a:defRPr/>
            </a:pPr>
            <a:r>
              <a:rPr lang="en-US" sz="3100" b="1" dirty="0" err="1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Статутом</a:t>
            </a:r>
            <a:r>
              <a:rPr lang="en-US" sz="31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учнівського 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самоврядування</a:t>
            </a:r>
            <a:r>
              <a:rPr lang="en-US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uk-UA" sz="3100" b="1" dirty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“ Шкільної  родини ”  </a:t>
            </a:r>
            <a:endParaRPr lang="ru-RU" sz="3100" b="1" dirty="0">
              <a:solidFill>
                <a:srgbClr val="7030A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4153" y="0"/>
            <a:ext cx="3554713" cy="1774015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Фото лдерів рамка\VipTalisman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79966" y="1607078"/>
            <a:ext cx="3176945" cy="473896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485077" y="6488923"/>
            <a:ext cx="2978629" cy="933025"/>
          </a:xfrm>
          <a:prstGeom prst="rect">
            <a:avLst/>
          </a:prstGeom>
          <a:noFill/>
        </p:spPr>
        <p:txBody>
          <a:bodyPr wrap="square" lIns="101041" tIns="50521" rIns="101041" bIns="50521" rtlCol="0">
            <a:spAutoFit/>
          </a:bodyPr>
          <a:lstStyle/>
          <a:p>
            <a:pPr algn="ctr"/>
            <a:r>
              <a:rPr lang="uk-UA" sz="2700" b="1" dirty="0">
                <a:solidFill>
                  <a:srgbClr val="FFFF00"/>
                </a:solidFill>
                <a:latin typeface="Monotype Corsiva" pitchFamily="66" charset="0"/>
              </a:rPr>
              <a:t>Міністр милосердя – Побірайко Катерина</a:t>
            </a:r>
            <a:endParaRPr lang="ru-RU" sz="27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353344" y="0"/>
            <a:ext cx="7536409" cy="3806278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     </a:t>
            </a:r>
            <a:endParaRPr lang="ru-RU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2114577" y="1691663"/>
            <a:ext cx="6902054" cy="1437938"/>
          </a:xfrm>
          <a:prstGeom prst="rect">
            <a:avLst/>
          </a:prstGeom>
        </p:spPr>
        <p:txBody>
          <a:bodyPr vert="horz" lIns="101041" tIns="50521" rIns="101041" bIns="50521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3100" b="1" dirty="0"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591" y="0"/>
            <a:ext cx="3286147" cy="1559701"/>
          </a:xfrm>
          <a:prstGeom prst="rect">
            <a:avLst/>
          </a:prstGeom>
          <a:noFill/>
        </p:spPr>
      </p:pic>
      <p:pic>
        <p:nvPicPr>
          <p:cNvPr id="7" name="Picture 2" descr="C:\Documents and Settings\Наташа\Мои документы\Мои рисунки\Рисунок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2781" y="1059635"/>
            <a:ext cx="9644130" cy="62239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Заголовок 4"/>
          <p:cNvSpPr txBox="1">
            <a:spLocks/>
          </p:cNvSpPr>
          <p:nvPr/>
        </p:nvSpPr>
        <p:spPr>
          <a:xfrm>
            <a:off x="1269971" y="990690"/>
            <a:ext cx="8429685" cy="5355357"/>
          </a:xfrm>
          <a:prstGeom prst="rect">
            <a:avLst/>
          </a:prstGeom>
        </p:spPr>
        <p:txBody>
          <a:bodyPr vert="horz" lIns="101041" tIns="50521" rIns="101041" bIns="50521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uk-UA" sz="4900" b="1" dirty="0">
                <a:solidFill>
                  <a:srgbClr val="FFFF00"/>
                </a:solidFill>
                <a:latin typeface="Monotype Corsiva" pitchFamily="66" charset="0"/>
                <a:ea typeface="+mj-ea"/>
                <a:cs typeface="+mj-cs"/>
              </a:rPr>
              <a:t>     </a:t>
            </a:r>
          </a:p>
          <a:p>
            <a:pPr algn="ctr">
              <a:spcBef>
                <a:spcPct val="0"/>
              </a:spcBef>
              <a:defRPr/>
            </a:pPr>
            <a:r>
              <a:rPr lang="uk-UA" sz="8000" b="1" dirty="0">
                <a:solidFill>
                  <a:srgbClr val="FFFF00"/>
                </a:solidFill>
                <a:latin typeface="Monotype Corsiva" pitchFamily="66" charset="0"/>
                <a:ea typeface="+mj-ea"/>
                <a:cs typeface="+mj-cs"/>
              </a:rPr>
              <a:t>Ми </a:t>
            </a:r>
          </a:p>
          <a:p>
            <a:pPr algn="ctr">
              <a:spcBef>
                <a:spcPct val="0"/>
              </a:spcBef>
              <a:defRPr/>
            </a:pPr>
            <a:r>
              <a:rPr lang="uk-UA" sz="8000" b="1" dirty="0">
                <a:solidFill>
                  <a:srgbClr val="FFFF00"/>
                </a:solidFill>
                <a:latin typeface="Monotype Corsiva" pitchFamily="66" charset="0"/>
                <a:ea typeface="+mj-ea"/>
                <a:cs typeface="+mj-cs"/>
              </a:rPr>
              <a:t>л</a:t>
            </a:r>
            <a:r>
              <a:rPr lang="uk-UA" sz="8000" b="1" dirty="0" smtClean="0">
                <a:solidFill>
                  <a:srgbClr val="FFFF00"/>
                </a:solidFill>
                <a:latin typeface="Monotype Corsiva" pitchFamily="66" charset="0"/>
                <a:ea typeface="+mj-ea"/>
                <a:cs typeface="+mj-cs"/>
              </a:rPr>
              <a:t>юбимо</a:t>
            </a:r>
            <a:endParaRPr lang="uk-UA" sz="8000" b="1" dirty="0">
              <a:solidFill>
                <a:srgbClr val="FFFF00"/>
              </a:solidFill>
              <a:latin typeface="Monotype Corsiva" pitchFamily="66" charset="0"/>
              <a:ea typeface="+mj-ea"/>
              <a:cs typeface="+mj-cs"/>
            </a:endParaRPr>
          </a:p>
          <a:p>
            <a:pPr algn="ctr">
              <a:spcBef>
                <a:spcPct val="0"/>
              </a:spcBef>
              <a:defRPr/>
            </a:pPr>
            <a:r>
              <a:rPr lang="uk-UA" sz="8000" b="1" dirty="0">
                <a:solidFill>
                  <a:srgbClr val="FFFF00"/>
                </a:solidFill>
                <a:latin typeface="Monotype Corsiva" pitchFamily="66" charset="0"/>
                <a:ea typeface="+mj-ea"/>
                <a:cs typeface="+mj-cs"/>
              </a:rPr>
              <a:t> нашу школу!</a:t>
            </a:r>
            <a:endParaRPr lang="ru-RU" sz="8000" b="1" dirty="0">
              <a:solidFill>
                <a:srgbClr val="FFFF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9" name="dlya-gr-defile-2-otlichnaya-instrumental_naya-muzyka(mp3-blog.info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78042" y="3879586"/>
            <a:ext cx="270669" cy="3608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10826750" cy="8120063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008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055921" y="734912"/>
            <a:ext cx="7143800" cy="3751417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     Презентацію підготувала</a:t>
            </a:r>
            <a:b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педагог – організатор</a:t>
            </a:r>
            <a:b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b="1" dirty="0" err="1" smtClean="0">
                <a:solidFill>
                  <a:srgbClr val="FFFF00"/>
                </a:solidFill>
                <a:latin typeface="Monotype Corsiva" pitchFamily="66" charset="0"/>
              </a:rPr>
              <a:t>Кузьминецької</a:t>
            </a:r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 ЗОШ І – ІІ ступенів</a:t>
            </a:r>
            <a:endParaRPr lang="ru-RU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841343" y="4656848"/>
            <a:ext cx="9501254" cy="2260703"/>
          </a:xfrm>
          <a:prstGeom prst="rect">
            <a:avLst/>
          </a:prstGeom>
        </p:spPr>
        <p:txBody>
          <a:bodyPr vert="horz" lIns="101041" tIns="50521" rIns="101041" bIns="50521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uk-UA" sz="6600" b="1" dirty="0" err="1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Трухан</a:t>
            </a:r>
            <a:endParaRPr lang="uk-UA" sz="6600" b="1" dirty="0">
              <a:solidFill>
                <a:srgbClr val="7030A0"/>
              </a:solidFill>
              <a:latin typeface="Monotype Corsiva" pitchFamily="66" charset="0"/>
              <a:ea typeface="+mj-ea"/>
              <a:cs typeface="+mj-cs"/>
            </a:endParaRPr>
          </a:p>
          <a:p>
            <a:pPr algn="ctr">
              <a:spcBef>
                <a:spcPct val="0"/>
              </a:spcBef>
              <a:defRPr/>
            </a:pPr>
            <a:r>
              <a:rPr lang="uk-UA" sz="66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Світлана</a:t>
            </a:r>
            <a:r>
              <a:rPr lang="en-US" sz="66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       </a:t>
            </a:r>
            <a:r>
              <a:rPr lang="uk-UA" sz="6600" b="1" dirty="0" smtClean="0">
                <a:solidFill>
                  <a:srgbClr val="7030A0"/>
                </a:solidFill>
                <a:latin typeface="Monotype Corsiva" pitchFamily="66" charset="0"/>
                <a:ea typeface="+mj-ea"/>
                <a:cs typeface="+mj-cs"/>
              </a:rPr>
              <a:t>Федорівна</a:t>
            </a:r>
            <a:endParaRPr lang="ru-RU" sz="6600" b="1" dirty="0">
              <a:solidFill>
                <a:srgbClr val="7030A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00461" cy="15465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9318686"/>
      </p:ext>
    </p:extLst>
  </p:cSld>
  <p:clrMapOvr>
    <a:masterClrMapping/>
  </p:clrMapOvr>
  <p:transition spd="med" advClick="0" advTm="643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87700" y="0"/>
            <a:ext cx="6902054" cy="1945417"/>
          </a:xfrm>
        </p:spPr>
        <p:txBody>
          <a:bodyPr>
            <a:normAutofit/>
          </a:bodyPr>
          <a:lstStyle/>
          <a:p>
            <a:r>
              <a:rPr lang="uk-UA" sz="8000" b="1" dirty="0">
                <a:solidFill>
                  <a:srgbClr val="FFFF00"/>
                </a:solidFill>
                <a:latin typeface="Monotype Corsiva" pitchFamily="66" charset="0"/>
              </a:rPr>
              <a:t>Наша  емблема </a:t>
            </a:r>
            <a:endParaRPr lang="ru-RU" sz="8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8" name="Подзаголовок 5"/>
          <p:cNvSpPr txBox="1">
            <a:spLocks/>
          </p:cNvSpPr>
          <p:nvPr/>
        </p:nvSpPr>
        <p:spPr>
          <a:xfrm>
            <a:off x="1341409" y="5488791"/>
            <a:ext cx="8243462" cy="2030030"/>
          </a:xfrm>
          <a:prstGeom prst="rect">
            <a:avLst/>
          </a:prstGeom>
        </p:spPr>
        <p:txBody>
          <a:bodyPr vert="horz" lIns="101041" tIns="50521" rIns="101041" bIns="50521"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20000"/>
              </a:spcBef>
              <a:defRPr/>
            </a:pPr>
            <a:r>
              <a:rPr lang="uk-UA" sz="49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Символізує  єдність колективу, вільне спілкування</a:t>
            </a:r>
          </a:p>
          <a:p>
            <a:pPr algn="just">
              <a:spcBef>
                <a:spcPct val="20000"/>
              </a:spcBef>
              <a:defRPr/>
            </a:pPr>
            <a:endParaRPr lang="ru-RU" sz="3100" b="1" spc="55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2084" y="1691663"/>
            <a:ext cx="5646020" cy="322562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 advClick="0" advTm="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27029" y="734912"/>
            <a:ext cx="9286939" cy="6111201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     </a:t>
            </a:r>
            <a:endParaRPr lang="ru-RU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1768533" y="564393"/>
            <a:ext cx="7417574" cy="6735499"/>
          </a:xfrm>
          <a:prstGeom prst="rect">
            <a:avLst/>
          </a:prstGeom>
        </p:spPr>
        <p:txBody>
          <a:bodyPr vert="horz" lIns="101041" tIns="50521" rIns="101041" bIns="50521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uk-UA" sz="8000" b="1" dirty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Дякую </a:t>
            </a:r>
          </a:p>
          <a:p>
            <a:pPr algn="ctr">
              <a:spcBef>
                <a:spcPct val="0"/>
              </a:spcBef>
              <a:defRPr/>
            </a:pPr>
            <a:r>
              <a:rPr lang="uk-UA" sz="8000" b="1" dirty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за</a:t>
            </a:r>
          </a:p>
          <a:p>
            <a:pPr algn="ctr">
              <a:spcBef>
                <a:spcPct val="0"/>
              </a:spcBef>
              <a:defRPr/>
            </a:pPr>
            <a:r>
              <a:rPr lang="uk-UA" sz="8000" b="1" dirty="0">
                <a:solidFill>
                  <a:srgbClr val="FF0000"/>
                </a:solidFill>
                <a:latin typeface="Monotype Corsiva" pitchFamily="66" charset="0"/>
                <a:ea typeface="+mj-ea"/>
                <a:cs typeface="+mj-cs"/>
              </a:rPr>
              <a:t>увагу!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533" y="1488263"/>
            <a:ext cx="8715435" cy="467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5065977"/>
      </p:ext>
    </p:extLst>
  </p:cSld>
  <p:clrMapOvr>
    <a:masterClrMapping/>
  </p:clrMapOvr>
  <p:transition spd="med" advClick="0" advTm="643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916099" y="130679"/>
            <a:ext cx="4998900" cy="1945417"/>
          </a:xfrm>
        </p:spPr>
        <p:txBody>
          <a:bodyPr>
            <a:normAutofit/>
          </a:bodyPr>
          <a:lstStyle/>
          <a:p>
            <a:r>
              <a:rPr lang="uk-UA" sz="8000" b="1" dirty="0">
                <a:solidFill>
                  <a:srgbClr val="FFFF00"/>
                </a:solidFill>
                <a:latin typeface="Monotype Corsiva" pitchFamily="66" charset="0"/>
              </a:rPr>
              <a:t>Герб школи </a:t>
            </a:r>
            <a:endParaRPr lang="ru-RU" sz="8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9" name="Рисунок 8" descr="Герб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402" y="1546657"/>
            <a:ext cx="4540012" cy="5513770"/>
          </a:xfrm>
          <a:prstGeom prst="rect">
            <a:avLst/>
          </a:prstGeom>
        </p:spPr>
      </p:pic>
      <p:sp>
        <p:nvSpPr>
          <p:cNvPr id="8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715553" y="1353325"/>
            <a:ext cx="5841358" cy="6005505"/>
          </a:xfrm>
        </p:spPr>
        <p:txBody>
          <a:bodyPr>
            <a:noAutofit/>
          </a:bodyPr>
          <a:lstStyle/>
          <a:p>
            <a:pPr algn="just"/>
            <a:endParaRPr lang="uk-UA" sz="3100" b="1" i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/>
            <a:r>
              <a:rPr lang="uk-UA" sz="3100" b="1" i="1" dirty="0">
                <a:solidFill>
                  <a:schemeClr val="tx1"/>
                </a:solidFill>
                <a:latin typeface="Monotype Corsiva" pitchFamily="66" charset="0"/>
              </a:rPr>
              <a:t>Символ школи – Сова, 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що стоїть з книгою – вікова мудрість людини та  природи.</a:t>
            </a:r>
          </a:p>
          <a:p>
            <a:pPr algn="just"/>
            <a:endParaRPr lang="uk-UA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l"/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Книга – символ </a:t>
            </a:r>
            <a:r>
              <a:rPr lang="uk-UA" sz="3100" b="1" dirty="0" smtClean="0">
                <a:solidFill>
                  <a:schemeClr val="tx1"/>
                </a:solidFill>
                <a:latin typeface="Monotype Corsiva" pitchFamily="66" charset="0"/>
              </a:rPr>
              <a:t>фундаментальності 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знань та наук в подальшому житті.</a:t>
            </a:r>
          </a:p>
          <a:p>
            <a:pPr algn="just"/>
            <a:endParaRPr lang="uk-UA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/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Вінок з квітів – символ єдності нашого народу.</a:t>
            </a:r>
          </a:p>
          <a:p>
            <a:pPr algn="just"/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 algn="just"/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0" name="Подзаголовок 5"/>
          <p:cNvSpPr txBox="1">
            <a:spLocks/>
          </p:cNvSpPr>
          <p:nvPr/>
        </p:nvSpPr>
        <p:spPr>
          <a:xfrm>
            <a:off x="4969306" y="4905878"/>
            <a:ext cx="4377252" cy="2537537"/>
          </a:xfrm>
          <a:prstGeom prst="rect">
            <a:avLst/>
          </a:prstGeom>
        </p:spPr>
        <p:txBody>
          <a:bodyPr vert="horz" lIns="101041" tIns="50521" rIns="101041" bIns="50521" rtlCol="0">
            <a:noAutofit/>
          </a:bodyPr>
          <a:lstStyle/>
          <a:p>
            <a:r>
              <a:rPr lang="uk-UA" sz="3100" b="1" dirty="0">
                <a:latin typeface="Monotype Corsiva" pitchFamily="66" charset="0"/>
              </a:rPr>
              <a:t> </a:t>
            </a:r>
            <a:endParaRPr lang="ru-RU" sz="3100" dirty="0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353344" y="3"/>
            <a:ext cx="242528" cy="302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1041" tIns="50521" rIns="101041" bIns="50521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8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8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8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8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uild="p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987700" y="0"/>
            <a:ext cx="6902054" cy="1522494"/>
          </a:xfrm>
        </p:spPr>
        <p:txBody>
          <a:bodyPr>
            <a:normAutofit/>
          </a:bodyPr>
          <a:lstStyle/>
          <a:p>
            <a:r>
              <a:rPr lang="uk-UA" sz="8000" b="1" dirty="0">
                <a:solidFill>
                  <a:srgbClr val="FFFF00"/>
                </a:solidFill>
                <a:latin typeface="Monotype Corsiva" pitchFamily="66" charset="0"/>
              </a:rPr>
              <a:t>Прапор  школи </a:t>
            </a:r>
            <a:endParaRPr lang="ru-RU" sz="8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 txBox="1">
            <a:spLocks/>
          </p:cNvSpPr>
          <p:nvPr/>
        </p:nvSpPr>
        <p:spPr>
          <a:xfrm>
            <a:off x="4969278" y="1691664"/>
            <a:ext cx="5373319" cy="4654383"/>
          </a:xfrm>
          <a:prstGeom prst="rect">
            <a:avLst/>
          </a:prstGeom>
        </p:spPr>
        <p:txBody>
          <a:bodyPr vert="horz" lIns="101041" tIns="50521" rIns="101041" bIns="50521" rtlCol="0">
            <a:noAutofit/>
          </a:bodyPr>
          <a:lstStyle/>
          <a:p>
            <a:pPr algn="just">
              <a:spcBef>
                <a:spcPct val="20000"/>
              </a:spcBef>
              <a:defRPr/>
            </a:pPr>
            <a:r>
              <a:rPr lang="uk-UA" sz="3100" b="1" dirty="0">
                <a:latin typeface="Monotype Corsiva" pitchFamily="66" charset="0"/>
              </a:rPr>
              <a:t>Кольори прапора відповідають кольорам герба школи</a:t>
            </a:r>
            <a:r>
              <a:rPr lang="uk-UA" sz="3100" b="1" dirty="0" smtClean="0">
                <a:latin typeface="Monotype Corsiva" pitchFamily="66" charset="0"/>
              </a:rPr>
              <a:t>.</a:t>
            </a:r>
            <a:endParaRPr lang="uk-UA" sz="3100" b="1" dirty="0">
              <a:latin typeface="Monotype Corsiva" pitchFamily="66" charset="0"/>
            </a:endParaRPr>
          </a:p>
          <a:p>
            <a:pPr algn="just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uk-UA" sz="3100" b="1" dirty="0">
                <a:latin typeface="Monotype Corsiva" pitchFamily="66" charset="0"/>
              </a:rPr>
              <a:t>Синій колір – чесність, вірність і чистота помислів.</a:t>
            </a:r>
          </a:p>
          <a:p>
            <a:pPr algn="just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uk-UA" sz="3100" b="1" dirty="0">
                <a:latin typeface="Monotype Corsiva" pitchFamily="66" charset="0"/>
              </a:rPr>
              <a:t>Зелений колір – надія, свобод</a:t>
            </a:r>
            <a:r>
              <a:rPr lang="ru-RU" sz="3100" b="1" dirty="0">
                <a:latin typeface="Monotype Corsiva" pitchFamily="66" charset="0"/>
              </a:rPr>
              <a:t>а</a:t>
            </a:r>
            <a:r>
              <a:rPr lang="uk-UA" sz="3100" b="1" dirty="0">
                <a:latin typeface="Monotype Corsiva" pitchFamily="66" charset="0"/>
              </a:rPr>
              <a:t> і радість.</a:t>
            </a:r>
          </a:p>
          <a:p>
            <a:pPr algn="just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uk-UA" sz="3100" b="1" dirty="0">
                <a:latin typeface="Monotype Corsiva" pitchFamily="66" charset="0"/>
              </a:rPr>
              <a:t> Червоний колір – любов, сміливість і мужність.</a:t>
            </a:r>
          </a:p>
          <a:p>
            <a:pPr algn="just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uk-UA" sz="3100" b="1" dirty="0">
              <a:latin typeface="Monotype Corsiva" pitchFamily="66" charset="0"/>
            </a:endParaRPr>
          </a:p>
          <a:p>
            <a:pPr algn="just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uk-UA" sz="3100" b="1" dirty="0">
              <a:latin typeface="Monotype Corsiva" pitchFamily="66" charset="0"/>
            </a:endParaRPr>
          </a:p>
          <a:p>
            <a:pPr algn="just">
              <a:spcBef>
                <a:spcPct val="20000"/>
              </a:spcBef>
              <a:defRPr/>
            </a:pPr>
            <a:endParaRPr lang="uk-UA" sz="3100" b="1" dirty="0">
              <a:latin typeface="Monotype Corsiva" pitchFamily="66" charset="0"/>
            </a:endParaRPr>
          </a:p>
          <a:p>
            <a:pPr algn="just">
              <a:spcBef>
                <a:spcPct val="20000"/>
              </a:spcBef>
              <a:defRPr/>
            </a:pPr>
            <a:endParaRPr lang="ru-RU" sz="3100" b="1" dirty="0">
              <a:latin typeface="Monotype Corsiva" pitchFamily="66" charset="0"/>
            </a:endParaRPr>
          </a:p>
        </p:txBody>
      </p:sp>
      <p:pic>
        <p:nvPicPr>
          <p:cNvPr id="7" name="Рисунок 6" descr="Темний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343" y="2875848"/>
            <a:ext cx="3874181" cy="29604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129592" y="0"/>
            <a:ext cx="5760161" cy="1607079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FF00"/>
                </a:solidFill>
                <a:latin typeface="Monotype Corsiva" pitchFamily="66" charset="0"/>
              </a:rPr>
              <a:t>     </a:t>
            </a:r>
            <a:r>
              <a:rPr lang="uk-UA" sz="8000" b="1" dirty="0">
                <a:solidFill>
                  <a:srgbClr val="FFFF00"/>
                </a:solidFill>
                <a:latin typeface="Monotype Corsiva" pitchFamily="66" charset="0"/>
              </a:rPr>
              <a:t>Наш девіз</a:t>
            </a:r>
            <a:r>
              <a:rPr lang="en-US" sz="8000" b="1" dirty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uk-UA" sz="8000" b="1" dirty="0">
                <a:solidFill>
                  <a:srgbClr val="FFFF00"/>
                </a:solidFill>
                <a:latin typeface="Monotype Corsiva" pitchFamily="66" charset="0"/>
              </a:rPr>
              <a:t>:</a:t>
            </a:r>
            <a:endParaRPr lang="ru-RU" sz="8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592" y="0"/>
            <a:ext cx="3272178" cy="182641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55591" y="3059899"/>
            <a:ext cx="9924859" cy="3426016"/>
          </a:xfrm>
          <a:prstGeom prst="rect">
            <a:avLst/>
          </a:prstGeom>
        </p:spPr>
        <p:txBody>
          <a:bodyPr wrap="square" lIns="101041" tIns="50521" rIns="101041" bIns="50521">
            <a:spAutoFit/>
          </a:bodyPr>
          <a:lstStyle/>
          <a:p>
            <a:r>
              <a:rPr lang="uk-UA" sz="54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Наша школа – це маленька країна,</a:t>
            </a:r>
          </a:p>
          <a:p>
            <a:r>
              <a:rPr lang="uk-UA" sz="54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Наша школа – це велика  сім'я, </a:t>
            </a:r>
          </a:p>
          <a:p>
            <a:r>
              <a:rPr lang="uk-UA" sz="54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Наша школа – це єдина родина,</a:t>
            </a:r>
          </a:p>
          <a:p>
            <a:r>
              <a:rPr lang="uk-UA" sz="5400" b="1" spc="5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Кожен кожного знає в ім'я. </a:t>
            </a:r>
            <a:endParaRPr lang="uk-UA" sz="5400" dirty="0"/>
          </a:p>
        </p:txBody>
      </p:sp>
    </p:spTree>
    <p:custDataLst>
      <p:tags r:id="rId1"/>
    </p:custDataLst>
  </p:cSld>
  <p:clrMapOvr>
    <a:masterClrMapping/>
  </p:clrMapOvr>
  <p:transition spd="slow" advClick="0" advTm="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5974" y="-1"/>
            <a:ext cx="10614805" cy="1762481"/>
          </a:xfrm>
        </p:spPr>
        <p:txBody>
          <a:bodyPr>
            <a:noAutofit/>
          </a:bodyPr>
          <a:lstStyle/>
          <a:p>
            <a:r>
              <a:rPr lang="uk-UA" sz="6600" b="1" dirty="0" smtClean="0">
                <a:solidFill>
                  <a:srgbClr val="FFFF00"/>
                </a:solidFill>
                <a:latin typeface="Monotype Corsiva" pitchFamily="66" charset="0"/>
              </a:rPr>
              <a:t>Структура</a:t>
            </a:r>
            <a:r>
              <a:rPr lang="en-US" sz="6600" b="1" dirty="0" smtClean="0">
                <a:solidFill>
                  <a:srgbClr val="FFFF00"/>
                </a:solidFill>
                <a:latin typeface="Monotype Corsiva" pitchFamily="66" charset="0"/>
              </a:rPr>
              <a:t>  </a:t>
            </a:r>
            <a:r>
              <a:rPr lang="uk-UA" sz="6600" b="1" dirty="0" smtClean="0">
                <a:solidFill>
                  <a:srgbClr val="FFFF00"/>
                </a:solidFill>
                <a:latin typeface="Monotype Corsiva" pitchFamily="66" charset="0"/>
              </a:rPr>
              <a:t>учнівського самоврядування</a:t>
            </a:r>
            <a:endParaRPr lang="ru-RU" sz="66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Новый%20точечный%20рисуно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06" y="1702577"/>
            <a:ext cx="9644130" cy="6121932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663758" y="223355"/>
            <a:ext cx="8057021" cy="1278892"/>
          </a:xfrm>
        </p:spPr>
        <p:txBody>
          <a:bodyPr>
            <a:noAutofit/>
          </a:bodyPr>
          <a:lstStyle/>
          <a:p>
            <a:r>
              <a:rPr lang="uk-UA" sz="5300" b="1" dirty="0" smtClean="0">
                <a:solidFill>
                  <a:srgbClr val="FFFF00"/>
                </a:solidFill>
                <a:latin typeface="Monotype Corsiva" pitchFamily="66" charset="0"/>
              </a:rPr>
              <a:t>Мета  учнівського самоврядування</a:t>
            </a:r>
            <a:endParaRPr lang="ru-RU" sz="53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98467" y="2488395"/>
            <a:ext cx="9358377" cy="529335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uk-UA" sz="20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Розвиток  соціальної та організаторської активності учнів шляхом їхнього залучення до демократичного управління.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Створення сприятливих умов для ефективної громадської діяльності та лідерських якостей учнів.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Створення умов для реалізації  своїх інтересів та потреб.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Об'єднання зусиль для добрих і корисних справ.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Виховання в учнів активної життєвої позиції , підготовка до дієвої участі  демократичного управлінні суспільством.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492" y="2"/>
            <a:ext cx="3257685" cy="174055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6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6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6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6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6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6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6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6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6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663757" y="3"/>
            <a:ext cx="7993076" cy="1740551"/>
          </a:xfrm>
        </p:spPr>
        <p:txBody>
          <a:bodyPr>
            <a:noAutofit/>
          </a:bodyPr>
          <a:lstStyle/>
          <a:p>
            <a:r>
              <a:rPr lang="uk-UA" sz="5300" b="1" dirty="0" smtClean="0">
                <a:solidFill>
                  <a:srgbClr val="FFFF00"/>
                </a:solidFill>
                <a:latin typeface="Monotype Corsiva" pitchFamily="66" charset="0"/>
              </a:rPr>
              <a:t>Завдання</a:t>
            </a:r>
            <a:r>
              <a:rPr lang="en-US" sz="53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uk-UA" sz="5300" b="1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uk-UA" sz="5300" b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uk-UA" sz="5300" b="1" dirty="0" smtClean="0">
                <a:solidFill>
                  <a:srgbClr val="FFFF00"/>
                </a:solidFill>
                <a:latin typeface="Monotype Corsiva" pitchFamily="66" charset="0"/>
              </a:rPr>
              <a:t>учнівського  самоврядування</a:t>
            </a:r>
            <a:endParaRPr lang="ru-RU" sz="53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987699" y="2114586"/>
            <a:ext cx="8140584" cy="4990490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Розвивати ініціативу учнів  у процесі колективних творчих справ.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Запобігати  негативні прояви  в учнівському  середовищі.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Виявляти індивідуальні якості  учнів через різні  форми позакласної роботи.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uk-UA" sz="3100" b="1" dirty="0" smtClean="0">
                <a:solidFill>
                  <a:schemeClr val="tx1"/>
                </a:solidFill>
                <a:latin typeface="Monotype Corsiva" pitchFamily="66" charset="0"/>
              </a:rPr>
              <a:t>Підвищувати  інтелектуальний рівень 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учнів,  виховання добра  та  милосердя.</a:t>
            </a:r>
          </a:p>
          <a:p>
            <a:pPr algn="just">
              <a:buFont typeface="Wingdings" pitchFamily="2" charset="2"/>
              <a:buChar char="Ø"/>
            </a:pP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uk-UA" sz="3100" b="1" dirty="0" smtClean="0">
                <a:solidFill>
                  <a:schemeClr val="tx1"/>
                </a:solidFill>
                <a:latin typeface="Monotype Corsiva" pitchFamily="66" charset="0"/>
              </a:rPr>
              <a:t>Забезпечувати  захист  </a:t>
            </a:r>
            <a:r>
              <a:rPr lang="uk-UA" sz="3100" b="1" dirty="0">
                <a:solidFill>
                  <a:schemeClr val="tx1"/>
                </a:solidFill>
                <a:latin typeface="Monotype Corsiva" pitchFamily="66" charset="0"/>
              </a:rPr>
              <a:t>прав  та інтересів учнів.</a:t>
            </a:r>
            <a:endParaRPr lang="ru-RU" sz="31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739"/>
            <a:ext cx="3198797" cy="178190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КОЛА\Бланки дипломів,грамот,запрошень.подяк\Фони\colourback_1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826750" cy="812006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599814" y="3"/>
            <a:ext cx="8226938" cy="1161208"/>
          </a:xfrm>
        </p:spPr>
        <p:txBody>
          <a:bodyPr>
            <a:normAutofit fontScale="90000"/>
          </a:bodyPr>
          <a:lstStyle/>
          <a:p>
            <a:r>
              <a:rPr lang="uk-UA" sz="8000" b="1" dirty="0" smtClean="0">
                <a:solidFill>
                  <a:srgbClr val="FFFF00"/>
                </a:solidFill>
                <a:latin typeface="Monotype Corsiva" pitchFamily="66" charset="0"/>
              </a:rPr>
              <a:t>Наші  партнери</a:t>
            </a:r>
            <a:endParaRPr lang="ru-RU" sz="80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2431769" y="1268740"/>
          <a:ext cx="7676050" cy="6513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Рисунок 6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277" y="0"/>
            <a:ext cx="3616660" cy="1781903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9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904</TotalTime>
  <Words>618</Words>
  <Application>Microsoft Office PowerPoint</Application>
  <PresentationFormat>B4 (ISO) (250x353 мм)</PresentationFormat>
  <Paragraphs>135</Paragraphs>
  <Slides>20</Slides>
  <Notes>20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  Організація учнівського самоврядування  Кузьминецької  загальноосвітньої школи І – ІІ ступенів  </vt:lpstr>
      <vt:lpstr>Наша  емблема </vt:lpstr>
      <vt:lpstr>Герб школи </vt:lpstr>
      <vt:lpstr>Прапор  школи </vt:lpstr>
      <vt:lpstr>     Наш девіз :</vt:lpstr>
      <vt:lpstr>Структура  учнівського самоврядування</vt:lpstr>
      <vt:lpstr>Мета  учнівського самоврядування</vt:lpstr>
      <vt:lpstr>Завдання  учнівського  самоврядування</vt:lpstr>
      <vt:lpstr>Наші  партнери</vt:lpstr>
      <vt:lpstr>Основні  документи,  які  регулюють  діяльність учнівського   самоврядування  “ Шкільної родини ”</vt:lpstr>
      <vt:lpstr>Слайд 11</vt:lpstr>
      <vt:lpstr>     Міністерство  освіти</vt:lpstr>
      <vt:lpstr>Міністерство  інформації</vt:lpstr>
      <vt:lpstr>     Міністерство дисципліни  та правопорядку</vt:lpstr>
      <vt:lpstr>Міністерство культури та   дозвілля</vt:lpstr>
      <vt:lpstr>Міністерство здоров'я та спорту</vt:lpstr>
      <vt:lpstr> Міністерство милосердя</vt:lpstr>
      <vt:lpstr>     </vt:lpstr>
      <vt:lpstr>     Презентацію підготувала педагог – організатор Кузьминецької ЗОШ І – ІІ ступенів</vt:lpstr>
      <vt:lpstr>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</dc:creator>
  <cp:lastModifiedBy>Win7</cp:lastModifiedBy>
  <cp:revision>141</cp:revision>
  <dcterms:created xsi:type="dcterms:W3CDTF">2013-10-15T21:20:19Z</dcterms:created>
  <dcterms:modified xsi:type="dcterms:W3CDTF">2016-04-04T08:06:56Z</dcterms:modified>
</cp:coreProperties>
</file>