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61" r:id="rId4"/>
    <p:sldId id="257" r:id="rId5"/>
    <p:sldId id="258" r:id="rId6"/>
    <p:sldId id="259" r:id="rId7"/>
    <p:sldId id="264" r:id="rId8"/>
    <p:sldId id="265" r:id="rId9"/>
    <p:sldId id="263" r:id="rId10"/>
    <p:sldId id="267" r:id="rId11"/>
    <p:sldId id="266" r:id="rId12"/>
    <p:sldId id="268" r:id="rId13"/>
    <p:sldId id="280" r:id="rId14"/>
    <p:sldId id="269" r:id="rId15"/>
    <p:sldId id="270" r:id="rId16"/>
    <p:sldId id="271" r:id="rId17"/>
    <p:sldId id="273" r:id="rId18"/>
    <p:sldId id="274" r:id="rId19"/>
    <p:sldId id="272" r:id="rId20"/>
    <p:sldId id="275" r:id="rId21"/>
    <p:sldId id="276" r:id="rId22"/>
    <p:sldId id="278" r:id="rId23"/>
    <p:sldId id="277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9F9AC-607E-4BE5-BB16-BAAE3E1E3DA0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CE85C-3C67-44D1-8EA0-02E706F4F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CE85C-3C67-44D1-8EA0-02E706F4FFC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ACD53-D54D-4729-B488-5EE503A0792D}" type="datetimeFigureOut">
              <a:rPr lang="ru-RU" smtClean="0"/>
              <a:pPr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CCB3D-0972-4212-9A99-ADDFE9AF0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33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28936__music-air-wallpaper-wallpapers_p.jpg"/>
          <p:cNvPicPr>
            <a:picLocks noChangeAspect="1"/>
          </p:cNvPicPr>
          <p:nvPr/>
        </p:nvPicPr>
        <p:blipFill>
          <a:blip r:embed="rId3" cstate="print"/>
          <a:srcRect l="192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5656" y="404664"/>
            <a:ext cx="630493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Урок – </a:t>
            </a:r>
            <a:r>
              <a:rPr lang="ru-RU" sz="5400" b="1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гра</a:t>
            </a:r>
            <a:endParaRPr lang="ru-RU" sz="5400" b="1" spc="50" dirty="0" smtClean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uk-UA" sz="5400" b="1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“Кафе</a:t>
            </a:r>
            <a:r>
              <a:rPr lang="uk-UA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</a:t>
            </a:r>
          </a:p>
          <a:p>
            <a:pPr algn="ctr"/>
            <a:r>
              <a:rPr lang="uk-UA" sz="5400" b="1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“Вечірня</a:t>
            </a:r>
            <a:r>
              <a:rPr lang="uk-UA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</a:t>
            </a:r>
            <a:r>
              <a:rPr lang="uk-UA" sz="5400" b="1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пісня”</a:t>
            </a:r>
            <a:endParaRPr lang="uk-UA" sz="5400" b="1" spc="50" dirty="0" smtClean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uk-UA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4 клас</a:t>
            </a:r>
            <a:endParaRPr lang="ru-RU" sz="54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4293096"/>
            <a:ext cx="53415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Підготувала</a:t>
            </a:r>
          </a:p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вчитель музичного мистецтва</a:t>
            </a:r>
          </a:p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Смілянської ЗОШ І-ІІІ ступенів №7</a:t>
            </a:r>
          </a:p>
          <a:p>
            <a:pPr algn="ctr"/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Царинна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Людмила Геннадіївна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6165304"/>
            <a:ext cx="16514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2016 р.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63688" y="188640"/>
            <a:ext cx="73803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Печиво з записками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1619672" cy="1214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1988840"/>
            <a:ext cx="8136904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Колискова пісня </a:t>
            </a:r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– </a:t>
            </a:r>
          </a:p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це музично - поетичний твір,</a:t>
            </a:r>
          </a:p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який співають, коли заколисують дитину.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79912" y="260648"/>
            <a:ext cx="53640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Морозиво</a:t>
            </a:r>
          </a:p>
          <a:p>
            <a:pPr algn="ctr"/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“Інтерактив”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7" name="Рисунок 16" descr="image049.jpg"/>
          <p:cNvPicPr>
            <a:picLocks noChangeAspect="1"/>
          </p:cNvPicPr>
          <p:nvPr/>
        </p:nvPicPr>
        <p:blipFill>
          <a:blip r:embed="rId4" cstate="print"/>
          <a:srcRect l="4532" t="3535" r="1705" b="4564"/>
          <a:stretch>
            <a:fillRect/>
          </a:stretch>
        </p:blipFill>
        <p:spPr>
          <a:xfrm>
            <a:off x="4211960" y="2204864"/>
            <a:ext cx="441741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0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924944"/>
            <a:ext cx="3456384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404664"/>
            <a:ext cx="3163517" cy="2090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188640"/>
            <a:ext cx="882047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Морозиво </a:t>
            </a: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“Інтерактив”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93853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Характер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мелод</a:t>
            </a:r>
            <a:r>
              <a:rPr lang="uk-UA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ії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2033464"/>
            <a:ext cx="7560840" cy="46358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488832" cy="5112568"/>
          </a:xfrm>
        </p:spPr>
        <p:txBody>
          <a:bodyPr numCol="2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Наспівна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Рішуча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Активна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М'яка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Танцювальна 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Плавна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Ніжна</a:t>
            </a:r>
          </a:p>
          <a:p>
            <a:endParaRPr lang="uk-UA" sz="3600" b="1" i="1" spc="5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endParaRPr lang="uk-UA" sz="3600" b="1" i="1" spc="5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Трагічна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Світла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Лірична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Протяжна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Грізна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Виразна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Спокійна</a:t>
            </a:r>
          </a:p>
          <a:p>
            <a:endParaRPr lang="uk-UA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188640"/>
            <a:ext cx="882047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Морозиво </a:t>
            </a: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“Інтерактив”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93853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Характер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мелод</a:t>
            </a:r>
            <a:r>
              <a:rPr lang="uk-UA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ії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2033464"/>
            <a:ext cx="7560840" cy="46358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99592" y="2060848"/>
            <a:ext cx="7488832" cy="5112568"/>
          </a:xfrm>
        </p:spPr>
        <p:txBody>
          <a:bodyPr numCol="2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Наспівна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Рішуча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Активна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М'яка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Мелодійна</a:t>
            </a:r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uk-UA" sz="3600" b="1" i="1" spc="5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Плавна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Ніжна</a:t>
            </a:r>
          </a:p>
          <a:p>
            <a:endParaRPr lang="uk-UA" sz="3600" b="1" i="1" spc="5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endParaRPr lang="uk-UA" sz="3600" b="1" i="1" spc="50" dirty="0" smtClean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Трагічна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Світла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Лірична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Протяжна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Грізна</a:t>
            </a:r>
          </a:p>
          <a:p>
            <a:r>
              <a:rPr lang="uk-UA" sz="3600" b="1" i="1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Виразна</a:t>
            </a:r>
          </a:p>
          <a:p>
            <a:r>
              <a:rPr lang="uk-UA" sz="3600" b="1" i="1" u="sng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Спокійна</a:t>
            </a:r>
          </a:p>
          <a:p>
            <a:endParaRPr lang="uk-UA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eaturing-dancing-kids-21562073.jpg"/>
          <p:cNvPicPr>
            <a:picLocks noChangeAspect="1"/>
          </p:cNvPicPr>
          <p:nvPr/>
        </p:nvPicPr>
        <p:blipFill>
          <a:blip r:embed="rId3" cstate="print"/>
          <a:srcRect l="3538" r="2751" b="525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0"/>
            <a:ext cx="882047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38100" cmpd="sng">
                  <a:solidFill>
                    <a:schemeClr val="tx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Танцювальний майданчик</a:t>
            </a:r>
            <a:endParaRPr lang="ru-RU" sz="6600" b="1" dirty="0">
              <a:ln w="38100" cmpd="sng">
                <a:solidFill>
                  <a:schemeClr val="tx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548680"/>
            <a:ext cx="882047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Сік </a:t>
            </a:r>
            <a:r>
              <a:rPr lang="uk-UA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“Заспівай”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628800"/>
            <a:ext cx="2232248" cy="39728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91880" y="3212976"/>
            <a:ext cx="52920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Вправи</a:t>
            </a:r>
          </a:p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для </a:t>
            </a: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розспівування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Кава </a:t>
            </a:r>
            <a:r>
              <a:rPr lang="uk-UA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“Експрессо”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052736"/>
            <a:ext cx="417646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267744" y="3573016"/>
            <a:ext cx="662473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Українська</a:t>
            </a:r>
          </a:p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народна пісня в обробці М.</a:t>
            </a:r>
            <a:r>
              <a:rPr lang="uk-U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Вериківського</a:t>
            </a:r>
            <a:endParaRPr lang="uk-UA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uk-U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“Котику</a:t>
            </a:r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сіренький…”</a:t>
            </a:r>
          </a:p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(слухання)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11760" y="0"/>
            <a:ext cx="67322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Кава </a:t>
            </a:r>
            <a:r>
              <a:rPr lang="uk-UA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“Експрессо”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 descr="-25-6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1191" y="1147762"/>
            <a:ext cx="8561289" cy="5449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0"/>
            <a:ext cx="1584176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 rot="21263741">
            <a:off x="5142005" y="3141265"/>
            <a:ext cx="1878281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57898">
            <a:off x="5001937" y="2995162"/>
            <a:ext cx="2092209" cy="7211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000" b="1" spc="50" dirty="0" smtClean="0">
                <a:ln w="6350">
                  <a:solidFill>
                    <a:schemeClr val="bg1"/>
                  </a:solidFill>
                </a:ln>
                <a:solidFill>
                  <a:srgbClr val="8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щодо</a:t>
            </a:r>
            <a:endParaRPr lang="ru-RU" sz="4000" b="1" spc="50" dirty="0">
              <a:ln w="6350">
                <a:solidFill>
                  <a:schemeClr val="bg1"/>
                </a:solidFill>
              </a:ln>
              <a:solidFill>
                <a:srgbClr val="8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Кава </a:t>
            </a:r>
            <a:r>
              <a:rPr lang="uk-UA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“Експрессо”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052736"/>
            <a:ext cx="417646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267744" y="3573016"/>
            <a:ext cx="662473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Українська</a:t>
            </a:r>
          </a:p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народна пісня в обробці М.</a:t>
            </a:r>
            <a:r>
              <a:rPr lang="uk-U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Вериківського</a:t>
            </a:r>
            <a:endParaRPr lang="uk-UA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uk-UA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“Котику</a:t>
            </a:r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сіренький…”</a:t>
            </a:r>
          </a:p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(виконання)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3" cstate="print"/>
          <a:srcRect r="445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6372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Кінозал в 3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D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28936__music-air-wallpaper-wallpapers_p.jpg"/>
          <p:cNvPicPr>
            <a:picLocks noChangeAspect="1"/>
          </p:cNvPicPr>
          <p:nvPr/>
        </p:nvPicPr>
        <p:blipFill>
          <a:blip r:embed="rId3" cstate="print"/>
          <a:srcRect l="1928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vse-mojno-350x4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8286" y="176808"/>
            <a:ext cx="5702026" cy="6516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Салат </a:t>
            </a:r>
            <a:r>
              <a:rPr lang="uk-UA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“Олів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’</a:t>
            </a:r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є”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628800"/>
            <a:ext cx="6264696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Яблучка </a:t>
            </a:r>
            <a:r>
              <a:rPr lang="uk-UA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“Мікрофон”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1628800"/>
            <a:ext cx="417646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ku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429000"/>
            <a:ext cx="1570980" cy="2227510"/>
          </a:xfrm>
          <a:prstGeom prst="rect">
            <a:avLst/>
          </a:prstGeom>
        </p:spPr>
      </p:pic>
      <p:pic>
        <p:nvPicPr>
          <p:cNvPr id="6" name="Рисунок 5" descr="0ku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1628800"/>
            <a:ext cx="1570980" cy="2227508"/>
          </a:xfrm>
          <a:prstGeom prst="rect">
            <a:avLst/>
          </a:prstGeom>
        </p:spPr>
      </p:pic>
      <p:pic>
        <p:nvPicPr>
          <p:cNvPr id="7" name="Рисунок 6" descr="0ku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1124744"/>
            <a:ext cx="1570980" cy="2227508"/>
          </a:xfrm>
          <a:prstGeom prst="rect">
            <a:avLst/>
          </a:prstGeom>
        </p:spPr>
      </p:pic>
      <p:pic>
        <p:nvPicPr>
          <p:cNvPr id="8" name="Рисунок 7" descr="0ku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4149080"/>
            <a:ext cx="1570980" cy="2227508"/>
          </a:xfrm>
          <a:prstGeom prst="rect">
            <a:avLst/>
          </a:prstGeom>
        </p:spPr>
      </p:pic>
      <p:pic>
        <p:nvPicPr>
          <p:cNvPr id="10" name="Рисунок 9" descr="0ku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1340768"/>
            <a:ext cx="1570980" cy="2227508"/>
          </a:xfrm>
          <a:prstGeom prst="rect">
            <a:avLst/>
          </a:prstGeom>
        </p:spPr>
      </p:pic>
      <p:pic>
        <p:nvPicPr>
          <p:cNvPr id="11" name="Рисунок 10" descr="0ku6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3020" y="2780928"/>
            <a:ext cx="1570980" cy="2227508"/>
          </a:xfrm>
          <a:prstGeom prst="rect">
            <a:avLst/>
          </a:prstGeom>
        </p:spPr>
      </p:pic>
      <p:pic>
        <p:nvPicPr>
          <p:cNvPr id="12" name="Рисунок 11" descr="0ku6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4365104"/>
            <a:ext cx="1570980" cy="222750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57720" y="260648"/>
            <a:ext cx="69467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Мої нотки-сподівання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3" name="Рисунок 12" descr="364269-i-984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03848" y="1484784"/>
            <a:ext cx="303393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0ku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4077072"/>
            <a:ext cx="761769" cy="1080120"/>
          </a:xfrm>
          <a:prstGeom prst="rect">
            <a:avLst/>
          </a:prstGeom>
        </p:spPr>
      </p:pic>
      <p:pic>
        <p:nvPicPr>
          <p:cNvPr id="16" name="Рисунок 15" descr="0ku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2276872"/>
            <a:ext cx="715268" cy="1014186"/>
          </a:xfrm>
          <a:prstGeom prst="rect">
            <a:avLst/>
          </a:prstGeom>
        </p:spPr>
      </p:pic>
      <p:pic>
        <p:nvPicPr>
          <p:cNvPr id="17" name="Рисунок 16" descr="0ku6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0968" y="2708920"/>
            <a:ext cx="761769" cy="1080120"/>
          </a:xfrm>
          <a:prstGeom prst="rect">
            <a:avLst/>
          </a:prstGeom>
        </p:spPr>
      </p:pic>
      <p:pic>
        <p:nvPicPr>
          <p:cNvPr id="19" name="Рисунок 18" descr="0ku6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3789040"/>
            <a:ext cx="654287" cy="927720"/>
          </a:xfrm>
          <a:prstGeom prst="rect">
            <a:avLst/>
          </a:prstGeom>
        </p:spPr>
      </p:pic>
      <p:pic>
        <p:nvPicPr>
          <p:cNvPr id="20" name="Рисунок 19" descr="0ku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4437112"/>
            <a:ext cx="507846" cy="720080"/>
          </a:xfrm>
          <a:prstGeom prst="rect">
            <a:avLst/>
          </a:prstGeom>
        </p:spPr>
      </p:pic>
      <p:pic>
        <p:nvPicPr>
          <p:cNvPr id="21" name="Рисунок 20" descr="0ku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628800"/>
            <a:ext cx="787276" cy="1116286"/>
          </a:xfrm>
          <a:prstGeom prst="rect">
            <a:avLst/>
          </a:prstGeom>
        </p:spPr>
      </p:pic>
      <p:pic>
        <p:nvPicPr>
          <p:cNvPr id="22" name="Рисунок 21" descr="0ku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708920"/>
            <a:ext cx="850900" cy="1206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rcRect l="2716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188640"/>
            <a:ext cx="8280920" cy="73564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Колискова пісня, колискова –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То найперша материна мова.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Пахне вона м</a:t>
            </a:r>
            <a:r>
              <a:rPr lang="en-US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’</a:t>
            </a:r>
            <a:r>
              <a:rPr lang="uk-UA" sz="3200" b="1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ятою</a:t>
            </a:r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і цві</a:t>
            </a:r>
            <a:r>
              <a:rPr lang="uk-UA" sz="32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т</a:t>
            </a:r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ом,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Чебрецевим і суничним літом.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Пахне молоком і споришами…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Скільки в ній тривожності людської,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І надій, і сивини гіркої…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Колискова пісня, колискова – </a:t>
            </a:r>
          </a:p>
          <a:p>
            <a:pPr algn="ctr"/>
            <a:r>
              <a:rPr lang="uk-UA" sz="32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То солодка материнська мова.</a:t>
            </a:r>
          </a:p>
          <a:p>
            <a:pPr algn="ctr"/>
            <a:endParaRPr lang="uk-UA" sz="28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ctr"/>
            <a:endParaRPr lang="uk-UA" sz="28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r"/>
            <a:r>
              <a:rPr lang="uk-UA" sz="2800" b="1" i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Микола Сингаївський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rcRect l="2716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1124744"/>
            <a:ext cx="799288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80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ДЯКУЮ</a:t>
            </a:r>
          </a:p>
          <a:p>
            <a:pPr algn="ctr"/>
            <a:r>
              <a:rPr lang="uk-UA" sz="80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ЗА</a:t>
            </a:r>
          </a:p>
          <a:p>
            <a:pPr algn="ctr"/>
            <a:r>
              <a:rPr lang="uk-UA" sz="80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УВАГУ!</a:t>
            </a:r>
          </a:p>
          <a:p>
            <a:pPr algn="ctr"/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ku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789040"/>
            <a:ext cx="1570980" cy="2227510"/>
          </a:xfrm>
          <a:prstGeom prst="rect">
            <a:avLst/>
          </a:prstGeom>
        </p:spPr>
      </p:pic>
      <p:pic>
        <p:nvPicPr>
          <p:cNvPr id="6" name="Рисунок 5" descr="0ku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204864"/>
            <a:ext cx="1570980" cy="2227508"/>
          </a:xfrm>
          <a:prstGeom prst="rect">
            <a:avLst/>
          </a:prstGeom>
        </p:spPr>
      </p:pic>
      <p:pic>
        <p:nvPicPr>
          <p:cNvPr id="7" name="Рисунок 6" descr="0ku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556792"/>
            <a:ext cx="1570980" cy="2227508"/>
          </a:xfrm>
          <a:prstGeom prst="rect">
            <a:avLst/>
          </a:prstGeom>
        </p:spPr>
      </p:pic>
      <p:pic>
        <p:nvPicPr>
          <p:cNvPr id="8" name="Рисунок 7" descr="0ku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1487519"/>
            <a:ext cx="1570980" cy="2227508"/>
          </a:xfrm>
          <a:prstGeom prst="rect">
            <a:avLst/>
          </a:prstGeom>
        </p:spPr>
      </p:pic>
      <p:pic>
        <p:nvPicPr>
          <p:cNvPr id="10" name="Рисунок 9" descr="0ku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6296" y="1340768"/>
            <a:ext cx="1570980" cy="2227508"/>
          </a:xfrm>
          <a:prstGeom prst="rect">
            <a:avLst/>
          </a:prstGeom>
        </p:spPr>
      </p:pic>
      <p:pic>
        <p:nvPicPr>
          <p:cNvPr id="11" name="Рисунок 10" descr="0ku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48264" y="3861048"/>
            <a:ext cx="1570980" cy="2227508"/>
          </a:xfrm>
          <a:prstGeom prst="rect">
            <a:avLst/>
          </a:prstGeom>
        </p:spPr>
      </p:pic>
      <p:pic>
        <p:nvPicPr>
          <p:cNvPr id="12" name="Рисунок 11" descr="0ku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19872" y="4005064"/>
            <a:ext cx="1570980" cy="222750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75555" y="260648"/>
            <a:ext cx="8711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Мої нотки-очікування</a:t>
            </a:r>
            <a:endParaRPr lang="ru-RU" sz="54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rcRect b="216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5053" y="1052736"/>
            <a:ext cx="350929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Музичне</a:t>
            </a:r>
          </a:p>
          <a:p>
            <a:pPr algn="ctr"/>
            <a:endParaRPr lang="uk-UA" sz="5400" b="1" spc="50" dirty="0" smtClean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uk-UA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меню:</a:t>
            </a:r>
            <a:endParaRPr lang="ru-RU" sz="54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628800"/>
            <a:ext cx="363272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Морозиво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“Інтерактив”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764704"/>
            <a:ext cx="35670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Тістечка з родзинками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34780" y="2060848"/>
            <a:ext cx="233108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Сік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“Заспівай”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07323" y="3501008"/>
            <a:ext cx="316945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Яблучка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“Мікрофон”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3140968"/>
            <a:ext cx="22813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Салат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“Олів</a:t>
            </a: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’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є”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2780928"/>
            <a:ext cx="17780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Кінозал 3</a:t>
            </a:r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D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1196752"/>
            <a:ext cx="315823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Печиво з записками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78158" y="2420888"/>
            <a:ext cx="27719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Кава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“Експрессо”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0"/>
            <a:ext cx="81369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Тістечка з родзинками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6165304"/>
            <a:ext cx="315022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Слова Т.Г.Шевченка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9" name="Рисунок 18" descr="ArticleImages_1229_tytulna16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382184"/>
            <a:ext cx="2736304" cy="3471683"/>
          </a:xfrm>
          <a:prstGeom prst="rect">
            <a:avLst/>
          </a:prstGeom>
        </p:spPr>
      </p:pic>
      <p:pic>
        <p:nvPicPr>
          <p:cNvPr id="20" name="Рисунок 19" descr="ArticleImages_1229_tytulna16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2276872"/>
            <a:ext cx="2686765" cy="3528392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5508104" y="6093296"/>
            <a:ext cx="326724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Музика Я. Степового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67744" y="980728"/>
            <a:ext cx="472437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“Зоре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моя </a:t>
            </a:r>
            <a:r>
              <a:rPr lang="uk-UA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вечірняя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…”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3" name="Рисунок 22" descr="13_0.jpg"/>
          <p:cNvPicPr>
            <a:picLocks noChangeAspect="1"/>
          </p:cNvPicPr>
          <p:nvPr/>
        </p:nvPicPr>
        <p:blipFill>
          <a:blip r:embed="rId6" cstate="print"/>
          <a:srcRect l="16667" t="11111" r="11111" b="11111"/>
          <a:stretch>
            <a:fillRect/>
          </a:stretch>
        </p:blipFill>
        <p:spPr>
          <a:xfrm>
            <a:off x="395536" y="836712"/>
            <a:ext cx="1224136" cy="1318300"/>
          </a:xfrm>
          <a:prstGeom prst="rect">
            <a:avLst/>
          </a:prstGeom>
        </p:spPr>
      </p:pic>
      <p:pic>
        <p:nvPicPr>
          <p:cNvPr id="24" name="Рисунок 23" descr="aukw8ilgwuxc_ful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7164288" y="836712"/>
            <a:ext cx="1763688" cy="1234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0"/>
            <a:ext cx="81369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Тістечка з родзинками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7" name="Рисунок 16" descr="image049.jpg"/>
          <p:cNvPicPr>
            <a:picLocks noChangeAspect="1"/>
          </p:cNvPicPr>
          <p:nvPr/>
        </p:nvPicPr>
        <p:blipFill>
          <a:blip r:embed="rId4" cstate="print"/>
          <a:srcRect l="1587" t="1593" r="3175" b="1247"/>
          <a:stretch>
            <a:fillRect/>
          </a:stretch>
        </p:blipFill>
        <p:spPr>
          <a:xfrm>
            <a:off x="4564918" y="1556792"/>
            <a:ext cx="3967522" cy="4033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4355976" y="6165304"/>
            <a:ext cx="440511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М.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Крюченко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“Тихий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</a:t>
            </a:r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вечір”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 descr="image049.jpg"/>
          <p:cNvPicPr>
            <a:picLocks noChangeAspect="1"/>
          </p:cNvPicPr>
          <p:nvPr/>
        </p:nvPicPr>
        <p:blipFill>
          <a:blip r:embed="rId5" cstate="print"/>
          <a:srcRect l="33333" t="28467" r="36667"/>
          <a:stretch>
            <a:fillRect/>
          </a:stretch>
        </p:blipFill>
        <p:spPr>
          <a:xfrm>
            <a:off x="539552" y="1576596"/>
            <a:ext cx="3096344" cy="4857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762293" y="908720"/>
            <a:ext cx="63113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“Зоре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моя </a:t>
            </a:r>
            <a:r>
              <a:rPr lang="uk-UA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вечірняя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…” ( с. 38 )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6" cstate="print"/>
          <a:srcRect l="16667" t="11111" r="11111" b="11111"/>
          <a:stretch>
            <a:fillRect/>
          </a:stretch>
        </p:blipFill>
        <p:spPr>
          <a:xfrm>
            <a:off x="323528" y="770243"/>
            <a:ext cx="648072" cy="697924"/>
          </a:xfrm>
          <a:prstGeom prst="rect">
            <a:avLst/>
          </a:prstGeom>
        </p:spPr>
      </p:pic>
      <p:pic>
        <p:nvPicPr>
          <p:cNvPr id="12" name="Рисунок 11" descr="aukw8ilgwuxc_ful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8100392" y="836712"/>
            <a:ext cx="822948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188640"/>
            <a:ext cx="86409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Печиво з записками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1340768"/>
            <a:ext cx="6624737" cy="4968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63688" y="0"/>
            <a:ext cx="73803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Печиво з записками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 descr="image0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926722"/>
            <a:ext cx="7344816" cy="5508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1619672" cy="1214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5-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63688" y="0"/>
            <a:ext cx="73803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Печиво з записками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Рисунок 5" descr="image049.jpg"/>
          <p:cNvPicPr>
            <a:picLocks noChangeAspect="1"/>
          </p:cNvPicPr>
          <p:nvPr/>
        </p:nvPicPr>
        <p:blipFill>
          <a:blip r:embed="rId4" cstate="print"/>
          <a:srcRect l="15350" t="2455" r="4326" b="3014"/>
          <a:stretch>
            <a:fillRect/>
          </a:stretch>
        </p:blipFill>
        <p:spPr>
          <a:xfrm>
            <a:off x="1475656" y="908720"/>
            <a:ext cx="7344816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13_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1619672" cy="1214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316</Words>
  <Application>Microsoft Office PowerPoint</Application>
  <PresentationFormat>Экран (4:3)</PresentationFormat>
  <Paragraphs>132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Характер мелодії</vt:lpstr>
      <vt:lpstr>Характер мелодії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2016-11-08T21:09:42Z</dcterms:created>
  <dcterms:modified xsi:type="dcterms:W3CDTF">2016-11-09T21:42:30Z</dcterms:modified>
</cp:coreProperties>
</file>