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56" r:id="rId5"/>
    <p:sldId id="260" r:id="rId6"/>
    <p:sldId id="261" r:id="rId7"/>
    <p:sldId id="263" r:id="rId8"/>
    <p:sldId id="262" r:id="rId9"/>
    <p:sldId id="264" r:id="rId10"/>
    <p:sldId id="265" r:id="rId11"/>
    <p:sldId id="267" r:id="rId12"/>
    <p:sldId id="269" r:id="rId13"/>
    <p:sldId id="266" r:id="rId14"/>
    <p:sldId id="268"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12.01.2017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12.01.2017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12.01.2017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12.01.2017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12.01.2017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12.01.2017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12.01.2017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12.01.2017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96258" name="Picture 2" descr="C:\Users\AMD\Desktop\shkolnie-fony-dlya-prezentacii-10.jpg"/>
          <p:cNvPicPr>
            <a:picLocks noChangeAspect="1" noChangeArrowheads="1"/>
          </p:cNvPicPr>
          <p:nvPr/>
        </p:nvPicPr>
        <p:blipFill>
          <a:blip r:embed="rId2" cstate="print"/>
          <a:srcRect/>
          <a:stretch>
            <a:fillRect/>
          </a:stretch>
        </p:blipFill>
        <p:spPr bwMode="auto">
          <a:xfrm>
            <a:off x="0" y="0"/>
            <a:ext cx="9113594" cy="6858000"/>
          </a:xfrm>
          <a:prstGeom prst="rect">
            <a:avLst/>
          </a:prstGeom>
          <a:noFill/>
        </p:spPr>
      </p:pic>
      <p:sp>
        <p:nvSpPr>
          <p:cNvPr id="7" name="Rectangle 2"/>
          <p:cNvSpPr txBox="1">
            <a:spLocks noChangeArrowheads="1"/>
          </p:cNvSpPr>
          <p:nvPr/>
        </p:nvSpPr>
        <p:spPr bwMode="auto">
          <a:xfrm>
            <a:off x="899592" y="332657"/>
            <a:ext cx="7416824" cy="15841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uk-UA" sz="5400" b="1" i="0" u="none" strike="noStrike" kern="0" cap="none" spc="0" normalizeH="0" baseline="0" noProof="0" dirty="0" smtClean="0">
                <a:ln>
                  <a:noFill/>
                </a:ln>
                <a:solidFill>
                  <a:srgbClr val="002060"/>
                </a:solidFill>
                <a:effectLst/>
                <a:uLnTx/>
                <a:uFillTx/>
                <a:latin typeface="Calibri" pitchFamily="34" charset="0"/>
                <a:ea typeface="+mj-ea"/>
                <a:cs typeface="Calibri" pitchFamily="34" charset="0"/>
              </a:rPr>
              <a:t>Інтегрований навчальний комплекс </a:t>
            </a:r>
            <a:endParaRPr kumimoji="0" lang="ru-RU" sz="5400" b="1" i="0" u="none" strike="noStrike" kern="0" cap="none" spc="0" normalizeH="0" baseline="0" noProof="0" dirty="0" smtClean="0">
              <a:ln>
                <a:noFill/>
              </a:ln>
              <a:solidFill>
                <a:srgbClr val="002060"/>
              </a:solidFill>
              <a:effectLst/>
              <a:uLnTx/>
              <a:uFillTx/>
              <a:latin typeface="Calibri" pitchFamily="34" charset="0"/>
              <a:ea typeface="+mj-ea"/>
              <a:cs typeface="Calibri" pitchFamily="34" charset="0"/>
            </a:endParaRPr>
          </a:p>
        </p:txBody>
      </p:sp>
      <p:sp>
        <p:nvSpPr>
          <p:cNvPr id="8" name="Rectangle 3"/>
          <p:cNvSpPr txBox="1">
            <a:spLocks noChangeArrowheads="1"/>
          </p:cNvSpPr>
          <p:nvPr/>
        </p:nvSpPr>
        <p:spPr bwMode="auto">
          <a:xfrm>
            <a:off x="1691680" y="2060848"/>
            <a:ext cx="5904656" cy="19442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tabLst/>
              <a:defRPr/>
            </a:pPr>
            <a:r>
              <a:rPr kumimoji="0" lang="uk-UA" sz="4000" b="1" i="1" u="none" strike="noStrike" kern="0" cap="none" spc="0" normalizeH="0" baseline="0" noProof="0" dirty="0" smtClean="0">
                <a:ln>
                  <a:noFill/>
                </a:ln>
                <a:solidFill>
                  <a:srgbClr val="002060"/>
                </a:solidFill>
                <a:effectLst/>
                <a:uLnTx/>
                <a:uFillTx/>
                <a:latin typeface="Calibri" pitchFamily="34" charset="0"/>
                <a:cs typeface="Calibri" pitchFamily="34" charset="0"/>
              </a:rPr>
              <a:t>з англійської мови для учнів 5-8 класів</a:t>
            </a:r>
            <a:r>
              <a:rPr kumimoji="0" lang="en-US" sz="4000" b="1" i="1" u="none" strike="noStrike" kern="0" cap="none" spc="0" normalizeH="0" baseline="0" noProof="0" dirty="0" smtClean="0">
                <a:ln>
                  <a:noFill/>
                </a:ln>
                <a:solidFill>
                  <a:srgbClr val="002060"/>
                </a:solidFill>
                <a:effectLst/>
                <a:uLnTx/>
                <a:uFillTx/>
                <a:latin typeface="Calibri" pitchFamily="34" charset="0"/>
                <a:cs typeface="Calibri" pitchFamily="34" charset="0"/>
              </a:rPr>
              <a:t> </a:t>
            </a:r>
            <a:r>
              <a:rPr lang="uk-UA" sz="4000" b="1" i="1" kern="0" dirty="0" smtClean="0">
                <a:solidFill>
                  <a:srgbClr val="002060"/>
                </a:solidFill>
                <a:latin typeface="Calibri" pitchFamily="34" charset="0"/>
                <a:cs typeface="Calibri" pitchFamily="34" charset="0"/>
              </a:rPr>
              <a:t>з</a:t>
            </a:r>
            <a:r>
              <a:rPr kumimoji="0" lang="uk-UA" sz="4000" b="1" i="1" u="none" strike="noStrike" kern="0" cap="none" spc="0" normalizeH="0" noProof="0" dirty="0" smtClean="0">
                <a:ln>
                  <a:noFill/>
                </a:ln>
                <a:solidFill>
                  <a:srgbClr val="002060"/>
                </a:solidFill>
                <a:effectLst/>
                <a:uLnTx/>
                <a:uFillTx/>
                <a:latin typeface="Calibri" pitchFamily="34" charset="0"/>
                <a:cs typeface="Calibri" pitchFamily="34" charset="0"/>
              </a:rPr>
              <a:t> теми</a:t>
            </a:r>
            <a:endParaRPr kumimoji="0" lang="en-US" sz="4000" b="1" i="1" u="none" strike="noStrike" kern="0" cap="none" spc="0" normalizeH="0" baseline="0" noProof="0" dirty="0" smtClean="0">
              <a:ln>
                <a:noFill/>
              </a:ln>
              <a:solidFill>
                <a:srgbClr val="002060"/>
              </a:solidFill>
              <a:effectLst/>
              <a:uLnTx/>
              <a:uFillTx/>
              <a:latin typeface="Calibri" pitchFamily="34" charset="0"/>
              <a:cs typeface="Calibri" pitchFamily="34" charset="0"/>
            </a:endParaRPr>
          </a:p>
          <a:p>
            <a:pPr marL="342900" marR="0" lvl="0" indent="-342900" algn="ctr" defTabSz="914400" rtl="0" eaLnBrk="1" fontAlgn="base" latinLnBrk="0" hangingPunct="1">
              <a:lnSpc>
                <a:spcPct val="100000"/>
              </a:lnSpc>
              <a:spcBef>
                <a:spcPct val="20000"/>
              </a:spcBef>
              <a:spcAft>
                <a:spcPct val="0"/>
              </a:spcAft>
              <a:buClrTx/>
              <a:buSzTx/>
              <a:tabLst/>
              <a:defRPr/>
            </a:pPr>
            <a:r>
              <a:rPr lang="en-US" sz="4000" b="1" i="1" kern="0" dirty="0" smtClean="0">
                <a:solidFill>
                  <a:srgbClr val="002060"/>
                </a:solidFill>
                <a:latin typeface="Calibri" pitchFamily="34" charset="0"/>
                <a:cs typeface="Calibri" pitchFamily="34" charset="0"/>
              </a:rPr>
              <a:t>“Sport and hobbies”</a:t>
            </a:r>
          </a:p>
          <a:p>
            <a:pPr marL="342900" marR="0" lvl="0" indent="-342900" algn="r" defTabSz="914400" rtl="0" eaLnBrk="1" fontAlgn="base" latinLnBrk="0" hangingPunct="1">
              <a:lnSpc>
                <a:spcPct val="100000"/>
              </a:lnSpc>
              <a:spcBef>
                <a:spcPct val="20000"/>
              </a:spcBef>
              <a:spcAft>
                <a:spcPct val="0"/>
              </a:spcAft>
              <a:buClrTx/>
              <a:buSzTx/>
              <a:tabLst/>
              <a:defRPr/>
            </a:pPr>
            <a:r>
              <a:rPr lang="uk-UA" sz="1600" b="1" i="1" kern="0" dirty="0" smtClean="0">
                <a:solidFill>
                  <a:srgbClr val="002060"/>
                </a:solidFill>
                <a:latin typeface="Calibri" pitchFamily="34" charset="0"/>
                <a:cs typeface="Calibri" pitchFamily="34" charset="0"/>
              </a:rPr>
              <a:t>Учитель англійської мови Уманської</a:t>
            </a:r>
          </a:p>
          <a:p>
            <a:pPr marL="342900" marR="0" lvl="0" indent="-342900" algn="r" defTabSz="914400" rtl="0" eaLnBrk="1" fontAlgn="base" latinLnBrk="0" hangingPunct="1">
              <a:lnSpc>
                <a:spcPct val="100000"/>
              </a:lnSpc>
              <a:spcBef>
                <a:spcPct val="20000"/>
              </a:spcBef>
              <a:spcAft>
                <a:spcPct val="0"/>
              </a:spcAft>
              <a:buClrTx/>
              <a:buSzTx/>
              <a:tabLst/>
              <a:defRPr/>
            </a:pPr>
            <a:r>
              <a:rPr lang="uk-UA" sz="1600" b="1" i="1" kern="0" dirty="0" smtClean="0">
                <a:solidFill>
                  <a:srgbClr val="002060"/>
                </a:solidFill>
                <a:latin typeface="Calibri" pitchFamily="34" charset="0"/>
                <a:cs typeface="Calibri" pitchFamily="34" charset="0"/>
              </a:rPr>
              <a:t> спеціалізованої школи </a:t>
            </a:r>
            <a:r>
              <a:rPr lang="en-US" sz="1600" b="1" i="1" kern="0" dirty="0" smtClean="0">
                <a:solidFill>
                  <a:srgbClr val="002060"/>
                </a:solidFill>
                <a:latin typeface="Calibri" pitchFamily="34" charset="0"/>
                <a:cs typeface="Calibri" pitchFamily="34" charset="0"/>
              </a:rPr>
              <a:t>I-III </a:t>
            </a:r>
            <a:r>
              <a:rPr lang="uk-UA" sz="1600" b="1" i="1" kern="0" dirty="0" smtClean="0">
                <a:solidFill>
                  <a:srgbClr val="002060"/>
                </a:solidFill>
                <a:latin typeface="Calibri" pitchFamily="34" charset="0"/>
                <a:cs typeface="Calibri" pitchFamily="34" charset="0"/>
              </a:rPr>
              <a:t>ступенів №12</a:t>
            </a:r>
          </a:p>
          <a:p>
            <a:pPr marL="342900" marR="0" lvl="0" indent="-342900" algn="r" defTabSz="914400" rtl="0" eaLnBrk="1" fontAlgn="base" latinLnBrk="0" hangingPunct="1">
              <a:lnSpc>
                <a:spcPct val="100000"/>
              </a:lnSpc>
              <a:spcBef>
                <a:spcPct val="20000"/>
              </a:spcBef>
              <a:spcAft>
                <a:spcPct val="0"/>
              </a:spcAft>
              <a:buClrTx/>
              <a:buSzTx/>
              <a:tabLst/>
              <a:defRPr/>
            </a:pPr>
            <a:r>
              <a:rPr lang="uk-UA" sz="1600" b="1" i="1" kern="0" dirty="0" smtClean="0">
                <a:solidFill>
                  <a:srgbClr val="002060"/>
                </a:solidFill>
                <a:latin typeface="Calibri" pitchFamily="34" charset="0"/>
                <a:cs typeface="Calibri" pitchFamily="34" charset="0"/>
              </a:rPr>
              <a:t> з поглибленим вивченням англійської мови</a:t>
            </a:r>
          </a:p>
          <a:p>
            <a:pPr marL="342900" marR="0" lvl="0" indent="-342900" algn="r" defTabSz="914400" rtl="0" eaLnBrk="1" fontAlgn="base" latinLnBrk="0" hangingPunct="1">
              <a:lnSpc>
                <a:spcPct val="100000"/>
              </a:lnSpc>
              <a:spcBef>
                <a:spcPct val="20000"/>
              </a:spcBef>
              <a:spcAft>
                <a:spcPct val="0"/>
              </a:spcAft>
              <a:buClrTx/>
              <a:buSzTx/>
              <a:tabLst/>
              <a:defRPr/>
            </a:pPr>
            <a:r>
              <a:rPr lang="uk-UA" sz="1600" b="1" i="1" kern="0" dirty="0" smtClean="0">
                <a:solidFill>
                  <a:srgbClr val="002060"/>
                </a:solidFill>
                <a:latin typeface="Calibri" pitchFamily="34" charset="0"/>
                <a:cs typeface="Calibri" pitchFamily="34" charset="0"/>
              </a:rPr>
              <a:t> Кравченко І.В.</a:t>
            </a:r>
            <a:endParaRPr kumimoji="0" lang="ru-RU" sz="1600" b="1" i="1" u="none" strike="noStrike" kern="0" cap="none" spc="0" normalizeH="0" baseline="0" noProof="0" dirty="0" smtClean="0">
              <a:ln>
                <a:noFill/>
              </a:ln>
              <a:solidFill>
                <a:srgbClr val="002060"/>
              </a:solidFill>
              <a:effectLst/>
              <a:uLnTx/>
              <a:uFillTx/>
              <a:latin typeface="Calibri" pitchFamily="34" charset="0"/>
              <a:cs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MD\Desktop\shkolnie-fony-dlya-prezentacii-10.jpg"/>
          <p:cNvPicPr>
            <a:picLocks noChangeAspect="1" noChangeArrowheads="1"/>
          </p:cNvPicPr>
          <p:nvPr/>
        </p:nvPicPr>
        <p:blipFill>
          <a:blip r:embed="rId2" cstate="print"/>
          <a:srcRect/>
          <a:stretch>
            <a:fillRect/>
          </a:stretch>
        </p:blipFill>
        <p:spPr bwMode="auto">
          <a:xfrm>
            <a:off x="0" y="0"/>
            <a:ext cx="9113594" cy="6858000"/>
          </a:xfrm>
          <a:prstGeom prst="rect">
            <a:avLst/>
          </a:prstGeom>
          <a:noFill/>
        </p:spPr>
      </p:pic>
      <p:pic>
        <p:nvPicPr>
          <p:cNvPr id="3" name="Picture 2" descr="C:\Users\AMD\Desktop\shkolnie-fony-dlya-prezentacii-10.jpg"/>
          <p:cNvPicPr>
            <a:picLocks noChangeAspect="1" noChangeArrowheads="1"/>
          </p:cNvPicPr>
          <p:nvPr/>
        </p:nvPicPr>
        <p:blipFill>
          <a:blip r:embed="rId2" cstate="print"/>
          <a:srcRect/>
          <a:stretch>
            <a:fillRect/>
          </a:stretch>
        </p:blipFill>
        <p:spPr bwMode="auto">
          <a:xfrm>
            <a:off x="152400" y="152400"/>
            <a:ext cx="9113594" cy="6858000"/>
          </a:xfrm>
          <a:prstGeom prst="rect">
            <a:avLst/>
          </a:prstGeom>
          <a:noFill/>
        </p:spPr>
      </p:pic>
      <p:sp>
        <p:nvSpPr>
          <p:cNvPr id="4" name="Rectangle 4"/>
          <p:cNvSpPr txBox="1">
            <a:spLocks noChangeArrowheads="1"/>
          </p:cNvSpPr>
          <p:nvPr/>
        </p:nvSpPr>
        <p:spPr>
          <a:xfrm>
            <a:off x="457200" y="274638"/>
            <a:ext cx="7786688" cy="777875"/>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2">
                    <a:lumMod val="75000"/>
                  </a:schemeClr>
                </a:solidFill>
                <a:effectLst/>
                <a:uLnTx/>
                <a:uFillTx/>
                <a:latin typeface="+mj-lt"/>
                <a:ea typeface="+mj-ea"/>
                <a:cs typeface="+mj-cs"/>
              </a:rPr>
              <a:t>Match the parts of the sentences</a:t>
            </a:r>
            <a:endParaRPr kumimoji="0" lang="ru-RU" sz="3600" b="1" i="0" u="none" strike="noStrike" kern="1200" cap="none" spc="0" normalizeH="0" baseline="0" noProof="0" dirty="0">
              <a:ln>
                <a:noFill/>
              </a:ln>
              <a:solidFill>
                <a:schemeClr val="tx2">
                  <a:lumMod val="75000"/>
                </a:schemeClr>
              </a:solidFill>
              <a:effectLst/>
              <a:uLnTx/>
              <a:uFillTx/>
              <a:latin typeface="+mj-lt"/>
              <a:ea typeface="+mj-ea"/>
              <a:cs typeface="+mj-cs"/>
            </a:endParaRPr>
          </a:p>
        </p:txBody>
      </p:sp>
      <p:sp>
        <p:nvSpPr>
          <p:cNvPr id="5" name="Rectangle 5"/>
          <p:cNvSpPr txBox="1">
            <a:spLocks noChangeArrowheads="1"/>
          </p:cNvSpPr>
          <p:nvPr/>
        </p:nvSpPr>
        <p:spPr>
          <a:xfrm>
            <a:off x="395536" y="1340768"/>
            <a:ext cx="4104456" cy="432048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u="none" strike="noStrike" kern="1200" cap="none" spc="0" normalizeH="0" baseline="0" noProof="0" dirty="0" smtClean="0">
                <a:ln>
                  <a:noFill/>
                </a:ln>
                <a:solidFill>
                  <a:schemeClr val="tx2">
                    <a:lumMod val="75000"/>
                  </a:schemeClr>
                </a:solidFill>
                <a:effectLst/>
                <a:uLnTx/>
                <a:uFillTx/>
                <a:latin typeface="+mn-lt"/>
                <a:ea typeface="+mn-ea"/>
                <a:cs typeface="+mn-cs"/>
              </a:rPr>
              <a:t>Different people like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u="none" strike="noStrike" kern="1200" cap="none" spc="0" normalizeH="0" baseline="0" noProof="0" dirty="0" smtClean="0">
                <a:ln>
                  <a:noFill/>
                </a:ln>
                <a:solidFill>
                  <a:schemeClr val="tx2">
                    <a:lumMod val="75000"/>
                  </a:schemeClr>
                </a:solidFill>
                <a:effectLst/>
                <a:uLnTx/>
                <a:uFillTx/>
                <a:latin typeface="+mn-lt"/>
                <a:ea typeface="+mn-ea"/>
                <a:cs typeface="+mn-cs"/>
              </a:rPr>
              <a:t>Different people have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u="none" strike="noStrike" kern="1200" cap="none" spc="0" normalizeH="0" baseline="0" noProof="0" dirty="0" smtClean="0">
                <a:ln>
                  <a:noFill/>
                </a:ln>
                <a:solidFill>
                  <a:schemeClr val="tx2">
                    <a:lumMod val="75000"/>
                  </a:schemeClr>
                </a:solidFill>
                <a:effectLst/>
                <a:uLnTx/>
                <a:uFillTx/>
                <a:latin typeface="+mn-lt"/>
                <a:ea typeface="+mn-ea"/>
                <a:cs typeface="+mn-cs"/>
              </a:rPr>
              <a:t>A hobby is something you</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u="none" strike="noStrike" kern="1200" cap="none" spc="0" normalizeH="0" baseline="0" noProof="0" dirty="0" smtClean="0">
                <a:ln>
                  <a:noFill/>
                </a:ln>
                <a:solidFill>
                  <a:schemeClr val="tx2">
                    <a:lumMod val="75000"/>
                  </a:schemeClr>
                </a:solidFill>
                <a:effectLst/>
                <a:uLnTx/>
                <a:uFillTx/>
                <a:latin typeface="+mn-lt"/>
                <a:ea typeface="+mn-ea"/>
                <a:cs typeface="+mn-cs"/>
              </a:rPr>
              <a:t>One of the most popular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u="none" strike="noStrike" kern="1200" cap="none" spc="0" normalizeH="0" baseline="0" noProof="0" dirty="0" smtClean="0">
                <a:ln>
                  <a:noFill/>
                </a:ln>
                <a:solidFill>
                  <a:schemeClr val="tx2">
                    <a:lumMod val="75000"/>
                  </a:schemeClr>
                </a:solidFill>
                <a:effectLst/>
                <a:uLnTx/>
                <a:uFillTx/>
                <a:latin typeface="+mn-lt"/>
                <a:ea typeface="+mn-ea"/>
                <a:cs typeface="+mn-cs"/>
              </a:rPr>
              <a:t>Some people are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u="none" strike="noStrike" kern="1200" cap="none" spc="0" normalizeH="0" baseline="0" noProof="0" dirty="0" smtClean="0">
                <a:ln>
                  <a:noFill/>
                </a:ln>
                <a:solidFill>
                  <a:schemeClr val="tx2">
                    <a:lumMod val="75000"/>
                  </a:schemeClr>
                </a:solidFill>
                <a:effectLst/>
                <a:uLnTx/>
                <a:uFillTx/>
                <a:latin typeface="+mn-lt"/>
                <a:ea typeface="+mn-ea"/>
                <a:cs typeface="+mn-cs"/>
              </a:rPr>
              <a:t>Many boys and girls</a:t>
            </a:r>
            <a:endParaRPr kumimoji="0" lang="ru-RU" sz="2800" b="1" u="none" strike="noStrike" kern="1200" cap="none" spc="0" normalizeH="0" baseline="0" noProof="0" dirty="0">
              <a:ln>
                <a:noFill/>
              </a:ln>
              <a:solidFill>
                <a:schemeClr val="tx2">
                  <a:lumMod val="75000"/>
                </a:schemeClr>
              </a:solidFill>
              <a:effectLst/>
              <a:uLnTx/>
              <a:uFillTx/>
              <a:latin typeface="+mn-lt"/>
              <a:ea typeface="+mn-ea"/>
              <a:cs typeface="+mn-cs"/>
            </a:endParaRPr>
          </a:p>
        </p:txBody>
      </p:sp>
      <p:sp>
        <p:nvSpPr>
          <p:cNvPr id="6" name="Rectangle 6"/>
          <p:cNvSpPr txBox="1">
            <a:spLocks noChangeArrowheads="1"/>
          </p:cNvSpPr>
          <p:nvPr/>
        </p:nvSpPr>
        <p:spPr>
          <a:xfrm>
            <a:off x="4499992" y="1124744"/>
            <a:ext cx="4248472" cy="4464496"/>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rgbClr val="3333FF"/>
                </a:solidFill>
                <a:effectLst/>
                <a:uLnTx/>
                <a:uFillTx/>
                <a:latin typeface="+mn-lt"/>
                <a:ea typeface="+mn-ea"/>
                <a:cs typeface="+mn-cs"/>
              </a:rPr>
              <a:t>different hobbies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rgbClr val="3333FF"/>
                </a:solidFill>
                <a:effectLst/>
                <a:uLnTx/>
                <a:uFillTx/>
                <a:latin typeface="+mn-lt"/>
                <a:ea typeface="+mn-ea"/>
                <a:cs typeface="+mn-cs"/>
              </a:rPr>
              <a:t>hobbies is collecting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rgbClr val="3333FF"/>
                </a:solidFill>
                <a:effectLst/>
                <a:uLnTx/>
                <a:uFillTx/>
                <a:latin typeface="+mn-lt"/>
                <a:ea typeface="+mn-ea"/>
                <a:cs typeface="+mn-cs"/>
              </a:rPr>
              <a:t>fond of sports and that is their hobby.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rgbClr val="3333FF"/>
                </a:solidFill>
                <a:effectLst/>
                <a:uLnTx/>
                <a:uFillTx/>
                <a:latin typeface="+mn-lt"/>
                <a:ea typeface="+mn-ea"/>
                <a:cs typeface="+mn-cs"/>
              </a:rPr>
              <a:t>fond of travelling and gardening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rgbClr val="3333FF"/>
                </a:solidFill>
                <a:effectLst/>
                <a:uLnTx/>
                <a:uFillTx/>
                <a:latin typeface="+mn-lt"/>
                <a:ea typeface="+mn-ea"/>
                <a:cs typeface="+mn-cs"/>
              </a:rPr>
              <a:t>doing different things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rgbClr val="3333FF"/>
                </a:solidFill>
                <a:effectLst/>
                <a:uLnTx/>
                <a:uFillTx/>
                <a:latin typeface="+mn-lt"/>
                <a:ea typeface="+mn-ea"/>
                <a:cs typeface="+mn-cs"/>
              </a:rPr>
              <a:t>like to do in your free time</a:t>
            </a:r>
            <a:endParaRPr kumimoji="0" lang="ru-RU" sz="2800" b="1" i="0" u="none" strike="noStrike" kern="1200" cap="none" spc="0" normalizeH="0" baseline="0" noProof="0" dirty="0">
              <a:ln>
                <a:noFill/>
              </a:ln>
              <a:solidFill>
                <a:srgbClr val="3333FF"/>
              </a:solidFill>
              <a:effectLst/>
              <a:uLnTx/>
              <a:uFillTx/>
              <a:latin typeface="+mn-lt"/>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MD\Desktop\shkolnie-fony-dlya-prezentacii-10.jpg"/>
          <p:cNvPicPr>
            <a:picLocks noChangeAspect="1" noChangeArrowheads="1"/>
          </p:cNvPicPr>
          <p:nvPr/>
        </p:nvPicPr>
        <p:blipFill>
          <a:blip r:embed="rId2" cstate="print"/>
          <a:srcRect/>
          <a:stretch>
            <a:fillRect/>
          </a:stretch>
        </p:blipFill>
        <p:spPr bwMode="auto">
          <a:xfrm>
            <a:off x="0" y="0"/>
            <a:ext cx="9113594" cy="6858000"/>
          </a:xfrm>
          <a:prstGeom prst="rect">
            <a:avLst/>
          </a:prstGeom>
          <a:noFill/>
        </p:spPr>
      </p:pic>
      <p:pic>
        <p:nvPicPr>
          <p:cNvPr id="3" name="Picture 2" descr="C:\Users\AMD\Desktop\shkolnie-fony-dlya-prezentacii-10.jpg"/>
          <p:cNvPicPr>
            <a:picLocks noChangeAspect="1" noChangeArrowheads="1"/>
          </p:cNvPicPr>
          <p:nvPr/>
        </p:nvPicPr>
        <p:blipFill>
          <a:blip r:embed="rId2" cstate="print"/>
          <a:srcRect/>
          <a:stretch>
            <a:fillRect/>
          </a:stretch>
        </p:blipFill>
        <p:spPr bwMode="auto">
          <a:xfrm>
            <a:off x="152400" y="152400"/>
            <a:ext cx="9113594" cy="6858000"/>
          </a:xfrm>
          <a:prstGeom prst="rect">
            <a:avLst/>
          </a:prstGeom>
          <a:noFill/>
        </p:spPr>
      </p:pic>
      <p:sp>
        <p:nvSpPr>
          <p:cNvPr id="4" name="Rectangle 2"/>
          <p:cNvSpPr txBox="1">
            <a:spLocks noChangeArrowheads="1"/>
          </p:cNvSpPr>
          <p:nvPr/>
        </p:nvSpPr>
        <p:spPr>
          <a:xfrm>
            <a:off x="457200" y="116632"/>
            <a:ext cx="8147248" cy="864096"/>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2">
                    <a:lumMod val="75000"/>
                  </a:schemeClr>
                </a:solidFill>
                <a:effectLst/>
                <a:uLnTx/>
                <a:uFillTx/>
                <a:latin typeface="+mj-lt"/>
                <a:ea typeface="+mj-ea"/>
                <a:cs typeface="+mj-cs"/>
              </a:rPr>
              <a:t>Read the texts. Match the texts with the right picture</a:t>
            </a:r>
            <a:endParaRPr kumimoji="0" lang="ru-RU" sz="2800" b="0" i="0" u="none" strike="noStrike" kern="1200" cap="none" spc="0" normalizeH="0" baseline="0" noProof="0" dirty="0">
              <a:ln>
                <a:noFill/>
              </a:ln>
              <a:solidFill>
                <a:schemeClr val="tx2">
                  <a:lumMod val="75000"/>
                </a:schemeClr>
              </a:solidFill>
              <a:effectLst/>
              <a:uLnTx/>
              <a:uFillTx/>
              <a:latin typeface="+mj-lt"/>
              <a:ea typeface="+mj-ea"/>
              <a:cs typeface="+mj-cs"/>
            </a:endParaRPr>
          </a:p>
        </p:txBody>
      </p:sp>
      <p:sp>
        <p:nvSpPr>
          <p:cNvPr id="5" name="Rectangle 3"/>
          <p:cNvSpPr txBox="1">
            <a:spLocks noChangeArrowheads="1"/>
          </p:cNvSpPr>
          <p:nvPr/>
        </p:nvSpPr>
        <p:spPr>
          <a:xfrm>
            <a:off x="395536" y="980728"/>
            <a:ext cx="4114800" cy="5257799"/>
          </a:xfrm>
          <a:prstGeom prst="rect">
            <a:avLst/>
          </a:prstGeom>
        </p:spPr>
        <p:txBody>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i="0" u="none" strike="noStrike" kern="1200" cap="none" spc="0" normalizeH="0" baseline="0" noProof="0" dirty="0" smtClean="0">
                <a:ln>
                  <a:noFill/>
                </a:ln>
                <a:solidFill>
                  <a:schemeClr val="tx2">
                    <a:lumMod val="75000"/>
                  </a:schemeClr>
                </a:solidFill>
                <a:effectLst/>
                <a:uLnTx/>
                <a:uFillTx/>
                <a:latin typeface="+mn-lt"/>
                <a:ea typeface="+mn-ea"/>
                <a:cs typeface="+mn-cs"/>
              </a:rPr>
              <a:t>A) Alex usually gets up 7.45. He goes to school every day by bus. In the evenings he plays the piano or plays computer games. They are his hobby. Alex has a pet cat. It is grey and white.</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i="0" u="none" strike="noStrike" kern="1200" cap="none" spc="0" normalizeH="0" baseline="0" noProof="0" dirty="0" smtClean="0">
                <a:ln>
                  <a:noFill/>
                </a:ln>
                <a:solidFill>
                  <a:schemeClr val="tx2">
                    <a:lumMod val="75000"/>
                  </a:schemeClr>
                </a:solidFill>
                <a:effectLst/>
                <a:uLnTx/>
                <a:uFillTx/>
                <a:latin typeface="+mn-lt"/>
                <a:ea typeface="+mn-ea"/>
                <a:cs typeface="+mn-cs"/>
              </a:rPr>
              <a:t>B) Dave goes shopping every day. He buys fruits and vegetables. He likes apples sand tomatoes. He has a pet dog. It is black. After school Dave likes to watch videos. His </a:t>
            </a:r>
            <a:r>
              <a:rPr kumimoji="0" lang="en-US" sz="2400" i="0" u="none" strike="noStrike" kern="1200" cap="none" spc="0" normalizeH="0" baseline="0" noProof="0" dirty="0" err="1" smtClean="0">
                <a:ln>
                  <a:noFill/>
                </a:ln>
                <a:solidFill>
                  <a:schemeClr val="tx2">
                    <a:lumMod val="75000"/>
                  </a:schemeClr>
                </a:solidFill>
                <a:effectLst/>
                <a:uLnTx/>
                <a:uFillTx/>
                <a:latin typeface="+mn-lt"/>
                <a:ea typeface="+mn-ea"/>
                <a:cs typeface="+mn-cs"/>
              </a:rPr>
              <a:t>favourite</a:t>
            </a:r>
            <a:r>
              <a:rPr kumimoji="0" lang="en-US" sz="2400" i="0" u="none" strike="noStrike" kern="1200" cap="none" spc="0" normalizeH="0" baseline="0" noProof="0" dirty="0" smtClean="0">
                <a:ln>
                  <a:noFill/>
                </a:ln>
                <a:solidFill>
                  <a:schemeClr val="tx2">
                    <a:lumMod val="75000"/>
                  </a:schemeClr>
                </a:solidFill>
                <a:effectLst/>
                <a:uLnTx/>
                <a:uFillTx/>
                <a:latin typeface="+mn-lt"/>
                <a:ea typeface="+mn-ea"/>
                <a:cs typeface="+mn-cs"/>
              </a:rPr>
              <a:t> sport is tennis. His hobby is music.</a:t>
            </a:r>
            <a:endParaRPr kumimoji="0" lang="ru-RU" sz="2400" i="0" u="none" strike="noStrike" kern="1200" cap="none" spc="0" normalizeH="0" baseline="0" noProof="0" dirty="0">
              <a:ln>
                <a:noFill/>
              </a:ln>
              <a:solidFill>
                <a:schemeClr val="tx2">
                  <a:lumMod val="75000"/>
                </a:schemeClr>
              </a:solidFill>
              <a:effectLst/>
              <a:uLnTx/>
              <a:uFillTx/>
              <a:latin typeface="+mn-lt"/>
              <a:ea typeface="+mn-ea"/>
              <a:cs typeface="+mn-cs"/>
            </a:endParaRPr>
          </a:p>
        </p:txBody>
      </p:sp>
      <p:pic>
        <p:nvPicPr>
          <p:cNvPr id="6" name="Picture 4" descr="IMG_0017"/>
          <p:cNvPicPr>
            <a:picLocks noChangeAspect="1" noChangeArrowheads="1"/>
          </p:cNvPicPr>
          <p:nvPr/>
        </p:nvPicPr>
        <p:blipFill>
          <a:blip r:embed="rId3" cstate="print"/>
          <a:srcRect/>
          <a:stretch>
            <a:fillRect/>
          </a:stretch>
        </p:blipFill>
        <p:spPr>
          <a:xfrm>
            <a:off x="4932040" y="1196752"/>
            <a:ext cx="2640807" cy="2182709"/>
          </a:xfrm>
          <a:prstGeom prst="rect">
            <a:avLst/>
          </a:prstGeom>
          <a:ln/>
        </p:spPr>
      </p:pic>
      <p:pic>
        <p:nvPicPr>
          <p:cNvPr id="7" name="Picture 4" descr="IMG_0017"/>
          <p:cNvPicPr>
            <a:picLocks noChangeAspect="1" noChangeArrowheads="1"/>
          </p:cNvPicPr>
          <p:nvPr/>
        </p:nvPicPr>
        <p:blipFill>
          <a:blip r:embed="rId4" cstate="print"/>
          <a:srcRect/>
          <a:stretch>
            <a:fillRect/>
          </a:stretch>
        </p:blipFill>
        <p:spPr>
          <a:xfrm>
            <a:off x="4932040" y="3573016"/>
            <a:ext cx="2613623" cy="2160240"/>
          </a:xfrm>
          <a:prstGeom prst="rect">
            <a:avLst/>
          </a:prstGeo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MD\Desktop\shkolnie-fony-dlya-prezentacii-10.jpg"/>
          <p:cNvPicPr>
            <a:picLocks noChangeAspect="1" noChangeArrowheads="1"/>
          </p:cNvPicPr>
          <p:nvPr/>
        </p:nvPicPr>
        <p:blipFill>
          <a:blip r:embed="rId2" cstate="print"/>
          <a:srcRect/>
          <a:stretch>
            <a:fillRect/>
          </a:stretch>
        </p:blipFill>
        <p:spPr bwMode="auto">
          <a:xfrm>
            <a:off x="0" y="0"/>
            <a:ext cx="9113594" cy="6858000"/>
          </a:xfrm>
          <a:prstGeom prst="rect">
            <a:avLst/>
          </a:prstGeom>
          <a:noFill/>
        </p:spPr>
      </p:pic>
      <p:pic>
        <p:nvPicPr>
          <p:cNvPr id="3" name="Picture 2" descr="C:\Users\AMD\Desktop\shkolnie-fony-dlya-prezentacii-10.jpg"/>
          <p:cNvPicPr>
            <a:picLocks noChangeAspect="1" noChangeArrowheads="1"/>
          </p:cNvPicPr>
          <p:nvPr/>
        </p:nvPicPr>
        <p:blipFill>
          <a:blip r:embed="rId2" cstate="print"/>
          <a:srcRect/>
          <a:stretch>
            <a:fillRect/>
          </a:stretch>
        </p:blipFill>
        <p:spPr bwMode="auto">
          <a:xfrm>
            <a:off x="152400" y="152400"/>
            <a:ext cx="9113594" cy="6858000"/>
          </a:xfrm>
          <a:prstGeom prst="rect">
            <a:avLst/>
          </a:prstGeom>
          <a:noFill/>
        </p:spPr>
      </p:pic>
      <p:sp>
        <p:nvSpPr>
          <p:cNvPr id="4" name="Rectangle 2"/>
          <p:cNvSpPr txBox="1">
            <a:spLocks noChangeArrowheads="1"/>
          </p:cNvSpPr>
          <p:nvPr/>
        </p:nvSpPr>
        <p:spPr>
          <a:xfrm>
            <a:off x="395536" y="188640"/>
            <a:ext cx="8291264" cy="864096"/>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2">
                    <a:lumMod val="75000"/>
                  </a:schemeClr>
                </a:solidFill>
                <a:effectLst/>
                <a:uLnTx/>
                <a:uFillTx/>
                <a:latin typeface="+mj-lt"/>
                <a:ea typeface="+mj-ea"/>
                <a:cs typeface="+mj-cs"/>
              </a:rPr>
              <a:t>Read the texts. Match the texts with the right picture</a:t>
            </a:r>
            <a:r>
              <a:rPr kumimoji="0" lang="en-US" sz="2400" b="0" i="0" u="none" strike="noStrike" kern="1200" cap="none" spc="0" normalizeH="0" baseline="0" noProof="0" dirty="0" smtClean="0">
                <a:ln>
                  <a:noFill/>
                </a:ln>
                <a:solidFill>
                  <a:schemeClr val="tx1"/>
                </a:solidFill>
                <a:effectLst/>
                <a:uLnTx/>
                <a:uFillTx/>
                <a:latin typeface="+mj-lt"/>
                <a:ea typeface="+mj-ea"/>
                <a:cs typeface="+mj-cs"/>
              </a:rPr>
              <a:t>. </a:t>
            </a:r>
            <a:endParaRPr kumimoji="0" lang="ru-RU"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Rectangle 3"/>
          <p:cNvSpPr txBox="1">
            <a:spLocks noChangeArrowheads="1"/>
          </p:cNvSpPr>
          <p:nvPr/>
        </p:nvSpPr>
        <p:spPr>
          <a:xfrm>
            <a:off x="457200" y="1600200"/>
            <a:ext cx="4042792" cy="4853135"/>
          </a:xfrm>
          <a:prstGeom prst="rect">
            <a:avLst/>
          </a:prstGeom>
        </p:spPr>
        <p:txBody>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i="0" u="none" strike="noStrike" kern="1200" cap="none" spc="0" normalizeH="0" baseline="0" noProof="0" dirty="0" smtClean="0">
                <a:ln>
                  <a:noFill/>
                </a:ln>
                <a:solidFill>
                  <a:schemeClr val="tx2">
                    <a:lumMod val="75000"/>
                  </a:schemeClr>
                </a:solidFill>
                <a:effectLst/>
                <a:uLnTx/>
                <a:uFillTx/>
                <a:latin typeface="+mn-lt"/>
                <a:ea typeface="+mn-ea"/>
                <a:cs typeface="+mn-cs"/>
              </a:rPr>
              <a:t>C) Larry likes to go to cafes. On Sundays he usually goes to the cinema. He likes music, so he often buys cassettes. He has a cat. It is black and white. He can play chess on his computer. His hobby is photography.</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i="0" u="none" strike="noStrike" kern="1200" cap="none" spc="0" normalizeH="0" baseline="0" noProof="0" dirty="0" smtClean="0">
                <a:ln>
                  <a:noFill/>
                </a:ln>
                <a:solidFill>
                  <a:schemeClr val="tx2">
                    <a:lumMod val="75000"/>
                  </a:schemeClr>
                </a:solidFill>
                <a:effectLst/>
                <a:uLnTx/>
                <a:uFillTx/>
                <a:latin typeface="+mn-lt"/>
                <a:ea typeface="+mn-ea"/>
                <a:cs typeface="+mn-cs"/>
              </a:rPr>
              <a:t>D) Robert goes out at 6 every morning and plays basketball. Sport is his hobby. Robert has a pet cat. It is black and grey.</a:t>
            </a:r>
            <a:endParaRPr kumimoji="0" lang="ru-RU" sz="2400" i="0" u="none" strike="noStrike" kern="1200" cap="none" spc="0" normalizeH="0" baseline="0" noProof="0" dirty="0">
              <a:ln>
                <a:noFill/>
              </a:ln>
              <a:solidFill>
                <a:schemeClr val="tx2">
                  <a:lumMod val="75000"/>
                </a:schemeClr>
              </a:solidFill>
              <a:effectLst/>
              <a:uLnTx/>
              <a:uFillTx/>
              <a:latin typeface="+mn-lt"/>
              <a:ea typeface="+mn-ea"/>
              <a:cs typeface="+mn-cs"/>
            </a:endParaRPr>
          </a:p>
        </p:txBody>
      </p:sp>
      <p:pic>
        <p:nvPicPr>
          <p:cNvPr id="6" name="Picture 5" descr="IMG_0019"/>
          <p:cNvPicPr>
            <a:picLocks noChangeAspect="1" noChangeArrowheads="1"/>
          </p:cNvPicPr>
          <p:nvPr/>
        </p:nvPicPr>
        <p:blipFill>
          <a:blip r:embed="rId3" cstate="print"/>
          <a:srcRect/>
          <a:stretch>
            <a:fillRect/>
          </a:stretch>
        </p:blipFill>
        <p:spPr>
          <a:xfrm>
            <a:off x="4788024" y="980728"/>
            <a:ext cx="2640211" cy="2574767"/>
          </a:xfrm>
          <a:prstGeom prst="rect">
            <a:avLst/>
          </a:prstGeom>
        </p:spPr>
      </p:pic>
      <p:pic>
        <p:nvPicPr>
          <p:cNvPr id="7" name="Picture 4" descr="IMG_0011"/>
          <p:cNvPicPr>
            <a:picLocks noChangeAspect="1" noChangeArrowheads="1"/>
          </p:cNvPicPr>
          <p:nvPr/>
        </p:nvPicPr>
        <p:blipFill>
          <a:blip r:embed="rId4" cstate="print"/>
          <a:srcRect/>
          <a:stretch>
            <a:fillRect/>
          </a:stretch>
        </p:blipFill>
        <p:spPr>
          <a:xfrm>
            <a:off x="4716016" y="3717032"/>
            <a:ext cx="3123279" cy="193868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MD\Desktop\shkolnie-fony-dlya-prezentacii-10.jpg"/>
          <p:cNvPicPr>
            <a:picLocks noChangeAspect="1" noChangeArrowheads="1"/>
          </p:cNvPicPr>
          <p:nvPr/>
        </p:nvPicPr>
        <p:blipFill>
          <a:blip r:embed="rId2" cstate="print"/>
          <a:srcRect/>
          <a:stretch>
            <a:fillRect/>
          </a:stretch>
        </p:blipFill>
        <p:spPr bwMode="auto">
          <a:xfrm>
            <a:off x="0" y="0"/>
            <a:ext cx="9113594" cy="6858000"/>
          </a:xfrm>
          <a:prstGeom prst="rect">
            <a:avLst/>
          </a:prstGeom>
          <a:noFill/>
        </p:spPr>
      </p:pic>
      <p:pic>
        <p:nvPicPr>
          <p:cNvPr id="3" name="Picture 2" descr="C:\Users\AMD\Desktop\shkolnie-fony-dlya-prezentacii-10.jpg"/>
          <p:cNvPicPr>
            <a:picLocks noChangeAspect="1" noChangeArrowheads="1"/>
          </p:cNvPicPr>
          <p:nvPr/>
        </p:nvPicPr>
        <p:blipFill>
          <a:blip r:embed="rId2" cstate="print"/>
          <a:srcRect/>
          <a:stretch>
            <a:fillRect/>
          </a:stretch>
        </p:blipFill>
        <p:spPr bwMode="auto">
          <a:xfrm>
            <a:off x="0" y="116632"/>
            <a:ext cx="9312538" cy="6741368"/>
          </a:xfrm>
          <a:prstGeom prst="rect">
            <a:avLst/>
          </a:prstGeom>
          <a:noFill/>
        </p:spPr>
      </p:pic>
      <p:sp>
        <p:nvSpPr>
          <p:cNvPr id="4" name="Rectangle 2"/>
          <p:cNvSpPr txBox="1">
            <a:spLocks noChangeArrowheads="1"/>
          </p:cNvSpPr>
          <p:nvPr/>
        </p:nvSpPr>
        <p:spPr>
          <a:xfrm>
            <a:off x="457200" y="274638"/>
            <a:ext cx="8219256" cy="850106"/>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2">
                    <a:lumMod val="75000"/>
                  </a:schemeClr>
                </a:solidFill>
                <a:effectLst/>
                <a:uLnTx/>
                <a:uFillTx/>
                <a:latin typeface="+mj-lt"/>
                <a:ea typeface="+mj-ea"/>
                <a:cs typeface="+mj-cs"/>
              </a:rPr>
              <a:t>Read the texts. Match the texts with the right picture</a:t>
            </a:r>
            <a:endParaRPr kumimoji="0" lang="ru-RU" sz="2800" b="1" i="0" u="none" strike="noStrike" kern="1200" cap="none" spc="0" normalizeH="0" baseline="0" noProof="0" dirty="0">
              <a:ln>
                <a:noFill/>
              </a:ln>
              <a:solidFill>
                <a:schemeClr val="tx2">
                  <a:lumMod val="75000"/>
                </a:schemeClr>
              </a:solidFill>
              <a:effectLst/>
              <a:uLnTx/>
              <a:uFillTx/>
              <a:latin typeface="+mj-lt"/>
              <a:ea typeface="+mj-ea"/>
              <a:cs typeface="+mj-cs"/>
            </a:endParaRPr>
          </a:p>
        </p:txBody>
      </p:sp>
      <p:sp>
        <p:nvSpPr>
          <p:cNvPr id="5" name="Rectangle 3"/>
          <p:cNvSpPr txBox="1">
            <a:spLocks noChangeArrowheads="1"/>
          </p:cNvSpPr>
          <p:nvPr/>
        </p:nvSpPr>
        <p:spPr>
          <a:xfrm>
            <a:off x="395536" y="1340768"/>
            <a:ext cx="4104456" cy="5517232"/>
          </a:xfrm>
          <a:prstGeom prst="rect">
            <a:avLst/>
          </a:prstGeom>
        </p:spPr>
        <p:txBody>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2">
                    <a:lumMod val="75000"/>
                  </a:schemeClr>
                </a:solidFill>
                <a:effectLst/>
                <a:uLnTx/>
                <a:uFillTx/>
                <a:latin typeface="+mn-lt"/>
                <a:ea typeface="+mn-ea"/>
                <a:cs typeface="+mn-cs"/>
              </a:rPr>
              <a:t>E) Sam goes to school on foot. For breakfast he usually eats bananas. He likes to go to discos. His hobby is cooking. In the evenings he likes to watch videos. He has got a hamster.</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2">
                    <a:lumMod val="75000"/>
                  </a:schemeClr>
                </a:solidFill>
                <a:effectLst/>
                <a:uLnTx/>
                <a:uFillTx/>
                <a:latin typeface="+mn-lt"/>
                <a:ea typeface="+mn-ea"/>
                <a:cs typeface="+mn-cs"/>
              </a:rPr>
              <a:t>F) Bob goes to play tennis every Sunday. His hobby is painting. He likes to paint animals very much. He has a pet parrot. It can speak a little. Bob usually buys apples for it on his way back home</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endParaRPr kumimoji="0" lang="ru-RU"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descr="IMG_0013"/>
          <p:cNvPicPr>
            <a:picLocks noChangeAspect="1" noChangeArrowheads="1"/>
          </p:cNvPicPr>
          <p:nvPr/>
        </p:nvPicPr>
        <p:blipFill>
          <a:blip r:embed="rId3" cstate="print"/>
          <a:srcRect/>
          <a:stretch>
            <a:fillRect/>
          </a:stretch>
        </p:blipFill>
        <p:spPr>
          <a:xfrm>
            <a:off x="4716016" y="1196752"/>
            <a:ext cx="3575050" cy="2185988"/>
          </a:xfrm>
          <a:prstGeom prst="rect">
            <a:avLst/>
          </a:prstGeom>
        </p:spPr>
      </p:pic>
      <p:pic>
        <p:nvPicPr>
          <p:cNvPr id="7" name="Picture 4" descr="IMG_0015"/>
          <p:cNvPicPr>
            <a:picLocks noChangeAspect="1" noChangeArrowheads="1"/>
          </p:cNvPicPr>
          <p:nvPr/>
        </p:nvPicPr>
        <p:blipFill>
          <a:blip r:embed="rId4" cstate="print"/>
          <a:srcRect/>
          <a:stretch>
            <a:fillRect/>
          </a:stretch>
        </p:blipFill>
        <p:spPr>
          <a:xfrm>
            <a:off x="4788024" y="3573016"/>
            <a:ext cx="2670175" cy="21875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MD\Desktop\shkolnie-fony-dlya-prezentacii-10.jpg"/>
          <p:cNvPicPr>
            <a:picLocks noChangeAspect="1" noChangeArrowheads="1"/>
          </p:cNvPicPr>
          <p:nvPr/>
        </p:nvPicPr>
        <p:blipFill>
          <a:blip r:embed="rId2" cstate="print"/>
          <a:srcRect/>
          <a:stretch>
            <a:fillRect/>
          </a:stretch>
        </p:blipFill>
        <p:spPr bwMode="auto">
          <a:xfrm>
            <a:off x="0" y="0"/>
            <a:ext cx="9113594" cy="6858000"/>
          </a:xfrm>
          <a:prstGeom prst="rect">
            <a:avLst/>
          </a:prstGeom>
          <a:noFill/>
        </p:spPr>
      </p:pic>
      <p:pic>
        <p:nvPicPr>
          <p:cNvPr id="3" name="Picture 2" descr="C:\Users\AMD\Desktop\shkolnie-fony-dlya-prezentacii-10.jpg"/>
          <p:cNvPicPr>
            <a:picLocks noChangeAspect="1" noChangeArrowheads="1"/>
          </p:cNvPicPr>
          <p:nvPr/>
        </p:nvPicPr>
        <p:blipFill>
          <a:blip r:embed="rId2" cstate="print"/>
          <a:srcRect/>
          <a:stretch>
            <a:fillRect/>
          </a:stretch>
        </p:blipFill>
        <p:spPr bwMode="auto">
          <a:xfrm>
            <a:off x="152400" y="152400"/>
            <a:ext cx="9113594" cy="6858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96258" name="Picture 2" descr="C:\Users\AMD\Desktop\shkolnie-fony-dlya-prezentacii-10.jpg"/>
          <p:cNvPicPr>
            <a:picLocks noChangeAspect="1" noChangeArrowheads="1"/>
          </p:cNvPicPr>
          <p:nvPr/>
        </p:nvPicPr>
        <p:blipFill>
          <a:blip r:embed="rId2" cstate="print"/>
          <a:srcRect/>
          <a:stretch>
            <a:fillRect/>
          </a:stretch>
        </p:blipFill>
        <p:spPr bwMode="auto">
          <a:xfrm>
            <a:off x="0" y="0"/>
            <a:ext cx="9113594" cy="6858000"/>
          </a:xfrm>
          <a:prstGeom prst="rect">
            <a:avLst/>
          </a:prstGeom>
          <a:noFill/>
        </p:spPr>
      </p:pic>
      <p:sp>
        <p:nvSpPr>
          <p:cNvPr id="5" name="Rectangle 2"/>
          <p:cNvSpPr txBox="1">
            <a:spLocks noChangeArrowheads="1"/>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2">
                    <a:lumMod val="75000"/>
                  </a:schemeClr>
                </a:solidFill>
                <a:effectLst/>
                <a:uLnTx/>
                <a:uFillTx/>
                <a:latin typeface="+mj-lt"/>
                <a:ea typeface="+mj-ea"/>
                <a:cs typeface="+mj-cs"/>
              </a:rPr>
              <a:t>What sort of person are you?</a:t>
            </a:r>
            <a:endParaRPr kumimoji="0" lang="ru-RU" sz="4400" b="1" i="0" u="none" strike="noStrike" kern="1200" cap="none" spc="0" normalizeH="0" baseline="0" noProof="0" dirty="0">
              <a:ln>
                <a:noFill/>
              </a:ln>
              <a:solidFill>
                <a:schemeClr val="tx2">
                  <a:lumMod val="75000"/>
                </a:schemeClr>
              </a:solidFill>
              <a:effectLst/>
              <a:uLnTx/>
              <a:uFillTx/>
              <a:latin typeface="+mj-lt"/>
              <a:ea typeface="+mj-ea"/>
              <a:cs typeface="+mj-cs"/>
            </a:endParaRPr>
          </a:p>
        </p:txBody>
      </p:sp>
      <p:sp>
        <p:nvSpPr>
          <p:cNvPr id="6" name="Rectangle 3"/>
          <p:cNvSpPr txBox="1">
            <a:spLocks noChangeArrowheads="1"/>
          </p:cNvSpPr>
          <p:nvPr/>
        </p:nvSpPr>
        <p:spPr>
          <a:xfrm>
            <a:off x="609600" y="17526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000" b="1" i="0" u="none" strike="noStrike" kern="1200" cap="none" spc="0" normalizeH="0" baseline="0" noProof="0" dirty="0" smtClean="0">
                <a:ln>
                  <a:noFill/>
                </a:ln>
                <a:solidFill>
                  <a:schemeClr val="tx2">
                    <a:lumMod val="75000"/>
                  </a:schemeClr>
                </a:solidFill>
                <a:effectLst/>
                <a:uLnTx/>
                <a:uFillTx/>
                <a:latin typeface="+mn-lt"/>
                <a:ea typeface="+mn-ea"/>
                <a:cs typeface="+mn-cs"/>
              </a:rPr>
              <a:t>1.How often do you help around the house?</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smtClean="0">
                <a:ln>
                  <a:noFill/>
                </a:ln>
                <a:solidFill>
                  <a:schemeClr val="tx2">
                    <a:lumMod val="75000"/>
                  </a:schemeClr>
                </a:solidFill>
                <a:effectLst/>
                <a:uLnTx/>
                <a:uFillTx/>
                <a:latin typeface="+mn-lt"/>
                <a:ea typeface="+mn-ea"/>
                <a:cs typeface="+mn-cs"/>
              </a:rPr>
              <a:t>   a) most days           b) once a week     c) never</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000" b="1" i="0" u="none" strike="noStrike" kern="1200" cap="none" spc="0" normalizeH="0" baseline="0" noProof="0" dirty="0" smtClean="0">
                <a:ln>
                  <a:noFill/>
                </a:ln>
                <a:solidFill>
                  <a:schemeClr val="tx2">
                    <a:lumMod val="75000"/>
                  </a:schemeClr>
                </a:solidFill>
                <a:effectLst/>
                <a:uLnTx/>
                <a:uFillTx/>
                <a:latin typeface="+mn-lt"/>
                <a:ea typeface="+mn-ea"/>
                <a:cs typeface="+mn-cs"/>
              </a:rPr>
              <a:t>2. How often do you tidy your room?</a:t>
            </a:r>
            <a:r>
              <a:rPr kumimoji="0" lang="en-US" sz="2000" b="0" i="0" u="none" strike="noStrike" kern="1200" cap="none" spc="0" normalizeH="0" baseline="0" noProof="0" dirty="0" smtClean="0">
                <a:ln>
                  <a:noFill/>
                </a:ln>
                <a:solidFill>
                  <a:schemeClr val="tx2">
                    <a:lumMod val="75000"/>
                  </a:schemeClr>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smtClean="0">
                <a:ln>
                  <a:noFill/>
                </a:ln>
                <a:solidFill>
                  <a:schemeClr val="tx2">
                    <a:lumMod val="75000"/>
                  </a:schemeClr>
                </a:solidFill>
                <a:effectLst/>
                <a:uLnTx/>
                <a:uFillTx/>
                <a:latin typeface="+mn-lt"/>
                <a:ea typeface="+mn-ea"/>
                <a:cs typeface="+mn-cs"/>
              </a:rPr>
              <a:t>   a) more than once a week b) once a week c) never</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000" b="1" i="0" u="none" strike="noStrike" kern="1200" cap="none" spc="0" normalizeH="0" baseline="0" noProof="0" dirty="0" smtClean="0">
                <a:ln>
                  <a:noFill/>
                </a:ln>
                <a:solidFill>
                  <a:schemeClr val="tx2">
                    <a:lumMod val="75000"/>
                  </a:schemeClr>
                </a:solidFill>
                <a:effectLst/>
                <a:uLnTx/>
                <a:uFillTx/>
                <a:latin typeface="+mn-lt"/>
                <a:ea typeface="+mn-ea"/>
                <a:cs typeface="+mn-cs"/>
              </a:rPr>
              <a:t>3. How often do you go out with friends?</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smtClean="0">
                <a:ln>
                  <a:noFill/>
                </a:ln>
                <a:solidFill>
                  <a:schemeClr val="tx2">
                    <a:lumMod val="75000"/>
                  </a:schemeClr>
                </a:solidFill>
                <a:effectLst/>
                <a:uLnTx/>
                <a:uFillTx/>
                <a:latin typeface="+mn-lt"/>
                <a:ea typeface="+mn-ea"/>
                <a:cs typeface="+mn-cs"/>
              </a:rPr>
              <a:t>  a) a lot                      b) two evenings   c) not very often</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000" b="1" i="0" u="none" strike="noStrike" kern="1200" cap="none" spc="0" normalizeH="0" baseline="0" noProof="0" dirty="0" smtClean="0">
                <a:ln>
                  <a:noFill/>
                </a:ln>
                <a:solidFill>
                  <a:schemeClr val="tx2">
                    <a:lumMod val="75000"/>
                  </a:schemeClr>
                </a:solidFill>
                <a:effectLst/>
                <a:uLnTx/>
                <a:uFillTx/>
                <a:latin typeface="+mn-lt"/>
                <a:ea typeface="+mn-ea"/>
                <a:cs typeface="+mn-cs"/>
              </a:rPr>
              <a:t>4. How often do you stay up after midnight?</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smtClean="0">
                <a:ln>
                  <a:noFill/>
                </a:ln>
                <a:solidFill>
                  <a:schemeClr val="tx2">
                    <a:lumMod val="75000"/>
                  </a:schemeClr>
                </a:solidFill>
                <a:effectLst/>
                <a:uLnTx/>
                <a:uFillTx/>
                <a:latin typeface="+mn-lt"/>
                <a:ea typeface="+mn-ea"/>
                <a:cs typeface="+mn-cs"/>
              </a:rPr>
              <a:t>  a) most nights          b)  not very often  c) never</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000" b="1" i="0" u="none" strike="noStrike" kern="1200" cap="none" spc="0" normalizeH="0" baseline="0" noProof="0" dirty="0" smtClean="0">
                <a:ln>
                  <a:noFill/>
                </a:ln>
                <a:solidFill>
                  <a:schemeClr val="tx2">
                    <a:lumMod val="75000"/>
                  </a:schemeClr>
                </a:solidFill>
                <a:effectLst/>
                <a:uLnTx/>
                <a:uFillTx/>
                <a:latin typeface="+mn-lt"/>
                <a:ea typeface="+mn-ea"/>
                <a:cs typeface="+mn-cs"/>
              </a:rPr>
              <a:t>5. How often do you do sports?</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smtClean="0">
                <a:ln>
                  <a:noFill/>
                </a:ln>
                <a:solidFill>
                  <a:schemeClr val="tx2">
                    <a:lumMod val="75000"/>
                  </a:schemeClr>
                </a:solidFill>
                <a:effectLst/>
                <a:uLnTx/>
                <a:uFillTx/>
                <a:latin typeface="+mn-lt"/>
                <a:ea typeface="+mn-ea"/>
                <a:cs typeface="+mn-cs"/>
              </a:rPr>
              <a:t>  a) 2-3times a week  b) every day         c) never</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000" b="1" i="0" u="none" strike="noStrike" kern="1200" cap="none" spc="0" normalizeH="0" baseline="0" noProof="0" dirty="0" smtClean="0">
                <a:ln>
                  <a:noFill/>
                </a:ln>
                <a:solidFill>
                  <a:schemeClr val="tx2">
                    <a:lumMod val="75000"/>
                  </a:schemeClr>
                </a:solidFill>
                <a:effectLst/>
                <a:uLnTx/>
                <a:uFillTx/>
                <a:latin typeface="+mn-lt"/>
                <a:ea typeface="+mn-ea"/>
                <a:cs typeface="+mn-cs"/>
              </a:rPr>
              <a:t>6. How often do you paint, play, do </a:t>
            </a:r>
            <a:r>
              <a:rPr kumimoji="0" lang="en-US" sz="2000" b="1" i="0" u="none" strike="noStrike" kern="1200" cap="none" spc="0" normalizeH="0" baseline="0" noProof="0" dirty="0" err="1" smtClean="0">
                <a:ln>
                  <a:noFill/>
                </a:ln>
                <a:solidFill>
                  <a:schemeClr val="tx2">
                    <a:lumMod val="75000"/>
                  </a:schemeClr>
                </a:solidFill>
                <a:effectLst/>
                <a:uLnTx/>
                <a:uFillTx/>
                <a:latin typeface="+mn-lt"/>
                <a:ea typeface="+mn-ea"/>
                <a:cs typeface="+mn-cs"/>
              </a:rPr>
              <a:t>smth</a:t>
            </a:r>
            <a:r>
              <a:rPr kumimoji="0" lang="en-US" sz="2000" b="1" i="0" u="none" strike="noStrike" kern="1200" cap="none" spc="0" normalizeH="0" baseline="0" noProof="0" dirty="0" smtClean="0">
                <a:ln>
                  <a:noFill/>
                </a:ln>
                <a:solidFill>
                  <a:schemeClr val="tx2">
                    <a:lumMod val="75000"/>
                  </a:schemeClr>
                </a:solidFill>
                <a:effectLst/>
                <a:uLnTx/>
                <a:uFillTx/>
                <a:latin typeface="+mn-lt"/>
                <a:ea typeface="+mn-ea"/>
                <a:cs typeface="+mn-cs"/>
              </a:rPr>
              <a:t>. creative?</a:t>
            </a: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smtClean="0">
                <a:ln>
                  <a:noFill/>
                </a:ln>
                <a:solidFill>
                  <a:schemeClr val="tx2">
                    <a:lumMod val="75000"/>
                  </a:schemeClr>
                </a:solidFill>
                <a:effectLst/>
                <a:uLnTx/>
                <a:uFillTx/>
                <a:latin typeface="+mn-lt"/>
                <a:ea typeface="+mn-ea"/>
                <a:cs typeface="+mn-cs"/>
              </a:rPr>
              <a:t>  a) every day            b) sometimes        c) never</a:t>
            </a: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ru-RU"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MD\Desktop\shkolnie-fony-dlya-prezentacii-10.jpg"/>
          <p:cNvPicPr>
            <a:picLocks noChangeAspect="1" noChangeArrowheads="1"/>
          </p:cNvPicPr>
          <p:nvPr/>
        </p:nvPicPr>
        <p:blipFill>
          <a:blip r:embed="rId2" cstate="print"/>
          <a:srcRect/>
          <a:stretch>
            <a:fillRect/>
          </a:stretch>
        </p:blipFill>
        <p:spPr bwMode="auto">
          <a:xfrm>
            <a:off x="0" y="0"/>
            <a:ext cx="9113594" cy="6858000"/>
          </a:xfrm>
          <a:prstGeom prst="rect">
            <a:avLst/>
          </a:prstGeom>
          <a:noFill/>
        </p:spPr>
      </p:pic>
      <p:sp>
        <p:nvSpPr>
          <p:cNvPr id="4" name="Rectangle 2"/>
          <p:cNvSpPr txBox="1">
            <a:spLocks noChangeArrowheads="1"/>
          </p:cNvSpPr>
          <p:nvPr/>
        </p:nvSpPr>
        <p:spPr>
          <a:xfrm>
            <a:off x="468313" y="260648"/>
            <a:ext cx="8064127" cy="100811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2">
                    <a:lumMod val="75000"/>
                  </a:schemeClr>
                </a:solidFill>
                <a:effectLst/>
                <a:uLnTx/>
                <a:uFillTx/>
                <a:latin typeface="+mj-lt"/>
                <a:ea typeface="+mj-ea"/>
                <a:cs typeface="+mj-cs"/>
              </a:rPr>
              <a:t>Find and circle the hobbies words in the line.</a:t>
            </a:r>
            <a:endParaRPr kumimoji="0" lang="ru-RU" sz="3200" b="1" i="0" u="none" strike="noStrike" kern="1200" cap="none" spc="0" normalizeH="0" baseline="0" noProof="0" dirty="0">
              <a:ln>
                <a:noFill/>
              </a:ln>
              <a:solidFill>
                <a:schemeClr val="tx2">
                  <a:lumMod val="75000"/>
                </a:schemeClr>
              </a:solidFill>
              <a:effectLst/>
              <a:uLnTx/>
              <a:uFillTx/>
              <a:latin typeface="+mj-lt"/>
              <a:ea typeface="+mj-ea"/>
              <a:cs typeface="+mj-cs"/>
            </a:endParaRPr>
          </a:p>
        </p:txBody>
      </p:sp>
      <p:sp>
        <p:nvSpPr>
          <p:cNvPr id="5" name="Rectangle 3"/>
          <p:cNvSpPr txBox="1">
            <a:spLocks noChangeArrowheads="1"/>
          </p:cNvSpPr>
          <p:nvPr/>
        </p:nvSpPr>
        <p:spPr>
          <a:xfrm>
            <a:off x="457200" y="1600201"/>
            <a:ext cx="8291264" cy="3052936"/>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3200" b="1" i="1" u="none" strike="noStrike" kern="1200" cap="none" spc="0" normalizeH="0" baseline="0" noProof="0" dirty="0" smtClean="0">
                <a:ln>
                  <a:noFill/>
                </a:ln>
                <a:solidFill>
                  <a:schemeClr val="tx2">
                    <a:lumMod val="75000"/>
                  </a:schemeClr>
                </a:solidFill>
                <a:effectLst/>
                <a:uLnTx/>
                <a:uFillTx/>
                <a:latin typeface="+mn-lt"/>
                <a:ea typeface="+mn-ea"/>
                <a:cs typeface="+mn-cs"/>
              </a:rPr>
              <a:t>Footballtennisbadmintonswimmingskatesledgeskivolleyballplaymodellingdancingreadingcoinsguitarcrosswordschessdrawingmusicgolfaerobicshockeydominoeskaratetelevisioncricketviolincollectingpuzzles.</a:t>
            </a:r>
            <a:endParaRPr kumimoji="0" lang="ru-RU" sz="3200" b="1" i="1" u="none" strike="noStrike" kern="1200" cap="none" spc="0" normalizeH="0" baseline="0" noProof="0" dirty="0">
              <a:ln>
                <a:noFill/>
              </a:ln>
              <a:solidFill>
                <a:schemeClr val="tx2">
                  <a:lumMod val="75000"/>
                </a:schemeClr>
              </a:solidFill>
              <a:effectLst/>
              <a:uLnTx/>
              <a:uFillTx/>
              <a:latin typeface="+mn-lt"/>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MD\Desktop\shkolnie-fony-dlya-prezentacii-10.jpg"/>
          <p:cNvPicPr>
            <a:picLocks noChangeAspect="1" noChangeArrowheads="1"/>
          </p:cNvPicPr>
          <p:nvPr/>
        </p:nvPicPr>
        <p:blipFill>
          <a:blip r:embed="rId2" cstate="print"/>
          <a:srcRect/>
          <a:stretch>
            <a:fillRect/>
          </a:stretch>
        </p:blipFill>
        <p:spPr bwMode="auto">
          <a:xfrm>
            <a:off x="0" y="0"/>
            <a:ext cx="9113594" cy="6858000"/>
          </a:xfrm>
          <a:prstGeom prst="rect">
            <a:avLst/>
          </a:prstGeom>
          <a:noFill/>
        </p:spPr>
      </p:pic>
      <p:pic>
        <p:nvPicPr>
          <p:cNvPr id="3" name="Picture 2" descr="C:\Users\AMD\Desktop\shkolnie-fony-dlya-prezentacii-10.jpg"/>
          <p:cNvPicPr>
            <a:picLocks noChangeAspect="1" noChangeArrowheads="1"/>
          </p:cNvPicPr>
          <p:nvPr/>
        </p:nvPicPr>
        <p:blipFill>
          <a:blip r:embed="rId2" cstate="print"/>
          <a:srcRect/>
          <a:stretch>
            <a:fillRect/>
          </a:stretch>
        </p:blipFill>
        <p:spPr bwMode="auto">
          <a:xfrm>
            <a:off x="0" y="0"/>
            <a:ext cx="9113594" cy="6858000"/>
          </a:xfrm>
          <a:prstGeom prst="rect">
            <a:avLst/>
          </a:prstGeom>
          <a:noFill/>
        </p:spPr>
      </p:pic>
      <p:sp>
        <p:nvSpPr>
          <p:cNvPr id="4" name="Rectangle 2"/>
          <p:cNvSpPr txBox="1">
            <a:spLocks noChangeArrowheads="1"/>
          </p:cNvSpPr>
          <p:nvPr/>
        </p:nvSpPr>
        <p:spPr>
          <a:xfrm>
            <a:off x="457200" y="274638"/>
            <a:ext cx="8219256" cy="1282154"/>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2">
                    <a:lumMod val="75000"/>
                  </a:schemeClr>
                </a:solidFill>
                <a:effectLst/>
                <a:uLnTx/>
                <a:uFillTx/>
                <a:latin typeface="+mj-lt"/>
                <a:ea typeface="+mj-ea"/>
                <a:cs typeface="+mj-cs"/>
              </a:rPr>
              <a:t>Match the picture with the word-combination</a:t>
            </a:r>
            <a:endParaRPr kumimoji="0" lang="ru-RU" sz="4000" b="1" i="0" u="none" strike="noStrike" kern="1200" cap="none" spc="0" normalizeH="0" baseline="0" noProof="0" dirty="0">
              <a:ln>
                <a:noFill/>
              </a:ln>
              <a:solidFill>
                <a:schemeClr val="tx2">
                  <a:lumMod val="75000"/>
                </a:schemeClr>
              </a:solidFill>
              <a:effectLst/>
              <a:uLnTx/>
              <a:uFillTx/>
              <a:latin typeface="+mj-lt"/>
              <a:ea typeface="+mj-ea"/>
              <a:cs typeface="+mj-cs"/>
            </a:endParaRPr>
          </a:p>
        </p:txBody>
      </p:sp>
      <p:pic>
        <p:nvPicPr>
          <p:cNvPr id="5" name="Picture 4" descr="IMG_0001"/>
          <p:cNvPicPr>
            <a:picLocks noChangeAspect="1" noChangeArrowheads="1"/>
          </p:cNvPicPr>
          <p:nvPr/>
        </p:nvPicPr>
        <p:blipFill>
          <a:blip r:embed="rId3" cstate="print"/>
          <a:srcRect/>
          <a:stretch>
            <a:fillRect/>
          </a:stretch>
        </p:blipFill>
        <p:spPr>
          <a:xfrm>
            <a:off x="539552" y="1772816"/>
            <a:ext cx="3600450" cy="4713288"/>
          </a:xfrm>
          <a:prstGeom prst="rect">
            <a:avLst/>
          </a:prstGeom>
          <a:noFill/>
          <a:ln/>
        </p:spPr>
      </p:pic>
      <p:sp>
        <p:nvSpPr>
          <p:cNvPr id="6" name="Rectangle 3"/>
          <p:cNvSpPr txBox="1">
            <a:spLocks noChangeArrowheads="1"/>
          </p:cNvSpPr>
          <p:nvPr/>
        </p:nvSpPr>
        <p:spPr>
          <a:xfrm>
            <a:off x="4644008" y="2564905"/>
            <a:ext cx="4032448" cy="2232248"/>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chemeClr val="tx2">
                    <a:lumMod val="75000"/>
                  </a:schemeClr>
                </a:solidFill>
                <a:effectLst/>
                <a:uLnTx/>
                <a:uFillTx/>
                <a:latin typeface="+mn-lt"/>
                <a:ea typeface="+mn-ea"/>
                <a:cs typeface="+mn-cs"/>
              </a:rPr>
              <a:t>Play volleyball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chemeClr val="tx2">
                    <a:lumMod val="75000"/>
                  </a:schemeClr>
                </a:solidFill>
                <a:effectLst/>
                <a:uLnTx/>
                <a:uFillTx/>
                <a:latin typeface="+mn-lt"/>
                <a:ea typeface="+mn-ea"/>
                <a:cs typeface="+mn-cs"/>
              </a:rPr>
              <a:t>Play basketball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chemeClr val="tx2">
                    <a:lumMod val="75000"/>
                  </a:schemeClr>
                </a:solidFill>
                <a:effectLst/>
                <a:uLnTx/>
                <a:uFillTx/>
                <a:latin typeface="+mn-lt"/>
                <a:ea typeface="+mn-ea"/>
                <a:cs typeface="+mn-cs"/>
              </a:rPr>
              <a:t>Play badminton</a:t>
            </a:r>
            <a:endParaRPr kumimoji="0" lang="ru-RU" sz="2800" b="1" i="0" u="none" strike="noStrike" kern="1200" cap="none" spc="0" normalizeH="0" baseline="0" noProof="0" dirty="0">
              <a:ln>
                <a:noFill/>
              </a:ln>
              <a:solidFill>
                <a:schemeClr val="tx2">
                  <a:lumMod val="75000"/>
                </a:schemeClr>
              </a:solidFill>
              <a:effectLst/>
              <a:uLnTx/>
              <a:uFillTx/>
              <a:latin typeface="+mn-lt"/>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MD\Desktop\shkolnie-fony-dlya-prezentacii-10.jpg"/>
          <p:cNvPicPr>
            <a:picLocks noChangeAspect="1" noChangeArrowheads="1"/>
          </p:cNvPicPr>
          <p:nvPr/>
        </p:nvPicPr>
        <p:blipFill>
          <a:blip r:embed="rId2" cstate="print"/>
          <a:srcRect/>
          <a:stretch>
            <a:fillRect/>
          </a:stretch>
        </p:blipFill>
        <p:spPr bwMode="auto">
          <a:xfrm>
            <a:off x="0" y="0"/>
            <a:ext cx="9113594" cy="6858000"/>
          </a:xfrm>
          <a:prstGeom prst="rect">
            <a:avLst/>
          </a:prstGeom>
          <a:noFill/>
        </p:spPr>
      </p:pic>
      <p:pic>
        <p:nvPicPr>
          <p:cNvPr id="3" name="Picture 2" descr="C:\Users\AMD\Desktop\shkolnie-fony-dlya-prezentacii-10.jpg"/>
          <p:cNvPicPr>
            <a:picLocks noChangeAspect="1" noChangeArrowheads="1"/>
          </p:cNvPicPr>
          <p:nvPr/>
        </p:nvPicPr>
        <p:blipFill>
          <a:blip r:embed="rId2" cstate="print"/>
          <a:srcRect/>
          <a:stretch>
            <a:fillRect/>
          </a:stretch>
        </p:blipFill>
        <p:spPr bwMode="auto">
          <a:xfrm>
            <a:off x="0" y="0"/>
            <a:ext cx="9113594" cy="6858000"/>
          </a:xfrm>
          <a:prstGeom prst="rect">
            <a:avLst/>
          </a:prstGeom>
          <a:noFill/>
        </p:spPr>
      </p:pic>
      <p:sp>
        <p:nvSpPr>
          <p:cNvPr id="4" name="Rectangle 2"/>
          <p:cNvSpPr txBox="1">
            <a:spLocks noChangeArrowheads="1"/>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2">
                    <a:lumMod val="75000"/>
                  </a:schemeClr>
                </a:solidFill>
                <a:effectLst/>
                <a:uLnTx/>
                <a:uFillTx/>
                <a:latin typeface="+mj-lt"/>
                <a:ea typeface="+mj-ea"/>
                <a:cs typeface="+mj-cs"/>
              </a:rPr>
              <a:t>Match the picture with the word-</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2">
                    <a:lumMod val="75000"/>
                  </a:schemeClr>
                </a:solidFill>
                <a:effectLst/>
                <a:uLnTx/>
                <a:uFillTx/>
                <a:latin typeface="+mj-lt"/>
                <a:ea typeface="+mj-ea"/>
                <a:cs typeface="+mj-cs"/>
              </a:rPr>
              <a:t>combination</a:t>
            </a:r>
            <a:endParaRPr kumimoji="0" lang="ru-RU" sz="3600" b="1" i="0" u="none" strike="noStrike" kern="1200" cap="none" spc="0" normalizeH="0" baseline="0" noProof="0" dirty="0">
              <a:ln>
                <a:noFill/>
              </a:ln>
              <a:solidFill>
                <a:schemeClr val="tx2">
                  <a:lumMod val="75000"/>
                </a:schemeClr>
              </a:solidFill>
              <a:effectLst/>
              <a:uLnTx/>
              <a:uFillTx/>
              <a:latin typeface="+mj-lt"/>
              <a:ea typeface="+mj-ea"/>
              <a:cs typeface="+mj-cs"/>
            </a:endParaRPr>
          </a:p>
        </p:txBody>
      </p:sp>
      <p:pic>
        <p:nvPicPr>
          <p:cNvPr id="5" name="Picture 4" descr="IMG_0007"/>
          <p:cNvPicPr>
            <a:picLocks noChangeAspect="1" noChangeArrowheads="1"/>
          </p:cNvPicPr>
          <p:nvPr/>
        </p:nvPicPr>
        <p:blipFill>
          <a:blip r:embed="rId3" cstate="print"/>
          <a:srcRect/>
          <a:stretch>
            <a:fillRect/>
          </a:stretch>
        </p:blipFill>
        <p:spPr>
          <a:xfrm>
            <a:off x="683568" y="1412775"/>
            <a:ext cx="3252775" cy="4824537"/>
          </a:xfrm>
          <a:prstGeom prst="rect">
            <a:avLst/>
          </a:prstGeom>
        </p:spPr>
      </p:pic>
      <p:sp>
        <p:nvSpPr>
          <p:cNvPr id="6" name="Rectangle 3"/>
          <p:cNvSpPr txBox="1">
            <a:spLocks noChangeArrowheads="1"/>
          </p:cNvSpPr>
          <p:nvPr/>
        </p:nvSpPr>
        <p:spPr>
          <a:xfrm>
            <a:off x="4499992" y="2204863"/>
            <a:ext cx="4186808" cy="208823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chemeClr val="tx2">
                    <a:lumMod val="75000"/>
                  </a:schemeClr>
                </a:solidFill>
                <a:effectLst/>
                <a:uLnTx/>
                <a:uFillTx/>
                <a:latin typeface="+mn-lt"/>
                <a:ea typeface="+mn-ea"/>
                <a:cs typeface="+mn-cs"/>
              </a:rPr>
              <a:t>Play tennis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chemeClr val="tx2">
                    <a:lumMod val="75000"/>
                  </a:schemeClr>
                </a:solidFill>
                <a:effectLst/>
                <a:uLnTx/>
                <a:uFillTx/>
                <a:latin typeface="+mn-lt"/>
                <a:ea typeface="+mn-ea"/>
                <a:cs typeface="+mn-cs"/>
              </a:rPr>
              <a:t>Play volleyball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chemeClr val="tx2">
                    <a:lumMod val="75000"/>
                  </a:schemeClr>
                </a:solidFill>
                <a:effectLst/>
                <a:uLnTx/>
                <a:uFillTx/>
                <a:latin typeface="+mn-lt"/>
                <a:ea typeface="+mn-ea"/>
                <a:cs typeface="+mn-cs"/>
              </a:rPr>
              <a:t>Play basketball</a:t>
            </a:r>
            <a:endParaRPr kumimoji="0" lang="ru-RU" sz="2800" b="1" i="0" u="none" strike="noStrike" kern="1200" cap="none" spc="0" normalizeH="0" baseline="0" noProof="0" dirty="0">
              <a:ln>
                <a:noFill/>
              </a:ln>
              <a:solidFill>
                <a:schemeClr val="tx2">
                  <a:lumMod val="75000"/>
                </a:schemeClr>
              </a:solidFill>
              <a:effectLst/>
              <a:uLnTx/>
              <a:uFillTx/>
              <a:latin typeface="+mn-lt"/>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MD\Desktop\shkolnie-fony-dlya-prezentacii-10.jpg"/>
          <p:cNvPicPr>
            <a:picLocks noChangeAspect="1" noChangeArrowheads="1"/>
          </p:cNvPicPr>
          <p:nvPr/>
        </p:nvPicPr>
        <p:blipFill>
          <a:blip r:embed="rId2" cstate="print"/>
          <a:srcRect/>
          <a:stretch>
            <a:fillRect/>
          </a:stretch>
        </p:blipFill>
        <p:spPr bwMode="auto">
          <a:xfrm>
            <a:off x="0" y="0"/>
            <a:ext cx="9113594" cy="6858000"/>
          </a:xfrm>
          <a:prstGeom prst="rect">
            <a:avLst/>
          </a:prstGeom>
          <a:noFill/>
        </p:spPr>
      </p:pic>
      <p:pic>
        <p:nvPicPr>
          <p:cNvPr id="3" name="Picture 2" descr="C:\Users\AMD\Desktop\shkolnie-fony-dlya-prezentacii-10.jpg"/>
          <p:cNvPicPr>
            <a:picLocks noChangeAspect="1" noChangeArrowheads="1"/>
          </p:cNvPicPr>
          <p:nvPr/>
        </p:nvPicPr>
        <p:blipFill>
          <a:blip r:embed="rId2" cstate="print"/>
          <a:srcRect/>
          <a:stretch>
            <a:fillRect/>
          </a:stretch>
        </p:blipFill>
        <p:spPr bwMode="auto">
          <a:xfrm>
            <a:off x="-50124" y="0"/>
            <a:ext cx="9316118" cy="7010400"/>
          </a:xfrm>
          <a:prstGeom prst="rect">
            <a:avLst/>
          </a:prstGeom>
          <a:noFill/>
        </p:spPr>
      </p:pic>
      <p:sp>
        <p:nvSpPr>
          <p:cNvPr id="4" name="Rectangle 2"/>
          <p:cNvSpPr txBox="1">
            <a:spLocks noChangeArrowheads="1"/>
          </p:cNvSpPr>
          <p:nvPr/>
        </p:nvSpPr>
        <p:spPr>
          <a:xfrm>
            <a:off x="457200" y="274638"/>
            <a:ext cx="8075240" cy="1210146"/>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2">
                    <a:lumMod val="75000"/>
                  </a:schemeClr>
                </a:solidFill>
                <a:effectLst/>
                <a:uLnTx/>
                <a:uFillTx/>
                <a:latin typeface="+mj-lt"/>
                <a:ea typeface="+mj-ea"/>
                <a:cs typeface="+mj-cs"/>
              </a:rPr>
              <a:t>Match the picture with the word-combination</a:t>
            </a:r>
            <a:r>
              <a:rPr kumimoji="0" lang="en-US" sz="4400" b="1" i="0" u="none" strike="noStrike" kern="1200" cap="none" spc="0" normalizeH="0" baseline="0" noProof="0" dirty="0" smtClean="0">
                <a:ln>
                  <a:noFill/>
                </a:ln>
                <a:solidFill>
                  <a:schemeClr val="tx2">
                    <a:lumMod val="75000"/>
                  </a:schemeClr>
                </a:solidFill>
                <a:effectLst/>
                <a:uLnTx/>
                <a:uFillTx/>
                <a:latin typeface="+mj-lt"/>
                <a:ea typeface="+mj-ea"/>
                <a:cs typeface="+mj-cs"/>
              </a:rPr>
              <a:t> </a:t>
            </a:r>
            <a:endParaRPr kumimoji="0" lang="ru-RU" sz="4400" b="1" i="0" u="none" strike="noStrike" kern="1200" cap="none" spc="0" normalizeH="0" baseline="0" noProof="0" dirty="0">
              <a:ln>
                <a:noFill/>
              </a:ln>
              <a:solidFill>
                <a:schemeClr val="tx2">
                  <a:lumMod val="75000"/>
                </a:schemeClr>
              </a:solidFill>
              <a:effectLst/>
              <a:uLnTx/>
              <a:uFillTx/>
              <a:latin typeface="+mj-lt"/>
              <a:ea typeface="+mj-ea"/>
              <a:cs typeface="+mj-cs"/>
            </a:endParaRPr>
          </a:p>
        </p:txBody>
      </p:sp>
      <p:pic>
        <p:nvPicPr>
          <p:cNvPr id="5" name="Picture 4" descr="IMG_0003"/>
          <p:cNvPicPr>
            <a:picLocks noChangeAspect="1" noChangeArrowheads="1"/>
          </p:cNvPicPr>
          <p:nvPr/>
        </p:nvPicPr>
        <p:blipFill>
          <a:blip r:embed="rId3" cstate="print"/>
          <a:srcRect/>
          <a:stretch>
            <a:fillRect/>
          </a:stretch>
        </p:blipFill>
        <p:spPr>
          <a:xfrm>
            <a:off x="823913" y="1700213"/>
            <a:ext cx="2977399" cy="4393083"/>
          </a:xfrm>
          <a:prstGeom prst="rect">
            <a:avLst/>
          </a:prstGeom>
        </p:spPr>
      </p:pic>
      <p:sp>
        <p:nvSpPr>
          <p:cNvPr id="6" name="Rectangle 3"/>
          <p:cNvSpPr txBox="1">
            <a:spLocks noChangeArrowheads="1"/>
          </p:cNvSpPr>
          <p:nvPr/>
        </p:nvSpPr>
        <p:spPr>
          <a:xfrm>
            <a:off x="4427984" y="2348881"/>
            <a:ext cx="3744416" cy="2592288"/>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chemeClr val="tx2">
                    <a:lumMod val="75000"/>
                  </a:schemeClr>
                </a:solidFill>
                <a:effectLst/>
                <a:uLnTx/>
                <a:uFillTx/>
                <a:latin typeface="+mn-lt"/>
                <a:ea typeface="+mn-ea"/>
                <a:cs typeface="+mn-cs"/>
              </a:rPr>
              <a:t>Play cards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chemeClr val="tx2">
                    <a:lumMod val="75000"/>
                  </a:schemeClr>
                </a:solidFill>
                <a:effectLst/>
                <a:uLnTx/>
                <a:uFillTx/>
                <a:latin typeface="+mn-lt"/>
                <a:ea typeface="+mn-ea"/>
                <a:cs typeface="+mn-cs"/>
              </a:rPr>
              <a:t>Play rugby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chemeClr val="tx2">
                    <a:lumMod val="75000"/>
                  </a:schemeClr>
                </a:solidFill>
                <a:effectLst/>
                <a:uLnTx/>
                <a:uFillTx/>
                <a:latin typeface="+mn-lt"/>
                <a:ea typeface="+mn-ea"/>
                <a:cs typeface="+mn-cs"/>
              </a:rPr>
              <a:t>Play football</a:t>
            </a:r>
            <a:endParaRPr kumimoji="0" lang="ru-RU" sz="2800" b="1" i="0" u="none" strike="noStrike" kern="1200" cap="none" spc="0" normalizeH="0" baseline="0" noProof="0" dirty="0">
              <a:ln>
                <a:noFill/>
              </a:ln>
              <a:solidFill>
                <a:schemeClr val="tx2">
                  <a:lumMod val="75000"/>
                </a:schemeClr>
              </a:solidFill>
              <a:effectLst/>
              <a:uLnTx/>
              <a:uFillTx/>
              <a:latin typeface="+mn-lt"/>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MD\Desktop\shkolnie-fony-dlya-prezentacii-10.jpg"/>
          <p:cNvPicPr>
            <a:picLocks noChangeAspect="1" noChangeArrowheads="1"/>
          </p:cNvPicPr>
          <p:nvPr/>
        </p:nvPicPr>
        <p:blipFill>
          <a:blip r:embed="rId2" cstate="print"/>
          <a:srcRect/>
          <a:stretch>
            <a:fillRect/>
          </a:stretch>
        </p:blipFill>
        <p:spPr bwMode="auto">
          <a:xfrm>
            <a:off x="0" y="0"/>
            <a:ext cx="9113594" cy="6858000"/>
          </a:xfrm>
          <a:prstGeom prst="rect">
            <a:avLst/>
          </a:prstGeom>
          <a:noFill/>
        </p:spPr>
      </p:pic>
      <p:pic>
        <p:nvPicPr>
          <p:cNvPr id="3" name="Picture 2" descr="C:\Users\AMD\Desktop\shkolnie-fony-dlya-prezentacii-10.jpg"/>
          <p:cNvPicPr>
            <a:picLocks noChangeAspect="1" noChangeArrowheads="1"/>
          </p:cNvPicPr>
          <p:nvPr/>
        </p:nvPicPr>
        <p:blipFill>
          <a:blip r:embed="rId2" cstate="print"/>
          <a:srcRect/>
          <a:stretch>
            <a:fillRect/>
          </a:stretch>
        </p:blipFill>
        <p:spPr bwMode="auto">
          <a:xfrm>
            <a:off x="0" y="0"/>
            <a:ext cx="9113594" cy="6858000"/>
          </a:xfrm>
          <a:prstGeom prst="rect">
            <a:avLst/>
          </a:prstGeom>
          <a:noFill/>
        </p:spPr>
      </p:pic>
      <p:sp>
        <p:nvSpPr>
          <p:cNvPr id="4" name="Rectangle 2"/>
          <p:cNvSpPr txBox="1">
            <a:spLocks noChangeArrowheads="1"/>
          </p:cNvSpPr>
          <p:nvPr/>
        </p:nvSpPr>
        <p:spPr>
          <a:xfrm>
            <a:off x="323850" y="333374"/>
            <a:ext cx="8208590" cy="1079401"/>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2">
                    <a:lumMod val="75000"/>
                  </a:schemeClr>
                </a:solidFill>
                <a:effectLst/>
                <a:uLnTx/>
                <a:uFillTx/>
                <a:latin typeface="+mj-lt"/>
                <a:ea typeface="+mj-ea"/>
                <a:cs typeface="+mj-cs"/>
              </a:rPr>
              <a:t>Match the picture with the word-combination </a:t>
            </a:r>
            <a:endParaRPr kumimoji="0" lang="ru-RU" sz="3600" b="1" i="0" u="none" strike="noStrike" kern="1200" cap="none" spc="0" normalizeH="0" baseline="0" noProof="0" dirty="0">
              <a:ln>
                <a:noFill/>
              </a:ln>
              <a:solidFill>
                <a:schemeClr val="tx2">
                  <a:lumMod val="75000"/>
                </a:schemeClr>
              </a:solidFill>
              <a:effectLst/>
              <a:uLnTx/>
              <a:uFillTx/>
              <a:latin typeface="+mj-lt"/>
              <a:ea typeface="+mj-ea"/>
              <a:cs typeface="+mj-cs"/>
            </a:endParaRPr>
          </a:p>
        </p:txBody>
      </p:sp>
      <p:pic>
        <p:nvPicPr>
          <p:cNvPr id="5" name="Picture 4" descr="IMG_0009"/>
          <p:cNvPicPr>
            <a:picLocks noChangeAspect="1" noChangeArrowheads="1"/>
          </p:cNvPicPr>
          <p:nvPr/>
        </p:nvPicPr>
        <p:blipFill>
          <a:blip r:embed="rId3" cstate="print"/>
          <a:srcRect/>
          <a:stretch>
            <a:fillRect/>
          </a:stretch>
        </p:blipFill>
        <p:spPr>
          <a:xfrm>
            <a:off x="467544" y="1700808"/>
            <a:ext cx="4480090" cy="3888978"/>
          </a:xfrm>
          <a:prstGeom prst="rect">
            <a:avLst/>
          </a:prstGeom>
        </p:spPr>
      </p:pic>
      <p:sp>
        <p:nvSpPr>
          <p:cNvPr id="6" name="Rectangle 3"/>
          <p:cNvSpPr txBox="1">
            <a:spLocks noChangeArrowheads="1"/>
          </p:cNvSpPr>
          <p:nvPr/>
        </p:nvSpPr>
        <p:spPr>
          <a:xfrm>
            <a:off x="5004048" y="2204865"/>
            <a:ext cx="3528392" cy="2664296"/>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chemeClr val="tx2">
                    <a:lumMod val="75000"/>
                  </a:schemeClr>
                </a:solidFill>
                <a:effectLst/>
                <a:uLnTx/>
                <a:uFillTx/>
                <a:latin typeface="+mn-lt"/>
                <a:ea typeface="+mn-ea"/>
                <a:cs typeface="+mn-cs"/>
              </a:rPr>
              <a:t>Collection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chemeClr val="tx2">
                    <a:lumMod val="75000"/>
                  </a:schemeClr>
                </a:solidFill>
                <a:effectLst/>
                <a:uLnTx/>
                <a:uFillTx/>
                <a:latin typeface="+mn-lt"/>
                <a:ea typeface="+mn-ea"/>
                <a:cs typeface="+mn-cs"/>
              </a:rPr>
              <a:t>Dominoes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chemeClr val="tx2">
                    <a:lumMod val="75000"/>
                  </a:schemeClr>
                </a:solidFill>
                <a:effectLst/>
                <a:uLnTx/>
                <a:uFillTx/>
                <a:latin typeface="+mn-lt"/>
                <a:ea typeface="+mn-ea"/>
                <a:cs typeface="+mn-cs"/>
              </a:rPr>
              <a:t>Cards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MD\Desktop\shkolnie-fony-dlya-prezentacii-10.jpg"/>
          <p:cNvPicPr>
            <a:picLocks noChangeAspect="1" noChangeArrowheads="1"/>
          </p:cNvPicPr>
          <p:nvPr/>
        </p:nvPicPr>
        <p:blipFill>
          <a:blip r:embed="rId2" cstate="print"/>
          <a:srcRect/>
          <a:stretch>
            <a:fillRect/>
          </a:stretch>
        </p:blipFill>
        <p:spPr bwMode="auto">
          <a:xfrm>
            <a:off x="0" y="0"/>
            <a:ext cx="9113594" cy="6858000"/>
          </a:xfrm>
          <a:prstGeom prst="rect">
            <a:avLst/>
          </a:prstGeom>
          <a:noFill/>
        </p:spPr>
      </p:pic>
      <p:pic>
        <p:nvPicPr>
          <p:cNvPr id="3" name="Picture 2" descr="C:\Users\AMD\Desktop\shkolnie-fony-dlya-prezentacii-10.jpg"/>
          <p:cNvPicPr>
            <a:picLocks noChangeAspect="1" noChangeArrowheads="1"/>
          </p:cNvPicPr>
          <p:nvPr/>
        </p:nvPicPr>
        <p:blipFill>
          <a:blip r:embed="rId2" cstate="print"/>
          <a:srcRect/>
          <a:stretch>
            <a:fillRect/>
          </a:stretch>
        </p:blipFill>
        <p:spPr bwMode="auto">
          <a:xfrm>
            <a:off x="152400" y="152400"/>
            <a:ext cx="9113594" cy="6858000"/>
          </a:xfrm>
          <a:prstGeom prst="rect">
            <a:avLst/>
          </a:prstGeom>
          <a:noFill/>
        </p:spPr>
      </p:pic>
      <p:sp>
        <p:nvSpPr>
          <p:cNvPr id="4" name="Rectangle 2"/>
          <p:cNvSpPr txBox="1">
            <a:spLocks noChangeArrowheads="1"/>
          </p:cNvSpPr>
          <p:nvPr/>
        </p:nvSpPr>
        <p:spPr>
          <a:xfrm>
            <a:off x="457200" y="274638"/>
            <a:ext cx="8003232" cy="1138138"/>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2">
                    <a:lumMod val="75000"/>
                  </a:schemeClr>
                </a:solidFill>
                <a:effectLst/>
                <a:uLnTx/>
                <a:uFillTx/>
                <a:latin typeface="+mj-lt"/>
                <a:ea typeface="+mj-ea"/>
                <a:cs typeface="+mj-cs"/>
              </a:rPr>
              <a:t>Match the picture with the word-combination</a:t>
            </a:r>
            <a:endParaRPr kumimoji="0" lang="ru-RU" sz="3600" b="1" i="0" u="none" strike="noStrike" kern="1200" cap="none" spc="0" normalizeH="0" baseline="0" noProof="0" dirty="0">
              <a:ln>
                <a:noFill/>
              </a:ln>
              <a:solidFill>
                <a:schemeClr val="tx2">
                  <a:lumMod val="75000"/>
                </a:schemeClr>
              </a:solidFill>
              <a:effectLst/>
              <a:uLnTx/>
              <a:uFillTx/>
              <a:latin typeface="+mj-lt"/>
              <a:ea typeface="+mj-ea"/>
              <a:cs typeface="+mj-cs"/>
            </a:endParaRPr>
          </a:p>
        </p:txBody>
      </p:sp>
      <p:pic>
        <p:nvPicPr>
          <p:cNvPr id="5" name="Picture 4" descr="IMG_0002"/>
          <p:cNvPicPr>
            <a:picLocks noChangeAspect="1" noChangeArrowheads="1"/>
          </p:cNvPicPr>
          <p:nvPr/>
        </p:nvPicPr>
        <p:blipFill>
          <a:blip r:embed="rId3" cstate="print"/>
          <a:srcRect/>
          <a:stretch>
            <a:fillRect/>
          </a:stretch>
        </p:blipFill>
        <p:spPr>
          <a:xfrm>
            <a:off x="833438" y="1600200"/>
            <a:ext cx="3286125" cy="4525963"/>
          </a:xfrm>
          <a:prstGeom prst="rect">
            <a:avLst/>
          </a:prstGeom>
        </p:spPr>
      </p:pic>
      <p:sp>
        <p:nvSpPr>
          <p:cNvPr id="6" name="Rectangle 3"/>
          <p:cNvSpPr txBox="1">
            <a:spLocks noChangeArrowheads="1"/>
          </p:cNvSpPr>
          <p:nvPr/>
        </p:nvSpPr>
        <p:spPr>
          <a:xfrm>
            <a:off x="4427984" y="2204863"/>
            <a:ext cx="3816424" cy="1944217"/>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chemeClr val="tx2">
                    <a:lumMod val="75000"/>
                  </a:schemeClr>
                </a:solidFill>
                <a:effectLst/>
                <a:uLnTx/>
                <a:uFillTx/>
                <a:latin typeface="+mn-lt"/>
                <a:ea typeface="+mn-ea"/>
                <a:cs typeface="+mn-cs"/>
              </a:rPr>
              <a:t>Computer games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chemeClr val="tx2">
                    <a:lumMod val="75000"/>
                  </a:schemeClr>
                </a:solidFill>
                <a:effectLst/>
                <a:uLnTx/>
                <a:uFillTx/>
                <a:latin typeface="+mn-lt"/>
                <a:ea typeface="+mn-ea"/>
                <a:cs typeface="+mn-cs"/>
              </a:rPr>
              <a:t>Board game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chemeClr val="tx2">
                    <a:lumMod val="75000"/>
                  </a:schemeClr>
                </a:solidFill>
                <a:effectLst/>
                <a:uLnTx/>
                <a:uFillTx/>
                <a:latin typeface="+mn-lt"/>
                <a:ea typeface="+mn-ea"/>
                <a:cs typeface="+mn-cs"/>
              </a:rPr>
              <a:t>Word game</a:t>
            </a:r>
            <a:endParaRPr kumimoji="0" lang="ru-RU" sz="2800" b="1" i="0" u="none" strike="noStrike" kern="1200" cap="none" spc="0" normalizeH="0" baseline="0" noProof="0" dirty="0">
              <a:ln>
                <a:noFill/>
              </a:ln>
              <a:solidFill>
                <a:schemeClr val="tx2">
                  <a:lumMod val="75000"/>
                </a:schemeClr>
              </a:solidFill>
              <a:effectLst/>
              <a:uLnTx/>
              <a:uFillTx/>
              <a:latin typeface="+mn-lt"/>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MD\Desktop\shkolnie-fony-dlya-prezentacii-10.jpg"/>
          <p:cNvPicPr>
            <a:picLocks noChangeAspect="1" noChangeArrowheads="1"/>
          </p:cNvPicPr>
          <p:nvPr/>
        </p:nvPicPr>
        <p:blipFill>
          <a:blip r:embed="rId2" cstate="print"/>
          <a:srcRect/>
          <a:stretch>
            <a:fillRect/>
          </a:stretch>
        </p:blipFill>
        <p:spPr bwMode="auto">
          <a:xfrm>
            <a:off x="0" y="0"/>
            <a:ext cx="9113594" cy="6858000"/>
          </a:xfrm>
          <a:prstGeom prst="rect">
            <a:avLst/>
          </a:prstGeom>
          <a:noFill/>
        </p:spPr>
      </p:pic>
      <p:pic>
        <p:nvPicPr>
          <p:cNvPr id="3" name="Picture 2" descr="C:\Users\AMD\Desktop\shkolnie-fony-dlya-prezentacii-10.jpg"/>
          <p:cNvPicPr>
            <a:picLocks noChangeAspect="1" noChangeArrowheads="1"/>
          </p:cNvPicPr>
          <p:nvPr/>
        </p:nvPicPr>
        <p:blipFill>
          <a:blip r:embed="rId2" cstate="print"/>
          <a:srcRect/>
          <a:stretch>
            <a:fillRect/>
          </a:stretch>
        </p:blipFill>
        <p:spPr bwMode="auto">
          <a:xfrm>
            <a:off x="-50124" y="0"/>
            <a:ext cx="9316118" cy="7010400"/>
          </a:xfrm>
          <a:prstGeom prst="rect">
            <a:avLst/>
          </a:prstGeom>
          <a:noFill/>
        </p:spPr>
      </p:pic>
      <p:sp>
        <p:nvSpPr>
          <p:cNvPr id="4" name="Rectangle 2"/>
          <p:cNvSpPr txBox="1">
            <a:spLocks noChangeArrowheads="1"/>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2">
                    <a:lumMod val="75000"/>
                  </a:schemeClr>
                </a:solidFill>
                <a:effectLst/>
                <a:uLnTx/>
                <a:uFillTx/>
                <a:latin typeface="+mj-lt"/>
                <a:ea typeface="+mj-ea"/>
                <a:cs typeface="+mj-cs"/>
              </a:rPr>
              <a:t>Write out the word that does not go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2">
                    <a:lumMod val="75000"/>
                  </a:schemeClr>
                </a:solidFill>
                <a:effectLst/>
                <a:uLnTx/>
                <a:uFillTx/>
                <a:latin typeface="+mj-lt"/>
                <a:ea typeface="+mj-ea"/>
                <a:cs typeface="+mj-cs"/>
              </a:rPr>
              <a:t>with others</a:t>
            </a:r>
            <a:endParaRPr kumimoji="0" lang="ru-RU" sz="3600" b="1" i="0" u="none" strike="noStrike" kern="1200" cap="none" spc="0" normalizeH="0" baseline="0" noProof="0" dirty="0">
              <a:ln>
                <a:noFill/>
              </a:ln>
              <a:solidFill>
                <a:schemeClr val="tx2">
                  <a:lumMod val="75000"/>
                </a:schemeClr>
              </a:solidFill>
              <a:effectLst/>
              <a:uLnTx/>
              <a:uFillTx/>
              <a:latin typeface="+mj-lt"/>
              <a:ea typeface="+mj-ea"/>
              <a:cs typeface="+mj-cs"/>
            </a:endParaRPr>
          </a:p>
        </p:txBody>
      </p:sp>
      <p:sp>
        <p:nvSpPr>
          <p:cNvPr id="5" name="Rectangle 3"/>
          <p:cNvSpPr txBox="1">
            <a:spLocks noChangeArrowheads="1"/>
          </p:cNvSpPr>
          <p:nvPr/>
        </p:nvSpPr>
        <p:spPr>
          <a:xfrm>
            <a:off x="457200" y="1600201"/>
            <a:ext cx="8147248" cy="3556992"/>
          </a:xfrm>
          <a:prstGeom prst="rect">
            <a:avLst/>
          </a:prstGeom>
        </p:spPr>
        <p:txBody>
          <a:bodyPr/>
          <a:lstStyle/>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smtClean="0">
                <a:ln>
                  <a:noFill/>
                </a:ln>
                <a:solidFill>
                  <a:schemeClr val="tx2">
                    <a:lumMod val="75000"/>
                  </a:schemeClr>
                </a:solidFill>
                <a:effectLst/>
                <a:uLnTx/>
                <a:uFillTx/>
                <a:latin typeface="+mn-lt"/>
                <a:ea typeface="+mn-ea"/>
                <a:cs typeface="+mn-cs"/>
              </a:rPr>
              <a:t>football, basketball, volleyball, tennis</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smtClean="0">
                <a:ln>
                  <a:noFill/>
                </a:ln>
                <a:solidFill>
                  <a:schemeClr val="tx2">
                    <a:lumMod val="75000"/>
                  </a:schemeClr>
                </a:solidFill>
                <a:effectLst/>
                <a:uLnTx/>
                <a:uFillTx/>
                <a:latin typeface="+mn-lt"/>
                <a:ea typeface="+mn-ea"/>
                <a:cs typeface="+mn-cs"/>
              </a:rPr>
              <a:t>ski, swimming, sledge, skate.</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smtClean="0">
                <a:ln>
                  <a:noFill/>
                </a:ln>
                <a:solidFill>
                  <a:schemeClr val="tx2">
                    <a:lumMod val="75000"/>
                  </a:schemeClr>
                </a:solidFill>
                <a:effectLst/>
                <a:uLnTx/>
                <a:uFillTx/>
                <a:latin typeface="+mn-lt"/>
                <a:ea typeface="+mn-ea"/>
                <a:cs typeface="+mn-cs"/>
              </a:rPr>
              <a:t>play, swim, skate, ball, run.</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smtClean="0">
                <a:ln>
                  <a:noFill/>
                </a:ln>
                <a:solidFill>
                  <a:schemeClr val="tx2">
                    <a:lumMod val="75000"/>
                  </a:schemeClr>
                </a:solidFill>
                <a:effectLst/>
                <a:uLnTx/>
                <a:uFillTx/>
                <a:latin typeface="+mn-lt"/>
                <a:ea typeface="+mn-ea"/>
                <a:cs typeface="+mn-cs"/>
              </a:rPr>
              <a:t>jump, run, read, ski, play.</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smtClean="0">
                <a:ln>
                  <a:noFill/>
                </a:ln>
                <a:solidFill>
                  <a:schemeClr val="tx2">
                    <a:lumMod val="75000"/>
                  </a:schemeClr>
                </a:solidFill>
                <a:effectLst/>
                <a:uLnTx/>
                <a:uFillTx/>
                <a:latin typeface="+mn-lt"/>
                <a:ea typeface="+mn-ea"/>
                <a:cs typeface="+mn-cs"/>
              </a:rPr>
              <a:t>piano, stamp, guitar, computer, cards.</a:t>
            </a:r>
          </a:p>
          <a:p>
            <a:pPr marL="609600" marR="0" lvl="0" indent="-609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smtClean="0">
                <a:ln>
                  <a:noFill/>
                </a:ln>
                <a:solidFill>
                  <a:schemeClr val="tx2">
                    <a:lumMod val="75000"/>
                  </a:schemeClr>
                </a:solidFill>
                <a:effectLst/>
                <a:uLnTx/>
                <a:uFillTx/>
                <a:latin typeface="+mn-lt"/>
                <a:ea typeface="+mn-ea"/>
                <a:cs typeface="+mn-cs"/>
              </a:rPr>
              <a:t>watch TV, draw, skate, write, read.</a:t>
            </a:r>
            <a:endParaRPr kumimoji="0" lang="ru-RU" sz="3200" b="1" i="0" u="none" strike="noStrike" kern="1200" cap="none" spc="0" normalizeH="0" baseline="0" noProof="0" dirty="0">
              <a:ln>
                <a:noFill/>
              </a:ln>
              <a:solidFill>
                <a:schemeClr val="tx2">
                  <a:lumMod val="75000"/>
                </a:schemeClr>
              </a:solidFill>
              <a:effectLst/>
              <a:uLnTx/>
              <a:uFillTx/>
              <a:latin typeface="+mn-lt"/>
              <a:ea typeface="+mn-ea"/>
              <a:cs typeface="+mn-cs"/>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685</Words>
  <Application>Microsoft Office PowerPoint</Application>
  <PresentationFormat>Экран (4:3)</PresentationFormat>
  <Paragraphs>73</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AMD</dc:creator>
  <cp:lastModifiedBy>AMD</cp:lastModifiedBy>
  <cp:revision>5</cp:revision>
  <dcterms:created xsi:type="dcterms:W3CDTF">2017-01-12T11:26:54Z</dcterms:created>
  <dcterms:modified xsi:type="dcterms:W3CDTF">2017-01-12T12:01:49Z</dcterms:modified>
</cp:coreProperties>
</file>