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82" r:id="rId10"/>
    <p:sldId id="281" r:id="rId11"/>
    <p:sldId id="283" r:id="rId12"/>
    <p:sldId id="266" r:id="rId13"/>
    <p:sldId id="267" r:id="rId14"/>
    <p:sldId id="278" r:id="rId15"/>
    <p:sldId id="269" r:id="rId16"/>
    <p:sldId id="270" r:id="rId17"/>
    <p:sldId id="272" r:id="rId18"/>
    <p:sldId id="280" r:id="rId19"/>
    <p:sldId id="279" r:id="rId20"/>
    <p:sldId id="284" r:id="rId21"/>
    <p:sldId id="286" r:id="rId22"/>
    <p:sldId id="285" r:id="rId23"/>
    <p:sldId id="271" r:id="rId24"/>
    <p:sldId id="273" r:id="rId25"/>
    <p:sldId id="287" r:id="rId26"/>
    <p:sldId id="275" r:id="rId27"/>
    <p:sldId id="288" r:id="rId28"/>
    <p:sldId id="277" r:id="rId29"/>
    <p:sldId id="276" r:id="rId30"/>
    <p:sldId id="290" r:id="rId31"/>
    <p:sldId id="291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853" autoAdjust="0"/>
    <p:restoredTop sz="94660"/>
  </p:normalViewPr>
  <p:slideViewPr>
    <p:cSldViewPr>
      <p:cViewPr varScale="1">
        <p:scale>
          <a:sx n="68" d="100"/>
          <a:sy n="68" d="100"/>
        </p:scale>
        <p:origin x="-9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631682-D363-4B86-BAD7-6F5E7AE86B25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B1831C-3BF2-4BE6-A375-80490203A41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0167-BD1D-45AB-8B53-8C3E3E4CF8D7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4513B-9728-410B-9911-836976C05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0167-BD1D-45AB-8B53-8C3E3E4CF8D7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4513B-9728-410B-9911-836976C05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0167-BD1D-45AB-8B53-8C3E3E4CF8D7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4513B-9728-410B-9911-836976C05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0167-BD1D-45AB-8B53-8C3E3E4CF8D7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4513B-9728-410B-9911-836976C05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0167-BD1D-45AB-8B53-8C3E3E4CF8D7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4513B-9728-410B-9911-836976C05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0167-BD1D-45AB-8B53-8C3E3E4CF8D7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4513B-9728-410B-9911-836976C05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0167-BD1D-45AB-8B53-8C3E3E4CF8D7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4513B-9728-410B-9911-836976C05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0167-BD1D-45AB-8B53-8C3E3E4CF8D7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4513B-9728-410B-9911-836976C05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0167-BD1D-45AB-8B53-8C3E3E4CF8D7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4513B-9728-410B-9911-836976C05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0167-BD1D-45AB-8B53-8C3E3E4CF8D7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4513B-9728-410B-9911-836976C05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0167-BD1D-45AB-8B53-8C3E3E4CF8D7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4513B-9728-410B-9911-836976C05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50167-BD1D-45AB-8B53-8C3E3E4CF8D7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4513B-9728-410B-9911-836976C05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file:///G:\&#1065;&#1086;%20&#1111;&#1076;&#1103;&#1090;&#1100;%20&#1073;&#1110;&#1083;&#1086;&#1095;&#1082;&#1080;%20&#1074;&#1110;&#1076;&#1077;&#1086;%20-%20&#1095;&#1090;&#1086;%20&#1077;&#1076;&#1103;&#1090;%20&#1073;&#1077;&#1083;&#1086;&#1095;&#1082;&#1080;%20&#1074;&#1080;&#1076;&#1077;&#1086;%20-squirrel%20eating%20video.mp4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jpeg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brightwallpapers.com.ua/Uploads/24-6-2015/a7cf36a9-6176-4393-bf77-24d74ed9ead6/thumb2-a79232d0d360aa09a9475ad6d690942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http://schooldolginovo.edu.minskregion.by/gallery/10/shkola_0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571480"/>
            <a:ext cx="3076575" cy="4829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s://im0-tub-ua.yandex.net/i?id=4ac682a4a850f06fcc8d140737eb9e20&amp;n=33&amp;h=215&amp;w=3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8727062" cy="62376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m2-tub-ua.yandex.net/i?id=8a342746d573d20f5d883f8bff4a2a85&amp;n=33&amp;h=215&amp;w=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00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videoclipsimage.agaclip.com/qa6p_mY7GU9-_-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m2-tub-ua.yandex.net/i?id=8a342746d573d20f5d883f8bff4a2a85&amp;n=33&amp;h=215&amp;w=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00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>
            <a:hlinkClick r:id="rId3" action="ppaction://hlinkfile"/>
          </p:cNvPr>
          <p:cNvGraphicFramePr>
            <a:graphicFrameLocks noChangeAspect="1"/>
          </p:cNvGraphicFramePr>
          <p:nvPr/>
        </p:nvGraphicFramePr>
        <p:xfrm>
          <a:off x="1320800" y="3086100"/>
          <a:ext cx="6503988" cy="685800"/>
        </p:xfrm>
        <a:graphic>
          <a:graphicData uri="http://schemas.openxmlformats.org/presentationml/2006/ole">
            <p:oleObj spid="_x0000_s35842" name="Объект упаковщика для оболочки" showAsIcon="1" r:id="rId4" imgW="6503760" imgH="685800" progId="Package">
              <p:embed/>
            </p:oleObj>
          </a:graphicData>
        </a:graphic>
      </p:graphicFrame>
      <p:pic>
        <p:nvPicPr>
          <p:cNvPr id="3" name="Picture 2" descr="http://byaki.net/uploads/posts/2015-03/1426714359_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m2-tub-ua.yandex.net/i?id=8a342746d573d20f5d883f8bff4a2a85&amp;n=33&amp;h=215&amp;w=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00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642910" y="571480"/>
            <a:ext cx="828680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Пороші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uk-UA" sz="6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6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міркує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в’язочка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uk-UA" sz="6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6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випадуть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бурундук   </a:t>
            </a:r>
            <a:r>
              <a:rPr kumimoji="0" lang="uk-UA" sz="6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6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гіллячках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посиплеться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6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нашпилює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7" name="Picture 3" descr="http://metodportal.at.ua/102415321_048_04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5357826"/>
            <a:ext cx="4643470" cy="1268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7" name="Picture 5" descr="http://www.fotokonkurs.ru/uploads/photos/contests/2011/02/28/2/6d17ba1ff02b6e446103d45aed7124a9/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14282" y="214290"/>
            <a:ext cx="603928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Пороша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</a:t>
            </a: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пухкий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сніг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перший </a:t>
            </a: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сніг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короткотривалий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сніг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що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</a:t>
            </a: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вкрив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землю.</a:t>
            </a:r>
            <a:endParaRPr kumimoji="0" lang="ru-RU" sz="4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://st.depositphotos.com/1801791/2119/i/950/depositphotos_21191073-stock-photo-garland-from-tasty-bagels-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252226">
            <a:off x="672071" y="672070"/>
            <a:ext cx="3341691" cy="3341692"/>
          </a:xfrm>
          <a:prstGeom prst="rect">
            <a:avLst/>
          </a:prstGeom>
          <a:noFill/>
        </p:spPr>
      </p:pic>
      <p:pic>
        <p:nvPicPr>
          <p:cNvPr id="69636" name="Picture 4" descr="http://refs.in.ua/viddil-osviti-vinekovecekoyi-rajderjadministraciyi-metodichnij/763_html_132378b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85728"/>
            <a:ext cx="3980302" cy="4383071"/>
          </a:xfrm>
          <a:prstGeom prst="rect">
            <a:avLst/>
          </a:prstGeom>
          <a:noFill/>
        </p:spPr>
      </p:pic>
      <p:pic>
        <p:nvPicPr>
          <p:cNvPr id="69638" name="Picture 6" descr="http://www.maximonline.ru/images/th/100/18/73489-MzFjMDk1ZDQ2N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4500570"/>
            <a:ext cx="3160671" cy="180973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857752" y="4857760"/>
            <a:ext cx="3152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</a:t>
            </a:r>
            <a:r>
              <a:rPr lang="uk-UA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’язочка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s://im3-tub-ua.yandex.net/i?id=45ebd87e66046af6d717dd92baf9ba07&amp;n=33&amp;h=215&amp;w=3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85794"/>
            <a:ext cx="8478524" cy="564360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71736" y="0"/>
            <a:ext cx="33432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Бурундук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://www.olesya-emelyanova.ru/novosti/novosti-16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071546"/>
            <a:ext cx="6643734" cy="5314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85728"/>
            <a:ext cx="6736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«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Знайди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рими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00232" y="1285860"/>
            <a:ext cx="5675721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Тоненьких…</a:t>
            </a:r>
          </a:p>
          <a:p>
            <a:pPr algn="ctr"/>
            <a:r>
              <a:rPr lang="uk-UA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ПОГАС…</a:t>
            </a:r>
          </a:p>
          <a:p>
            <a:pPr algn="ctr"/>
            <a:r>
              <a:rPr lang="uk-UA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ОХАЙНО…</a:t>
            </a:r>
          </a:p>
          <a:p>
            <a:pPr algn="ctr"/>
            <a:r>
              <a:rPr lang="uk-UA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СОСНІ…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85728"/>
            <a:ext cx="6736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«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Знайди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рими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00232" y="1285860"/>
            <a:ext cx="5057796" cy="62478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ХОРОШІ…</a:t>
            </a:r>
          </a:p>
          <a:p>
            <a:pPr algn="ctr"/>
            <a:r>
              <a:rPr lang="uk-UA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ТЕПЛО…</a:t>
            </a:r>
          </a:p>
          <a:p>
            <a:pPr algn="ctr"/>
            <a:r>
              <a:rPr lang="uk-UA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НАДВОРІ…</a:t>
            </a:r>
          </a:p>
          <a:p>
            <a:pPr algn="ctr"/>
            <a:r>
              <a:rPr lang="uk-UA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ДУБІВ…</a:t>
            </a:r>
            <a:endParaRPr lang="uk-UA" sz="80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uk-UA" sz="80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85728"/>
            <a:ext cx="6736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«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Знайди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рими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57356" y="2071678"/>
            <a:ext cx="5288628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8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cs typeface="Aharoni" pitchFamily="2" charset="-79"/>
              </a:rPr>
              <a:t>СПИТЬСЯ…</a:t>
            </a:r>
            <a:br>
              <a:rPr lang="uk-UA" sz="8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cs typeface="Aharoni" pitchFamily="2" charset="-79"/>
              </a:rPr>
            </a:br>
            <a:r>
              <a:rPr lang="uk-UA" sz="8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cs typeface="Aharoni" pitchFamily="2" charset="-79"/>
              </a:rPr>
              <a:t>ТУК-ТУК…</a:t>
            </a:r>
            <a:endParaRPr lang="ru-RU" sz="8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m2-tub-ua.yandex.net/i?id=8a342746d573d20f5d883f8bff4a2a85&amp;n=33&amp;h=215&amp;w=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00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fs00.infourok.ru/images/doc/105/124454/hello_html_mc9181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639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m2-tub-ua.yandex.net/i?id=8a342746d573d20f5d883f8bff4a2a85&amp;n=33&amp;h=215&amp;w=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00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m2-tub-ua.yandex.net/i?id=8a342746d573d20f5d883f8bff4a2a85&amp;n=33&amp;h=215&amp;w=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0038"/>
          </a:xfrm>
          <a:prstGeom prst="rect">
            <a:avLst/>
          </a:prstGeom>
          <a:noFill/>
        </p:spPr>
      </p:pic>
      <p:pic>
        <p:nvPicPr>
          <p:cNvPr id="62466" name="Picture 2" descr="https://i0.wp.com/hiphop.co.ua/wp-content/uploads/2011/09/pageImage-microphoneShureSM581.jpg?fit=800%2C6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3114692"/>
            <a:ext cx="4991077" cy="37433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429124" y="428604"/>
            <a:ext cx="435568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Мікрофон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m2-tub-ua.yandex.net/i?id=8a342746d573d20f5d883f8bff4a2a85&amp;n=33&amp;h=215&amp;w=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00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cs543108.vk.me/v543108796/14e1f/LZcYhEPE-X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0"/>
            <a:ext cx="7643866" cy="65146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happy-with-kids.ru/wp-content/uploads/2012/01/origina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803653"/>
            <a:ext cx="8072462" cy="605434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5984" y="0"/>
            <a:ext cx="3458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МОЛОДЦІ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m2-tub-ua.yandex.net/i?id=8a342746d573d20f5d883f8bff4a2a85&amp;n=33&amp;h=215&amp;w=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00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m2-tub-ua.yandex.net/i?id=8a342746d573d20f5d883f8bff4a2a85&amp;n=33&amp;h=215&amp;w=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00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m2-tub-ua.yandex.net/i?id=8a342746d573d20f5d883f8bff4a2a85&amp;n=33&amp;h=215&amp;w=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003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43438" y="285728"/>
            <a:ext cx="3719543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Домашнє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завдання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3571876"/>
            <a:ext cx="64356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С.81-виразно читати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svitppt.com.ua/images/8/7493/960/img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m2-tub-ua.yandex.net/i?id=8a342746d573d20f5d883f8bff4a2a85&amp;n=33&amp;h=215&amp;w=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00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642918"/>
            <a:ext cx="80827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«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Мозковий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штурм»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9458" name="Picture 2" descr="http://knopki-bablo.net/wp-content/uploads/2016/06/Provedenie_mozgovogo_shturm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428736"/>
            <a:ext cx="5095875" cy="44862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m2-tub-ua.yandex.net/i?id=8a342746d573d20f5d883f8bff4a2a85&amp;n=33&amp;h=215&amp;w=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00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vitppt.com.ua/images/55/54648/960/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://img.youtube.com/vi/uZyrzpkL70M/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74</Words>
  <Application>Microsoft Office PowerPoint</Application>
  <PresentationFormat>Экран (4:3)</PresentationFormat>
  <Paragraphs>29</Paragraphs>
  <Slides>31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Тема Office</vt:lpstr>
      <vt:lpstr>Объект упаковщика для оболочки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21</cp:revision>
  <dcterms:created xsi:type="dcterms:W3CDTF">2017-01-23T20:00:17Z</dcterms:created>
  <dcterms:modified xsi:type="dcterms:W3CDTF">2017-01-24T17:55:09Z</dcterms:modified>
</cp:coreProperties>
</file>