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5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67D1-1C0F-4A54-8D19-0C5ABA07310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5E00-F083-4774-B7CA-8306E4A65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5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67D1-1C0F-4A54-8D19-0C5ABA07310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5E00-F083-4774-B7CA-8306E4A65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8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67D1-1C0F-4A54-8D19-0C5ABA07310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5E00-F083-4774-B7CA-8306E4A65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1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67D1-1C0F-4A54-8D19-0C5ABA07310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5E00-F083-4774-B7CA-8306E4A65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1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67D1-1C0F-4A54-8D19-0C5ABA07310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5E00-F083-4774-B7CA-8306E4A65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8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67D1-1C0F-4A54-8D19-0C5ABA07310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5E00-F083-4774-B7CA-8306E4A65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67D1-1C0F-4A54-8D19-0C5ABA07310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5E00-F083-4774-B7CA-8306E4A65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1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67D1-1C0F-4A54-8D19-0C5ABA07310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5E00-F083-4774-B7CA-8306E4A65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5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67D1-1C0F-4A54-8D19-0C5ABA07310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5E00-F083-4774-B7CA-8306E4A65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6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67D1-1C0F-4A54-8D19-0C5ABA07310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5E00-F083-4774-B7CA-8306E4A65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3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67D1-1C0F-4A54-8D19-0C5ABA07310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5E00-F083-4774-B7CA-8306E4A65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5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567D1-1C0F-4A54-8D19-0C5ABA07310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65E00-F083-4774-B7CA-8306E4A65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.xml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2" Type="http://schemas.openxmlformats.org/officeDocument/2006/relationships/image" Target="../media/image4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microsoft.com/office/2007/relationships/hdphoto" Target="../media/hdphoto2.wdp"/><Relationship Id="rId15" Type="http://schemas.openxmlformats.org/officeDocument/2006/relationships/slide" Target="slide8.xml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12.xml"/><Relationship Id="rId1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.xml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2" Type="http://schemas.openxmlformats.org/officeDocument/2006/relationships/image" Target="../media/image4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microsoft.com/office/2007/relationships/hdphoto" Target="../media/hdphoto2.wdp"/><Relationship Id="rId15" Type="http://schemas.openxmlformats.org/officeDocument/2006/relationships/slide" Target="slide8.xml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12.xml"/><Relationship Id="rId1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.xml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2" Type="http://schemas.openxmlformats.org/officeDocument/2006/relationships/image" Target="../media/image4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microsoft.com/office/2007/relationships/hdphoto" Target="../media/hdphoto2.wdp"/><Relationship Id="rId15" Type="http://schemas.openxmlformats.org/officeDocument/2006/relationships/slide" Target="slide8.xml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12.xml"/><Relationship Id="rId1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.xml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2" Type="http://schemas.openxmlformats.org/officeDocument/2006/relationships/image" Target="../media/image4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microsoft.com/office/2007/relationships/hdphoto" Target="../media/hdphoto2.wdp"/><Relationship Id="rId15" Type="http://schemas.openxmlformats.org/officeDocument/2006/relationships/slide" Target="slide8.xml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12.xml"/><Relationship Id="rId1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.xml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2" Type="http://schemas.openxmlformats.org/officeDocument/2006/relationships/image" Target="../media/image4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microsoft.com/office/2007/relationships/hdphoto" Target="../media/hdphoto2.wdp"/><Relationship Id="rId15" Type="http://schemas.openxmlformats.org/officeDocument/2006/relationships/slide" Target="slide8.xml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12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.xml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2" Type="http://schemas.openxmlformats.org/officeDocument/2006/relationships/image" Target="../media/image4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microsoft.com/office/2007/relationships/hdphoto" Target="../media/hdphoto2.wdp"/><Relationship Id="rId15" Type="http://schemas.openxmlformats.org/officeDocument/2006/relationships/slide" Target="slide8.xml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12.xml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.xml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2" Type="http://schemas.openxmlformats.org/officeDocument/2006/relationships/image" Target="../media/image4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microsoft.com/office/2007/relationships/hdphoto" Target="../media/hdphoto2.wdp"/><Relationship Id="rId15" Type="http://schemas.openxmlformats.org/officeDocument/2006/relationships/slide" Target="slide8.xml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12.xml"/><Relationship Id="rId1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.xml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2" Type="http://schemas.openxmlformats.org/officeDocument/2006/relationships/image" Target="../media/image4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microsoft.com/office/2007/relationships/hdphoto" Target="../media/hdphoto2.wdp"/><Relationship Id="rId15" Type="http://schemas.openxmlformats.org/officeDocument/2006/relationships/slide" Target="slide8.xml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12.xml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.xml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2" Type="http://schemas.openxmlformats.org/officeDocument/2006/relationships/image" Target="../media/image4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microsoft.com/office/2007/relationships/hdphoto" Target="../media/hdphoto2.wdp"/><Relationship Id="rId15" Type="http://schemas.openxmlformats.org/officeDocument/2006/relationships/slide" Target="slide8.xml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12.xml"/><Relationship Id="rId1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.xml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2" Type="http://schemas.openxmlformats.org/officeDocument/2006/relationships/image" Target="../media/image4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microsoft.com/office/2007/relationships/hdphoto" Target="../media/hdphoto2.wdp"/><Relationship Id="rId15" Type="http://schemas.openxmlformats.org/officeDocument/2006/relationships/slide" Target="slide8.xml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12.xml"/><Relationship Id="rId1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.xml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2" Type="http://schemas.openxmlformats.org/officeDocument/2006/relationships/image" Target="../media/image4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microsoft.com/office/2007/relationships/hdphoto" Target="../media/hdphoto2.wdp"/><Relationship Id="rId15" Type="http://schemas.openxmlformats.org/officeDocument/2006/relationships/slide" Target="slide8.xml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12.xml"/><Relationship Id="rId1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9051" y="423081"/>
            <a:ext cx="59094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Таблиця множення</a:t>
            </a:r>
          </a:p>
          <a:p>
            <a:pPr algn="ctr"/>
            <a:r>
              <a:rPr lang="uk-UA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</a:t>
            </a:r>
            <a:r>
              <a:rPr lang="uk-UA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исла 2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11546006" y="6250675"/>
            <a:ext cx="423081" cy="3684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6133" y="5295331"/>
            <a:ext cx="4756244" cy="1323832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</a:rPr>
              <a:t>Кузнєцова Оксана Володимирівна</a:t>
            </a:r>
          </a:p>
          <a:p>
            <a:pPr algn="ctr"/>
            <a:r>
              <a:rPr lang="uk-UA" sz="1600" b="1" dirty="0">
                <a:solidFill>
                  <a:srgbClr val="002060"/>
                </a:solidFill>
              </a:rPr>
              <a:t>у</a:t>
            </a:r>
            <a:r>
              <a:rPr lang="uk-UA" sz="1600" b="1" dirty="0" smtClean="0">
                <a:solidFill>
                  <a:srgbClr val="002060"/>
                </a:solidFill>
              </a:rPr>
              <a:t>читель початкових класів ІІ категорії</a:t>
            </a:r>
          </a:p>
          <a:p>
            <a:pPr algn="ctr"/>
            <a:r>
              <a:rPr lang="uk-UA" sz="1600" b="1" dirty="0" smtClean="0">
                <a:solidFill>
                  <a:srgbClr val="002060"/>
                </a:solidFill>
              </a:rPr>
              <a:t>Новогродівська ЗОШ  І-ІІІ ступенів ім. Тараса Шевченка № 10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3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6" name="Рисунок 5"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23" y="266988"/>
            <a:ext cx="1580866" cy="1461471"/>
          </a:xfrm>
          <a:prstGeom prst="rect">
            <a:avLst/>
          </a:prstGeom>
        </p:spPr>
      </p:pic>
      <p:pic>
        <p:nvPicPr>
          <p:cNvPr id="7" name="Рисунок 6">
            <a:hlinkHover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3" y="796551"/>
            <a:ext cx="1580866" cy="1461471"/>
          </a:xfrm>
          <a:prstGeom prst="rect">
            <a:avLst/>
          </a:prstGeom>
        </p:spPr>
      </p:pic>
      <p:pic>
        <p:nvPicPr>
          <p:cNvPr id="8" name="Рисунок 7">
            <a:hlinkHover r:id="rId9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14" y="1967529"/>
            <a:ext cx="1580866" cy="1461471"/>
          </a:xfrm>
          <a:prstGeom prst="rect">
            <a:avLst/>
          </a:prstGeom>
        </p:spPr>
      </p:pic>
      <p:pic>
        <p:nvPicPr>
          <p:cNvPr id="9" name="Рисунок 8">
            <a:hlinkHover r:id="rId10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95" y="3560591"/>
            <a:ext cx="1580866" cy="1461471"/>
          </a:xfrm>
          <a:prstGeom prst="rect">
            <a:avLst/>
          </a:prstGeom>
        </p:spPr>
      </p:pic>
      <p:pic>
        <p:nvPicPr>
          <p:cNvPr id="10" name="Рисунок 9">
            <a:hlinkHover r:id="rId11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39" y="4733985"/>
            <a:ext cx="1580866" cy="1461471"/>
          </a:xfrm>
          <a:prstGeom prst="rect">
            <a:avLst/>
          </a:prstGeom>
        </p:spPr>
      </p:pic>
      <p:pic>
        <p:nvPicPr>
          <p:cNvPr id="11" name="Рисунок 10">
            <a:hlinkHover r:id="rId12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73" y="684565"/>
            <a:ext cx="1580866" cy="1461471"/>
          </a:xfrm>
          <a:prstGeom prst="rect">
            <a:avLst/>
          </a:prstGeom>
        </p:spPr>
      </p:pic>
      <p:pic>
        <p:nvPicPr>
          <p:cNvPr id="12" name="Рисунок 11">
            <a:hlinkHover r:id="rId13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24" y="1736118"/>
            <a:ext cx="1580866" cy="1461471"/>
          </a:xfrm>
          <a:prstGeom prst="rect">
            <a:avLst/>
          </a:prstGeom>
        </p:spPr>
      </p:pic>
      <p:pic>
        <p:nvPicPr>
          <p:cNvPr id="13" name="Рисунок 12">
            <a:hlinkHover r:id="rId14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23" y="3205501"/>
            <a:ext cx="1580866" cy="1461471"/>
          </a:xfrm>
          <a:prstGeom prst="rect">
            <a:avLst/>
          </a:prstGeom>
        </p:spPr>
      </p:pic>
      <p:pic>
        <p:nvPicPr>
          <p:cNvPr id="14" name="Рисунок 13">
            <a:hlinkHover r:id="rId15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71" y="4493055"/>
            <a:ext cx="1580866" cy="1461471"/>
          </a:xfrm>
          <a:prstGeom prst="rect">
            <a:avLst/>
          </a:prstGeom>
        </p:spPr>
      </p:pic>
      <p:pic>
        <p:nvPicPr>
          <p:cNvPr id="15" name="Рисунок 14">
            <a:hlinkHover r:id="rId1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05" y="5152140"/>
            <a:ext cx="1580866" cy="14614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9968" y="684565"/>
            <a:ext cx="108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19418" y="1157774"/>
            <a:ext cx="130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2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29349" y="2201160"/>
            <a:ext cx="118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3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29349" y="3662631"/>
            <a:ext cx="111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4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47452" y="4974176"/>
            <a:ext cx="100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5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81934" y="5569717"/>
            <a:ext cx="112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6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09033" y="5172186"/>
            <a:ext cx="117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7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8860" y="3971499"/>
            <a:ext cx="1315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8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88860" y="2408146"/>
            <a:ext cx="115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9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71334" y="1234752"/>
            <a:ext cx="131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10</a:t>
            </a:r>
            <a:endParaRPr lang="ru-RU" sz="2800" b="1" dirty="0"/>
          </a:p>
        </p:txBody>
      </p:sp>
      <p:sp>
        <p:nvSpPr>
          <p:cNvPr id="26" name="10-конечная звезда 25"/>
          <p:cNvSpPr/>
          <p:nvPr/>
        </p:nvSpPr>
        <p:spPr>
          <a:xfrm>
            <a:off x="4537144" y="2065176"/>
            <a:ext cx="2667734" cy="266393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14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27" name="Управляющая кнопка: далее 26">
            <a:hlinkClick r:id="" action="ppaction://hlinkshowjump?jump=lastslide" highlightClick="1"/>
          </p:cNvPr>
          <p:cNvSpPr/>
          <p:nvPr/>
        </p:nvSpPr>
        <p:spPr>
          <a:xfrm>
            <a:off x="11737076" y="6438276"/>
            <a:ext cx="341194" cy="350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46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6" name="Рисунок 5"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23" y="266988"/>
            <a:ext cx="1580866" cy="1461471"/>
          </a:xfrm>
          <a:prstGeom prst="rect">
            <a:avLst/>
          </a:prstGeom>
        </p:spPr>
      </p:pic>
      <p:pic>
        <p:nvPicPr>
          <p:cNvPr id="7" name="Рисунок 6">
            <a:hlinkHover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3" y="796551"/>
            <a:ext cx="1580866" cy="1461471"/>
          </a:xfrm>
          <a:prstGeom prst="rect">
            <a:avLst/>
          </a:prstGeom>
        </p:spPr>
      </p:pic>
      <p:pic>
        <p:nvPicPr>
          <p:cNvPr id="8" name="Рисунок 7">
            <a:hlinkHover r:id="rId9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14" y="1967529"/>
            <a:ext cx="1580866" cy="1461471"/>
          </a:xfrm>
          <a:prstGeom prst="rect">
            <a:avLst/>
          </a:prstGeom>
        </p:spPr>
      </p:pic>
      <p:pic>
        <p:nvPicPr>
          <p:cNvPr id="9" name="Рисунок 8">
            <a:hlinkHover r:id="rId10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95" y="3560591"/>
            <a:ext cx="1580866" cy="1461471"/>
          </a:xfrm>
          <a:prstGeom prst="rect">
            <a:avLst/>
          </a:prstGeom>
        </p:spPr>
      </p:pic>
      <p:pic>
        <p:nvPicPr>
          <p:cNvPr id="10" name="Рисунок 9">
            <a:hlinkHover r:id="rId11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39" y="4733985"/>
            <a:ext cx="1580866" cy="1461471"/>
          </a:xfrm>
          <a:prstGeom prst="rect">
            <a:avLst/>
          </a:prstGeom>
        </p:spPr>
      </p:pic>
      <p:pic>
        <p:nvPicPr>
          <p:cNvPr id="11" name="Рисунок 10">
            <a:hlinkHover r:id="rId12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73" y="684565"/>
            <a:ext cx="1580866" cy="1461471"/>
          </a:xfrm>
          <a:prstGeom prst="rect">
            <a:avLst/>
          </a:prstGeom>
        </p:spPr>
      </p:pic>
      <p:pic>
        <p:nvPicPr>
          <p:cNvPr id="12" name="Рисунок 11">
            <a:hlinkHover r:id="rId13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24" y="1736118"/>
            <a:ext cx="1580866" cy="1461471"/>
          </a:xfrm>
          <a:prstGeom prst="rect">
            <a:avLst/>
          </a:prstGeom>
        </p:spPr>
      </p:pic>
      <p:pic>
        <p:nvPicPr>
          <p:cNvPr id="13" name="Рисунок 12">
            <a:hlinkHover r:id="rId14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23" y="3205501"/>
            <a:ext cx="1580866" cy="1461471"/>
          </a:xfrm>
          <a:prstGeom prst="rect">
            <a:avLst/>
          </a:prstGeom>
        </p:spPr>
      </p:pic>
      <p:pic>
        <p:nvPicPr>
          <p:cNvPr id="14" name="Рисунок 13">
            <a:hlinkHover r:id="rId15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71" y="4493055"/>
            <a:ext cx="1580866" cy="1461471"/>
          </a:xfrm>
          <a:prstGeom prst="rect">
            <a:avLst/>
          </a:prstGeom>
        </p:spPr>
      </p:pic>
      <p:pic>
        <p:nvPicPr>
          <p:cNvPr id="15" name="Рисунок 14">
            <a:hlinkHover r:id="rId1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05" y="5152140"/>
            <a:ext cx="1580866" cy="14614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9968" y="684565"/>
            <a:ext cx="108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19418" y="1157774"/>
            <a:ext cx="130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2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29349" y="2201160"/>
            <a:ext cx="118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3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29349" y="3662631"/>
            <a:ext cx="111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4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47452" y="4974176"/>
            <a:ext cx="100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5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81934" y="5569717"/>
            <a:ext cx="112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6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09033" y="5172186"/>
            <a:ext cx="117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7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8860" y="3971499"/>
            <a:ext cx="1315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8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88860" y="2408146"/>
            <a:ext cx="115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9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71334" y="1234752"/>
            <a:ext cx="131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10</a:t>
            </a:r>
            <a:endParaRPr lang="ru-RU" sz="2800" b="1" dirty="0"/>
          </a:p>
        </p:txBody>
      </p:sp>
      <p:sp>
        <p:nvSpPr>
          <p:cNvPr id="26" name="10-конечная звезда 25"/>
          <p:cNvSpPr/>
          <p:nvPr/>
        </p:nvSpPr>
        <p:spPr>
          <a:xfrm>
            <a:off x="4537144" y="2065176"/>
            <a:ext cx="2667734" cy="266393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16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27" name="Управляющая кнопка: далее 26">
            <a:hlinkClick r:id="" action="ppaction://hlinkshowjump?jump=lastslide" highlightClick="1"/>
          </p:cNvPr>
          <p:cNvSpPr/>
          <p:nvPr/>
        </p:nvSpPr>
        <p:spPr>
          <a:xfrm>
            <a:off x="11737076" y="6438276"/>
            <a:ext cx="341194" cy="350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92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6" name="Рисунок 5"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23" y="266988"/>
            <a:ext cx="1580866" cy="1461471"/>
          </a:xfrm>
          <a:prstGeom prst="rect">
            <a:avLst/>
          </a:prstGeom>
        </p:spPr>
      </p:pic>
      <p:pic>
        <p:nvPicPr>
          <p:cNvPr id="7" name="Рисунок 6">
            <a:hlinkHover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3" y="796551"/>
            <a:ext cx="1580866" cy="1461471"/>
          </a:xfrm>
          <a:prstGeom prst="rect">
            <a:avLst/>
          </a:prstGeom>
        </p:spPr>
      </p:pic>
      <p:pic>
        <p:nvPicPr>
          <p:cNvPr id="8" name="Рисунок 7">
            <a:hlinkHover r:id="rId9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14" y="1967529"/>
            <a:ext cx="1580866" cy="1461471"/>
          </a:xfrm>
          <a:prstGeom prst="rect">
            <a:avLst/>
          </a:prstGeom>
        </p:spPr>
      </p:pic>
      <p:pic>
        <p:nvPicPr>
          <p:cNvPr id="9" name="Рисунок 8">
            <a:hlinkHover r:id="rId10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95" y="3560591"/>
            <a:ext cx="1580866" cy="1461471"/>
          </a:xfrm>
          <a:prstGeom prst="rect">
            <a:avLst/>
          </a:prstGeom>
        </p:spPr>
      </p:pic>
      <p:pic>
        <p:nvPicPr>
          <p:cNvPr id="10" name="Рисунок 9">
            <a:hlinkHover r:id="rId11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39" y="4733985"/>
            <a:ext cx="1580866" cy="1461471"/>
          </a:xfrm>
          <a:prstGeom prst="rect">
            <a:avLst/>
          </a:prstGeom>
        </p:spPr>
      </p:pic>
      <p:pic>
        <p:nvPicPr>
          <p:cNvPr id="11" name="Рисунок 10">
            <a:hlinkHover r:id="rId12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73" y="684565"/>
            <a:ext cx="1580866" cy="1461471"/>
          </a:xfrm>
          <a:prstGeom prst="rect">
            <a:avLst/>
          </a:prstGeom>
        </p:spPr>
      </p:pic>
      <p:pic>
        <p:nvPicPr>
          <p:cNvPr id="12" name="Рисунок 11">
            <a:hlinkHover r:id="rId13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24" y="1736118"/>
            <a:ext cx="1580866" cy="1461471"/>
          </a:xfrm>
          <a:prstGeom prst="rect">
            <a:avLst/>
          </a:prstGeom>
        </p:spPr>
      </p:pic>
      <p:pic>
        <p:nvPicPr>
          <p:cNvPr id="13" name="Рисунок 12">
            <a:hlinkHover r:id="rId14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23" y="3205501"/>
            <a:ext cx="1580866" cy="1461471"/>
          </a:xfrm>
          <a:prstGeom prst="rect">
            <a:avLst/>
          </a:prstGeom>
        </p:spPr>
      </p:pic>
      <p:pic>
        <p:nvPicPr>
          <p:cNvPr id="14" name="Рисунок 13">
            <a:hlinkHover r:id="rId15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71" y="4493055"/>
            <a:ext cx="1580866" cy="1461471"/>
          </a:xfrm>
          <a:prstGeom prst="rect">
            <a:avLst/>
          </a:prstGeom>
        </p:spPr>
      </p:pic>
      <p:pic>
        <p:nvPicPr>
          <p:cNvPr id="15" name="Рисунок 14">
            <a:hlinkHover r:id="rId1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05" y="5152140"/>
            <a:ext cx="1580866" cy="14614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9968" y="684565"/>
            <a:ext cx="108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19418" y="1157774"/>
            <a:ext cx="130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2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29349" y="2201160"/>
            <a:ext cx="118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3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29349" y="3662631"/>
            <a:ext cx="111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4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47452" y="4974176"/>
            <a:ext cx="100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5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81934" y="5569717"/>
            <a:ext cx="112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6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09033" y="5172186"/>
            <a:ext cx="117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7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8860" y="3971499"/>
            <a:ext cx="1315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8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88860" y="2408146"/>
            <a:ext cx="115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9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71334" y="1234752"/>
            <a:ext cx="131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10</a:t>
            </a:r>
            <a:endParaRPr lang="ru-RU" sz="2800" b="1" dirty="0"/>
          </a:p>
        </p:txBody>
      </p:sp>
      <p:sp>
        <p:nvSpPr>
          <p:cNvPr id="26" name="10-конечная звезда 25"/>
          <p:cNvSpPr/>
          <p:nvPr/>
        </p:nvSpPr>
        <p:spPr>
          <a:xfrm>
            <a:off x="4537144" y="2065176"/>
            <a:ext cx="2667734" cy="266393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18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27" name="Управляющая кнопка: далее 26">
            <a:hlinkClick r:id="" action="ppaction://hlinkshowjump?jump=lastslide" highlightClick="1"/>
          </p:cNvPr>
          <p:cNvSpPr/>
          <p:nvPr/>
        </p:nvSpPr>
        <p:spPr>
          <a:xfrm>
            <a:off x="11737076" y="6438276"/>
            <a:ext cx="341194" cy="350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9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6" name="Рисунок 5"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23" y="266988"/>
            <a:ext cx="1580866" cy="1461471"/>
          </a:xfrm>
          <a:prstGeom prst="rect">
            <a:avLst/>
          </a:prstGeom>
        </p:spPr>
      </p:pic>
      <p:pic>
        <p:nvPicPr>
          <p:cNvPr id="7" name="Рисунок 6">
            <a:hlinkHover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3" y="796551"/>
            <a:ext cx="1580866" cy="1461471"/>
          </a:xfrm>
          <a:prstGeom prst="rect">
            <a:avLst/>
          </a:prstGeom>
        </p:spPr>
      </p:pic>
      <p:pic>
        <p:nvPicPr>
          <p:cNvPr id="8" name="Рисунок 7">
            <a:hlinkHover r:id="rId9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14" y="1967529"/>
            <a:ext cx="1580866" cy="1461471"/>
          </a:xfrm>
          <a:prstGeom prst="rect">
            <a:avLst/>
          </a:prstGeom>
        </p:spPr>
      </p:pic>
      <p:pic>
        <p:nvPicPr>
          <p:cNvPr id="9" name="Рисунок 8">
            <a:hlinkHover r:id="rId10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95" y="3560591"/>
            <a:ext cx="1580866" cy="1461471"/>
          </a:xfrm>
          <a:prstGeom prst="rect">
            <a:avLst/>
          </a:prstGeom>
        </p:spPr>
      </p:pic>
      <p:pic>
        <p:nvPicPr>
          <p:cNvPr id="10" name="Рисунок 9">
            <a:hlinkHover r:id="rId11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39" y="4733985"/>
            <a:ext cx="1580866" cy="1461471"/>
          </a:xfrm>
          <a:prstGeom prst="rect">
            <a:avLst/>
          </a:prstGeom>
        </p:spPr>
      </p:pic>
      <p:pic>
        <p:nvPicPr>
          <p:cNvPr id="11" name="Рисунок 10">
            <a:hlinkHover r:id="rId12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73" y="684565"/>
            <a:ext cx="1580866" cy="1461471"/>
          </a:xfrm>
          <a:prstGeom prst="rect">
            <a:avLst/>
          </a:prstGeom>
        </p:spPr>
      </p:pic>
      <p:pic>
        <p:nvPicPr>
          <p:cNvPr id="12" name="Рисунок 11">
            <a:hlinkHover r:id="rId13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24" y="1736118"/>
            <a:ext cx="1580866" cy="1461471"/>
          </a:xfrm>
          <a:prstGeom prst="rect">
            <a:avLst/>
          </a:prstGeom>
        </p:spPr>
      </p:pic>
      <p:pic>
        <p:nvPicPr>
          <p:cNvPr id="13" name="Рисунок 12">
            <a:hlinkHover r:id="rId14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23" y="3205501"/>
            <a:ext cx="1580866" cy="1461471"/>
          </a:xfrm>
          <a:prstGeom prst="rect">
            <a:avLst/>
          </a:prstGeom>
        </p:spPr>
      </p:pic>
      <p:pic>
        <p:nvPicPr>
          <p:cNvPr id="14" name="Рисунок 13">
            <a:hlinkHover r:id="rId15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71" y="4493055"/>
            <a:ext cx="1580866" cy="1461471"/>
          </a:xfrm>
          <a:prstGeom prst="rect">
            <a:avLst/>
          </a:prstGeom>
        </p:spPr>
      </p:pic>
      <p:pic>
        <p:nvPicPr>
          <p:cNvPr id="15" name="Рисунок 14">
            <a:hlinkHover r:id="rId1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05" y="5152140"/>
            <a:ext cx="1580866" cy="14614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9968" y="684565"/>
            <a:ext cx="108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19418" y="1157774"/>
            <a:ext cx="130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2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29349" y="2201160"/>
            <a:ext cx="118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3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29349" y="3662631"/>
            <a:ext cx="111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4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47452" y="4974176"/>
            <a:ext cx="100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5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81934" y="5569717"/>
            <a:ext cx="112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6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09033" y="5172186"/>
            <a:ext cx="117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7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8860" y="3971499"/>
            <a:ext cx="1315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8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88860" y="2408146"/>
            <a:ext cx="115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9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71334" y="1234752"/>
            <a:ext cx="131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10</a:t>
            </a:r>
            <a:endParaRPr lang="ru-RU" sz="2800" b="1" dirty="0"/>
          </a:p>
        </p:txBody>
      </p:sp>
      <p:sp>
        <p:nvSpPr>
          <p:cNvPr id="26" name="10-конечная звезда 25"/>
          <p:cNvSpPr/>
          <p:nvPr/>
        </p:nvSpPr>
        <p:spPr>
          <a:xfrm>
            <a:off x="4537144" y="2065176"/>
            <a:ext cx="2667734" cy="266393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20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27" name="Управляющая кнопка: далее 26">
            <a:hlinkClick r:id="" action="ppaction://hlinkshowjump?jump=lastslide" highlightClick="1"/>
          </p:cNvPr>
          <p:cNvSpPr/>
          <p:nvPr/>
        </p:nvSpPr>
        <p:spPr>
          <a:xfrm>
            <a:off x="11737076" y="6438276"/>
            <a:ext cx="341194" cy="350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7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5" y="3166282"/>
            <a:ext cx="6250674" cy="3340746"/>
          </a:xfrm>
          <a:prstGeom prst="rect">
            <a:avLst/>
          </a:prstGeom>
        </p:spPr>
      </p:pic>
      <p:sp>
        <p:nvSpPr>
          <p:cNvPr id="5" name="Круглая лента лицом вверх 4"/>
          <p:cNvSpPr/>
          <p:nvPr/>
        </p:nvSpPr>
        <p:spPr>
          <a:xfrm>
            <a:off x="887104" y="1596788"/>
            <a:ext cx="10781732" cy="1932659"/>
          </a:xfrm>
          <a:prstGeom prst="ellipse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 smtClean="0">
                <a:solidFill>
                  <a:srgbClr val="FF0000"/>
                </a:solidFill>
              </a:rPr>
              <a:t>Молодці!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62566" y="1269242"/>
            <a:ext cx="7438031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Дорогі друзі!</a:t>
            </a:r>
          </a:p>
          <a:p>
            <a:pPr algn="ctr"/>
            <a:r>
              <a:rPr lang="uk-UA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 « Карусель » допоможе вам</a:t>
            </a:r>
          </a:p>
          <a:p>
            <a:pPr algn="ctr"/>
            <a:r>
              <a:rPr lang="uk-UA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uk-UA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ивчити або повторити</a:t>
            </a:r>
          </a:p>
          <a:p>
            <a:pPr algn="ctr"/>
            <a:r>
              <a:rPr lang="uk-UA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uk-UA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аблицю множення числа 2.</a:t>
            </a:r>
          </a:p>
          <a:p>
            <a:pPr algn="ctr"/>
            <a:r>
              <a:rPr lang="uk-UA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Щоб </a:t>
            </a:r>
            <a:r>
              <a:rPr lang="uk-UA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перевірити себе</a:t>
            </a:r>
            <a:r>
              <a:rPr lang="uk-UA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uk-UA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r>
              <a:rPr lang="uk-UA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аведи курсором на приклад та </a:t>
            </a:r>
          </a:p>
          <a:p>
            <a:pPr algn="ctr"/>
            <a:r>
              <a:rPr lang="uk-UA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uk-UA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трим</a:t>
            </a:r>
            <a:r>
              <a:rPr lang="ru-RU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 </a:t>
            </a:r>
            <a:r>
              <a:rPr lang="ru-RU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правильну</a:t>
            </a:r>
            <a:r>
              <a:rPr lang="ru-RU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відповідь</a:t>
            </a:r>
            <a:r>
              <a:rPr lang="ru-RU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uk-UA" sz="36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8" y="3029803"/>
            <a:ext cx="3750861" cy="3085805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11600597" y="6321850"/>
            <a:ext cx="354842" cy="3739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5" name="Рисунок 4"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23" y="266988"/>
            <a:ext cx="1580866" cy="1461471"/>
          </a:xfrm>
          <a:prstGeom prst="rect">
            <a:avLst/>
          </a:prstGeom>
        </p:spPr>
      </p:pic>
      <p:pic>
        <p:nvPicPr>
          <p:cNvPr id="6" name="Рисунок 5">
            <a:hlinkHover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3" y="796551"/>
            <a:ext cx="1580866" cy="1461471"/>
          </a:xfrm>
          <a:prstGeom prst="rect">
            <a:avLst/>
          </a:prstGeom>
        </p:spPr>
      </p:pic>
      <p:pic>
        <p:nvPicPr>
          <p:cNvPr id="7" name="Рисунок 6">
            <a:hlinkHover r:id="rId9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14" y="1967529"/>
            <a:ext cx="1580866" cy="1461471"/>
          </a:xfrm>
          <a:prstGeom prst="rect">
            <a:avLst/>
          </a:prstGeom>
        </p:spPr>
      </p:pic>
      <p:pic>
        <p:nvPicPr>
          <p:cNvPr id="8" name="Рисунок 7">
            <a:hlinkHover r:id="rId10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95" y="3560591"/>
            <a:ext cx="1580866" cy="1461471"/>
          </a:xfrm>
          <a:prstGeom prst="rect">
            <a:avLst/>
          </a:prstGeom>
        </p:spPr>
      </p:pic>
      <p:pic>
        <p:nvPicPr>
          <p:cNvPr id="9" name="Рисунок 8">
            <a:hlinkHover r:id="rId11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39" y="4733985"/>
            <a:ext cx="1580866" cy="1461471"/>
          </a:xfrm>
          <a:prstGeom prst="rect">
            <a:avLst/>
          </a:prstGeom>
        </p:spPr>
      </p:pic>
      <p:pic>
        <p:nvPicPr>
          <p:cNvPr id="10" name="Рисунок 9">
            <a:hlinkHover r:id="rId12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73" y="684565"/>
            <a:ext cx="1580866" cy="1461471"/>
          </a:xfrm>
          <a:prstGeom prst="rect">
            <a:avLst/>
          </a:prstGeom>
        </p:spPr>
      </p:pic>
      <p:pic>
        <p:nvPicPr>
          <p:cNvPr id="11" name="Рисунок 10">
            <a:hlinkHover r:id="rId13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24" y="1736118"/>
            <a:ext cx="1580866" cy="1461471"/>
          </a:xfrm>
          <a:prstGeom prst="rect">
            <a:avLst/>
          </a:prstGeom>
        </p:spPr>
      </p:pic>
      <p:pic>
        <p:nvPicPr>
          <p:cNvPr id="12" name="Рисунок 11">
            <a:hlinkHover r:id="rId14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23" y="3205501"/>
            <a:ext cx="1580866" cy="1461471"/>
          </a:xfrm>
          <a:prstGeom prst="rect">
            <a:avLst/>
          </a:prstGeom>
        </p:spPr>
      </p:pic>
      <p:pic>
        <p:nvPicPr>
          <p:cNvPr id="13" name="Рисунок 12">
            <a:hlinkHover r:id="rId15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71" y="4493055"/>
            <a:ext cx="1580866" cy="1461471"/>
          </a:xfrm>
          <a:prstGeom prst="rect">
            <a:avLst/>
          </a:prstGeom>
        </p:spPr>
      </p:pic>
      <p:pic>
        <p:nvPicPr>
          <p:cNvPr id="14" name="Рисунок 13">
            <a:hlinkHover r:id="rId1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05" y="5152140"/>
            <a:ext cx="1580866" cy="14614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9968" y="684565"/>
            <a:ext cx="108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919418" y="1157774"/>
            <a:ext cx="130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2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929349" y="2201160"/>
            <a:ext cx="118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3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29349" y="3662631"/>
            <a:ext cx="111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4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47452" y="4974176"/>
            <a:ext cx="100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5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81934" y="5569717"/>
            <a:ext cx="112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6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009033" y="5172186"/>
            <a:ext cx="117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7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88860" y="3971499"/>
            <a:ext cx="1315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8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8860" y="2408146"/>
            <a:ext cx="115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9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71334" y="1234752"/>
            <a:ext cx="131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10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2539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30" name="Рисунок 29"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23" y="266988"/>
            <a:ext cx="1580866" cy="1461471"/>
          </a:xfrm>
          <a:prstGeom prst="rect">
            <a:avLst/>
          </a:prstGeom>
        </p:spPr>
      </p:pic>
      <p:pic>
        <p:nvPicPr>
          <p:cNvPr id="31" name="Рисунок 30">
            <a:hlinkHover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3" y="796551"/>
            <a:ext cx="1580866" cy="1461471"/>
          </a:xfrm>
          <a:prstGeom prst="rect">
            <a:avLst/>
          </a:prstGeom>
        </p:spPr>
      </p:pic>
      <p:pic>
        <p:nvPicPr>
          <p:cNvPr id="32" name="Рисунок 31">
            <a:hlinkHover r:id="rId9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14" y="1967529"/>
            <a:ext cx="1580866" cy="1461471"/>
          </a:xfrm>
          <a:prstGeom prst="rect">
            <a:avLst/>
          </a:prstGeom>
        </p:spPr>
      </p:pic>
      <p:pic>
        <p:nvPicPr>
          <p:cNvPr id="33" name="Рисунок 32">
            <a:hlinkHover r:id="rId10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95" y="3560591"/>
            <a:ext cx="1580866" cy="1461471"/>
          </a:xfrm>
          <a:prstGeom prst="rect">
            <a:avLst/>
          </a:prstGeom>
        </p:spPr>
      </p:pic>
      <p:pic>
        <p:nvPicPr>
          <p:cNvPr id="34" name="Рисунок 33">
            <a:hlinkHover r:id="rId11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39" y="4733985"/>
            <a:ext cx="1580866" cy="1461471"/>
          </a:xfrm>
          <a:prstGeom prst="rect">
            <a:avLst/>
          </a:prstGeom>
        </p:spPr>
      </p:pic>
      <p:pic>
        <p:nvPicPr>
          <p:cNvPr id="35" name="Рисунок 34">
            <a:hlinkHover r:id="rId12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73" y="684565"/>
            <a:ext cx="1580866" cy="1461471"/>
          </a:xfrm>
          <a:prstGeom prst="rect">
            <a:avLst/>
          </a:prstGeom>
        </p:spPr>
      </p:pic>
      <p:pic>
        <p:nvPicPr>
          <p:cNvPr id="36" name="Рисунок 35">
            <a:hlinkHover r:id="rId13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24" y="1736118"/>
            <a:ext cx="1580866" cy="1461471"/>
          </a:xfrm>
          <a:prstGeom prst="rect">
            <a:avLst/>
          </a:prstGeom>
        </p:spPr>
      </p:pic>
      <p:pic>
        <p:nvPicPr>
          <p:cNvPr id="37" name="Рисунок 36">
            <a:hlinkHover r:id="rId14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23" y="3205501"/>
            <a:ext cx="1580866" cy="1461471"/>
          </a:xfrm>
          <a:prstGeom prst="rect">
            <a:avLst/>
          </a:prstGeom>
        </p:spPr>
      </p:pic>
      <p:pic>
        <p:nvPicPr>
          <p:cNvPr id="38" name="Рисунок 37">
            <a:hlinkHover r:id="rId15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71" y="4493055"/>
            <a:ext cx="1580866" cy="1461471"/>
          </a:xfrm>
          <a:prstGeom prst="rect">
            <a:avLst/>
          </a:prstGeom>
        </p:spPr>
      </p:pic>
      <p:pic>
        <p:nvPicPr>
          <p:cNvPr id="39" name="Рисунок 38">
            <a:hlinkHover r:id="rId1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05" y="5152140"/>
            <a:ext cx="1580866" cy="146147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399968" y="684565"/>
            <a:ext cx="108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</a:t>
            </a:r>
            <a:endParaRPr lang="ru-RU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919418" y="1157774"/>
            <a:ext cx="130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2</a:t>
            </a:r>
            <a:endParaRPr lang="ru-RU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929349" y="2201160"/>
            <a:ext cx="118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3</a:t>
            </a:r>
            <a:endParaRPr lang="ru-RU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929349" y="3662631"/>
            <a:ext cx="111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4</a:t>
            </a:r>
            <a:endParaRPr lang="ru-RU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147452" y="4974176"/>
            <a:ext cx="100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5</a:t>
            </a:r>
            <a:endParaRPr lang="ru-RU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581934" y="5569717"/>
            <a:ext cx="112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6</a:t>
            </a:r>
            <a:endParaRPr lang="ru-RU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009033" y="5172186"/>
            <a:ext cx="117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7</a:t>
            </a:r>
            <a:endParaRPr lang="ru-RU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988860" y="3971499"/>
            <a:ext cx="1315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8</a:t>
            </a:r>
            <a:endParaRPr lang="ru-RU" sz="2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988860" y="2408146"/>
            <a:ext cx="115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9</a:t>
            </a:r>
            <a:endParaRPr lang="ru-RU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771334" y="1234752"/>
            <a:ext cx="131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10</a:t>
            </a:r>
            <a:endParaRPr lang="ru-RU" sz="2800" b="1" dirty="0"/>
          </a:p>
        </p:txBody>
      </p:sp>
      <p:sp>
        <p:nvSpPr>
          <p:cNvPr id="5" name="10-конечная звезда 4"/>
          <p:cNvSpPr/>
          <p:nvPr/>
        </p:nvSpPr>
        <p:spPr>
          <a:xfrm>
            <a:off x="4537144" y="2065176"/>
            <a:ext cx="2667734" cy="266393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2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lastslide" highlightClick="1"/>
          </p:cNvPr>
          <p:cNvSpPr/>
          <p:nvPr/>
        </p:nvSpPr>
        <p:spPr>
          <a:xfrm>
            <a:off x="11737076" y="6438276"/>
            <a:ext cx="341194" cy="350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8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6" name="Рисунок 5"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23" y="266988"/>
            <a:ext cx="1580866" cy="1461471"/>
          </a:xfrm>
          <a:prstGeom prst="rect">
            <a:avLst/>
          </a:prstGeom>
        </p:spPr>
      </p:pic>
      <p:pic>
        <p:nvPicPr>
          <p:cNvPr id="7" name="Рисунок 6">
            <a:hlinkHover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3" y="796551"/>
            <a:ext cx="1580866" cy="1461471"/>
          </a:xfrm>
          <a:prstGeom prst="rect">
            <a:avLst/>
          </a:prstGeom>
        </p:spPr>
      </p:pic>
      <p:pic>
        <p:nvPicPr>
          <p:cNvPr id="8" name="Рисунок 7">
            <a:hlinkHover r:id="rId9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14" y="1967529"/>
            <a:ext cx="1580866" cy="1461471"/>
          </a:xfrm>
          <a:prstGeom prst="rect">
            <a:avLst/>
          </a:prstGeom>
        </p:spPr>
      </p:pic>
      <p:pic>
        <p:nvPicPr>
          <p:cNvPr id="9" name="Рисунок 8">
            <a:hlinkHover r:id="rId10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95" y="3560591"/>
            <a:ext cx="1580866" cy="1461471"/>
          </a:xfrm>
          <a:prstGeom prst="rect">
            <a:avLst/>
          </a:prstGeom>
        </p:spPr>
      </p:pic>
      <p:pic>
        <p:nvPicPr>
          <p:cNvPr id="10" name="Рисунок 9">
            <a:hlinkHover r:id="rId11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39" y="4733985"/>
            <a:ext cx="1580866" cy="1461471"/>
          </a:xfrm>
          <a:prstGeom prst="rect">
            <a:avLst/>
          </a:prstGeom>
        </p:spPr>
      </p:pic>
      <p:pic>
        <p:nvPicPr>
          <p:cNvPr id="11" name="Рисунок 10">
            <a:hlinkHover r:id="rId12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73" y="684565"/>
            <a:ext cx="1580866" cy="1461471"/>
          </a:xfrm>
          <a:prstGeom prst="rect">
            <a:avLst/>
          </a:prstGeom>
        </p:spPr>
      </p:pic>
      <p:pic>
        <p:nvPicPr>
          <p:cNvPr id="12" name="Рисунок 11">
            <a:hlinkHover r:id="rId13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24" y="1736118"/>
            <a:ext cx="1580866" cy="1461471"/>
          </a:xfrm>
          <a:prstGeom prst="rect">
            <a:avLst/>
          </a:prstGeom>
        </p:spPr>
      </p:pic>
      <p:pic>
        <p:nvPicPr>
          <p:cNvPr id="13" name="Рисунок 12">
            <a:hlinkHover r:id="rId14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23" y="3205501"/>
            <a:ext cx="1580866" cy="1461471"/>
          </a:xfrm>
          <a:prstGeom prst="rect">
            <a:avLst/>
          </a:prstGeom>
        </p:spPr>
      </p:pic>
      <p:pic>
        <p:nvPicPr>
          <p:cNvPr id="14" name="Рисунок 13">
            <a:hlinkHover r:id="rId15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71" y="4493055"/>
            <a:ext cx="1580866" cy="1461471"/>
          </a:xfrm>
          <a:prstGeom prst="rect">
            <a:avLst/>
          </a:prstGeom>
        </p:spPr>
      </p:pic>
      <p:pic>
        <p:nvPicPr>
          <p:cNvPr id="15" name="Рисунок 14">
            <a:hlinkHover r:id="rId1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05" y="5152140"/>
            <a:ext cx="1580866" cy="14614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9968" y="684565"/>
            <a:ext cx="108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19418" y="1157774"/>
            <a:ext cx="130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2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29349" y="2201160"/>
            <a:ext cx="118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3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29349" y="3662631"/>
            <a:ext cx="111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4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47452" y="4974176"/>
            <a:ext cx="100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5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81934" y="5569717"/>
            <a:ext cx="112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6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09033" y="5172186"/>
            <a:ext cx="117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7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8860" y="3971499"/>
            <a:ext cx="1315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8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88860" y="2408146"/>
            <a:ext cx="115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9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71334" y="1234752"/>
            <a:ext cx="131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10</a:t>
            </a:r>
            <a:endParaRPr lang="ru-RU" sz="2800" b="1" dirty="0"/>
          </a:p>
        </p:txBody>
      </p:sp>
      <p:sp>
        <p:nvSpPr>
          <p:cNvPr id="26" name="10-конечная звезда 25"/>
          <p:cNvSpPr/>
          <p:nvPr/>
        </p:nvSpPr>
        <p:spPr>
          <a:xfrm>
            <a:off x="4537144" y="2065176"/>
            <a:ext cx="2667734" cy="266393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</a:rPr>
              <a:t>4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27" name="Управляющая кнопка: далее 26">
            <a:hlinkClick r:id="" action="ppaction://hlinkshowjump?jump=lastslide" highlightClick="1"/>
          </p:cNvPr>
          <p:cNvSpPr/>
          <p:nvPr/>
        </p:nvSpPr>
        <p:spPr>
          <a:xfrm>
            <a:off x="11737076" y="6438276"/>
            <a:ext cx="341194" cy="350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23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6" name="Рисунок 5"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23" y="266988"/>
            <a:ext cx="1580866" cy="1461471"/>
          </a:xfrm>
          <a:prstGeom prst="rect">
            <a:avLst/>
          </a:prstGeom>
        </p:spPr>
      </p:pic>
      <p:pic>
        <p:nvPicPr>
          <p:cNvPr id="7" name="Рисунок 6">
            <a:hlinkHover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3" y="796551"/>
            <a:ext cx="1580866" cy="1461471"/>
          </a:xfrm>
          <a:prstGeom prst="rect">
            <a:avLst/>
          </a:prstGeom>
        </p:spPr>
      </p:pic>
      <p:pic>
        <p:nvPicPr>
          <p:cNvPr id="8" name="Рисунок 7">
            <a:hlinkHover r:id="rId9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14" y="1967529"/>
            <a:ext cx="1580866" cy="1461471"/>
          </a:xfrm>
          <a:prstGeom prst="rect">
            <a:avLst/>
          </a:prstGeom>
        </p:spPr>
      </p:pic>
      <p:pic>
        <p:nvPicPr>
          <p:cNvPr id="9" name="Рисунок 8">
            <a:hlinkHover r:id="rId10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95" y="3560591"/>
            <a:ext cx="1580866" cy="1461471"/>
          </a:xfrm>
          <a:prstGeom prst="rect">
            <a:avLst/>
          </a:prstGeom>
        </p:spPr>
      </p:pic>
      <p:pic>
        <p:nvPicPr>
          <p:cNvPr id="10" name="Рисунок 9">
            <a:hlinkHover r:id="rId11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39" y="4733985"/>
            <a:ext cx="1580866" cy="1461471"/>
          </a:xfrm>
          <a:prstGeom prst="rect">
            <a:avLst/>
          </a:prstGeom>
        </p:spPr>
      </p:pic>
      <p:pic>
        <p:nvPicPr>
          <p:cNvPr id="11" name="Рисунок 10">
            <a:hlinkHover r:id="rId12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73" y="684565"/>
            <a:ext cx="1580866" cy="1461471"/>
          </a:xfrm>
          <a:prstGeom prst="rect">
            <a:avLst/>
          </a:prstGeom>
        </p:spPr>
      </p:pic>
      <p:pic>
        <p:nvPicPr>
          <p:cNvPr id="12" name="Рисунок 11">
            <a:hlinkHover r:id="rId13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24" y="1736118"/>
            <a:ext cx="1580866" cy="1461471"/>
          </a:xfrm>
          <a:prstGeom prst="rect">
            <a:avLst/>
          </a:prstGeom>
        </p:spPr>
      </p:pic>
      <p:pic>
        <p:nvPicPr>
          <p:cNvPr id="13" name="Рисунок 12">
            <a:hlinkHover r:id="rId14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23" y="3205501"/>
            <a:ext cx="1580866" cy="1461471"/>
          </a:xfrm>
          <a:prstGeom prst="rect">
            <a:avLst/>
          </a:prstGeom>
        </p:spPr>
      </p:pic>
      <p:pic>
        <p:nvPicPr>
          <p:cNvPr id="14" name="Рисунок 13">
            <a:hlinkHover r:id="rId15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71" y="4493055"/>
            <a:ext cx="1580866" cy="1461471"/>
          </a:xfrm>
          <a:prstGeom prst="rect">
            <a:avLst/>
          </a:prstGeom>
        </p:spPr>
      </p:pic>
      <p:pic>
        <p:nvPicPr>
          <p:cNvPr id="15" name="Рисунок 14">
            <a:hlinkHover r:id="rId1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05" y="5152140"/>
            <a:ext cx="1580866" cy="14614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9968" y="684565"/>
            <a:ext cx="108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19418" y="1157774"/>
            <a:ext cx="130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2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29349" y="2201160"/>
            <a:ext cx="118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3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29349" y="3662631"/>
            <a:ext cx="111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4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47452" y="4974176"/>
            <a:ext cx="100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5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81934" y="5569717"/>
            <a:ext cx="112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6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09033" y="5172186"/>
            <a:ext cx="117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7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8860" y="3971499"/>
            <a:ext cx="1315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8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88860" y="2408146"/>
            <a:ext cx="115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9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71334" y="1234752"/>
            <a:ext cx="131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10</a:t>
            </a:r>
            <a:endParaRPr lang="ru-RU" sz="2800" b="1" dirty="0"/>
          </a:p>
        </p:txBody>
      </p:sp>
      <p:sp>
        <p:nvSpPr>
          <p:cNvPr id="26" name="10-конечная звезда 25"/>
          <p:cNvSpPr/>
          <p:nvPr/>
        </p:nvSpPr>
        <p:spPr>
          <a:xfrm>
            <a:off x="4537144" y="2065176"/>
            <a:ext cx="2667734" cy="266393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</a:rPr>
              <a:t>6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27" name="Управляющая кнопка: далее 26">
            <a:hlinkClick r:id="" action="ppaction://hlinkshowjump?jump=lastslide" highlightClick="1"/>
          </p:cNvPr>
          <p:cNvSpPr/>
          <p:nvPr/>
        </p:nvSpPr>
        <p:spPr>
          <a:xfrm>
            <a:off x="11737076" y="6438276"/>
            <a:ext cx="341194" cy="350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4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6" name="Рисунок 5"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23" y="266988"/>
            <a:ext cx="1580866" cy="1461471"/>
          </a:xfrm>
          <a:prstGeom prst="rect">
            <a:avLst/>
          </a:prstGeom>
        </p:spPr>
      </p:pic>
      <p:pic>
        <p:nvPicPr>
          <p:cNvPr id="7" name="Рисунок 6">
            <a:hlinkHover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3" y="796551"/>
            <a:ext cx="1580866" cy="1461471"/>
          </a:xfrm>
          <a:prstGeom prst="rect">
            <a:avLst/>
          </a:prstGeom>
        </p:spPr>
      </p:pic>
      <p:pic>
        <p:nvPicPr>
          <p:cNvPr id="8" name="Рисунок 7">
            <a:hlinkHover r:id="rId9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14" y="1967529"/>
            <a:ext cx="1580866" cy="1461471"/>
          </a:xfrm>
          <a:prstGeom prst="rect">
            <a:avLst/>
          </a:prstGeom>
        </p:spPr>
      </p:pic>
      <p:pic>
        <p:nvPicPr>
          <p:cNvPr id="9" name="Рисунок 8">
            <a:hlinkHover r:id="rId10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95" y="3560591"/>
            <a:ext cx="1580866" cy="1461471"/>
          </a:xfrm>
          <a:prstGeom prst="rect">
            <a:avLst/>
          </a:prstGeom>
        </p:spPr>
      </p:pic>
      <p:pic>
        <p:nvPicPr>
          <p:cNvPr id="10" name="Рисунок 9">
            <a:hlinkHover r:id="rId11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39" y="4733985"/>
            <a:ext cx="1580866" cy="1461471"/>
          </a:xfrm>
          <a:prstGeom prst="rect">
            <a:avLst/>
          </a:prstGeom>
        </p:spPr>
      </p:pic>
      <p:pic>
        <p:nvPicPr>
          <p:cNvPr id="11" name="Рисунок 10">
            <a:hlinkHover r:id="rId12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73" y="684565"/>
            <a:ext cx="1580866" cy="1461471"/>
          </a:xfrm>
          <a:prstGeom prst="rect">
            <a:avLst/>
          </a:prstGeom>
        </p:spPr>
      </p:pic>
      <p:pic>
        <p:nvPicPr>
          <p:cNvPr id="12" name="Рисунок 11">
            <a:hlinkHover r:id="rId13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24" y="1736118"/>
            <a:ext cx="1580866" cy="1461471"/>
          </a:xfrm>
          <a:prstGeom prst="rect">
            <a:avLst/>
          </a:prstGeom>
        </p:spPr>
      </p:pic>
      <p:pic>
        <p:nvPicPr>
          <p:cNvPr id="13" name="Рисунок 12">
            <a:hlinkHover r:id="rId14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23" y="3205501"/>
            <a:ext cx="1580866" cy="1461471"/>
          </a:xfrm>
          <a:prstGeom prst="rect">
            <a:avLst/>
          </a:prstGeom>
        </p:spPr>
      </p:pic>
      <p:pic>
        <p:nvPicPr>
          <p:cNvPr id="14" name="Рисунок 13">
            <a:hlinkHover r:id="rId15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71" y="4493055"/>
            <a:ext cx="1580866" cy="1461471"/>
          </a:xfrm>
          <a:prstGeom prst="rect">
            <a:avLst/>
          </a:prstGeom>
        </p:spPr>
      </p:pic>
      <p:pic>
        <p:nvPicPr>
          <p:cNvPr id="15" name="Рисунок 14">
            <a:hlinkHover r:id="rId1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05" y="5152140"/>
            <a:ext cx="1580866" cy="14614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9968" y="684565"/>
            <a:ext cx="108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19418" y="1157774"/>
            <a:ext cx="130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2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29349" y="2201160"/>
            <a:ext cx="118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3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29349" y="3662631"/>
            <a:ext cx="111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4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47452" y="4974176"/>
            <a:ext cx="100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5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81934" y="5569717"/>
            <a:ext cx="112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6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09033" y="5172186"/>
            <a:ext cx="117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7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8860" y="3971499"/>
            <a:ext cx="1315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8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88860" y="2408146"/>
            <a:ext cx="115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9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71334" y="1234752"/>
            <a:ext cx="131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10</a:t>
            </a:r>
            <a:endParaRPr lang="ru-RU" sz="2800" b="1" dirty="0"/>
          </a:p>
        </p:txBody>
      </p:sp>
      <p:sp>
        <p:nvSpPr>
          <p:cNvPr id="26" name="10-конечная звезда 25"/>
          <p:cNvSpPr/>
          <p:nvPr/>
        </p:nvSpPr>
        <p:spPr>
          <a:xfrm>
            <a:off x="4537144" y="2065176"/>
            <a:ext cx="2667734" cy="266393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</a:rPr>
              <a:t>8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27" name="Управляющая кнопка: далее 26">
            <a:hlinkClick r:id="" action="ppaction://hlinkshowjump?jump=lastslide" highlightClick="1"/>
          </p:cNvPr>
          <p:cNvSpPr/>
          <p:nvPr/>
        </p:nvSpPr>
        <p:spPr>
          <a:xfrm>
            <a:off x="11737076" y="6438276"/>
            <a:ext cx="341194" cy="350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6" name="Рисунок 5"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23" y="266988"/>
            <a:ext cx="1580866" cy="1461471"/>
          </a:xfrm>
          <a:prstGeom prst="rect">
            <a:avLst/>
          </a:prstGeom>
        </p:spPr>
      </p:pic>
      <p:pic>
        <p:nvPicPr>
          <p:cNvPr id="7" name="Рисунок 6">
            <a:hlinkHover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3" y="796551"/>
            <a:ext cx="1580866" cy="1461471"/>
          </a:xfrm>
          <a:prstGeom prst="rect">
            <a:avLst/>
          </a:prstGeom>
        </p:spPr>
      </p:pic>
      <p:pic>
        <p:nvPicPr>
          <p:cNvPr id="8" name="Рисунок 7">
            <a:hlinkHover r:id="rId9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14" y="1967529"/>
            <a:ext cx="1580866" cy="1461471"/>
          </a:xfrm>
          <a:prstGeom prst="rect">
            <a:avLst/>
          </a:prstGeom>
        </p:spPr>
      </p:pic>
      <p:pic>
        <p:nvPicPr>
          <p:cNvPr id="9" name="Рисунок 8">
            <a:hlinkHover r:id="rId10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95" y="3560591"/>
            <a:ext cx="1580866" cy="1461471"/>
          </a:xfrm>
          <a:prstGeom prst="rect">
            <a:avLst/>
          </a:prstGeom>
        </p:spPr>
      </p:pic>
      <p:pic>
        <p:nvPicPr>
          <p:cNvPr id="10" name="Рисунок 9">
            <a:hlinkHover r:id="rId11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39" y="4733985"/>
            <a:ext cx="1580866" cy="1461471"/>
          </a:xfrm>
          <a:prstGeom prst="rect">
            <a:avLst/>
          </a:prstGeom>
        </p:spPr>
      </p:pic>
      <p:pic>
        <p:nvPicPr>
          <p:cNvPr id="11" name="Рисунок 10">
            <a:hlinkHover r:id="rId12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73" y="684565"/>
            <a:ext cx="1580866" cy="1461471"/>
          </a:xfrm>
          <a:prstGeom prst="rect">
            <a:avLst/>
          </a:prstGeom>
        </p:spPr>
      </p:pic>
      <p:pic>
        <p:nvPicPr>
          <p:cNvPr id="12" name="Рисунок 11">
            <a:hlinkHover r:id="rId13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24" y="1736118"/>
            <a:ext cx="1580866" cy="1461471"/>
          </a:xfrm>
          <a:prstGeom prst="rect">
            <a:avLst/>
          </a:prstGeom>
        </p:spPr>
      </p:pic>
      <p:pic>
        <p:nvPicPr>
          <p:cNvPr id="13" name="Рисунок 12">
            <a:hlinkHover r:id="rId14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23" y="3205501"/>
            <a:ext cx="1580866" cy="1461471"/>
          </a:xfrm>
          <a:prstGeom prst="rect">
            <a:avLst/>
          </a:prstGeom>
        </p:spPr>
      </p:pic>
      <p:pic>
        <p:nvPicPr>
          <p:cNvPr id="14" name="Рисунок 13">
            <a:hlinkHover r:id="rId15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71" y="4493055"/>
            <a:ext cx="1580866" cy="1461471"/>
          </a:xfrm>
          <a:prstGeom prst="rect">
            <a:avLst/>
          </a:prstGeom>
        </p:spPr>
      </p:pic>
      <p:pic>
        <p:nvPicPr>
          <p:cNvPr id="15" name="Рисунок 14">
            <a:hlinkHover r:id="rId1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05" y="5152140"/>
            <a:ext cx="1580866" cy="14614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9968" y="684565"/>
            <a:ext cx="108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19418" y="1157774"/>
            <a:ext cx="130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2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29349" y="2201160"/>
            <a:ext cx="118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3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29349" y="3662631"/>
            <a:ext cx="111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4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47452" y="4974176"/>
            <a:ext cx="100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5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81934" y="5569717"/>
            <a:ext cx="112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6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09033" y="5172186"/>
            <a:ext cx="117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7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8860" y="3971499"/>
            <a:ext cx="1315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8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88860" y="2408146"/>
            <a:ext cx="115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9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71334" y="1234752"/>
            <a:ext cx="131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10</a:t>
            </a:r>
            <a:endParaRPr lang="ru-RU" sz="2800" b="1" dirty="0"/>
          </a:p>
        </p:txBody>
      </p:sp>
      <p:sp>
        <p:nvSpPr>
          <p:cNvPr id="26" name="10-конечная звезда 25"/>
          <p:cNvSpPr/>
          <p:nvPr/>
        </p:nvSpPr>
        <p:spPr>
          <a:xfrm>
            <a:off x="4537144" y="2065176"/>
            <a:ext cx="2667734" cy="266393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10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27" name="Управляющая кнопка: далее 26">
            <a:hlinkClick r:id="" action="ppaction://hlinkshowjump?jump=lastslide" highlightClick="1"/>
          </p:cNvPr>
          <p:cNvSpPr/>
          <p:nvPr/>
        </p:nvSpPr>
        <p:spPr>
          <a:xfrm>
            <a:off x="11737076" y="6438276"/>
            <a:ext cx="341194" cy="350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1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50124"/>
            <a:ext cx="7042246" cy="656457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6" name="Рисунок 5"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23" y="266988"/>
            <a:ext cx="1580866" cy="1461471"/>
          </a:xfrm>
          <a:prstGeom prst="rect">
            <a:avLst/>
          </a:prstGeom>
        </p:spPr>
      </p:pic>
      <p:pic>
        <p:nvPicPr>
          <p:cNvPr id="7" name="Рисунок 6">
            <a:hlinkHover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3" y="796551"/>
            <a:ext cx="1580866" cy="1461471"/>
          </a:xfrm>
          <a:prstGeom prst="rect">
            <a:avLst/>
          </a:prstGeom>
        </p:spPr>
      </p:pic>
      <p:pic>
        <p:nvPicPr>
          <p:cNvPr id="8" name="Рисунок 7">
            <a:hlinkHover r:id="rId9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14" y="1967529"/>
            <a:ext cx="1580866" cy="1461471"/>
          </a:xfrm>
          <a:prstGeom prst="rect">
            <a:avLst/>
          </a:prstGeom>
        </p:spPr>
      </p:pic>
      <p:pic>
        <p:nvPicPr>
          <p:cNvPr id="9" name="Рисунок 8">
            <a:hlinkHover r:id="rId10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95" y="3560591"/>
            <a:ext cx="1580866" cy="1461471"/>
          </a:xfrm>
          <a:prstGeom prst="rect">
            <a:avLst/>
          </a:prstGeom>
        </p:spPr>
      </p:pic>
      <p:pic>
        <p:nvPicPr>
          <p:cNvPr id="10" name="Рисунок 9">
            <a:hlinkHover r:id="rId11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39" y="4733985"/>
            <a:ext cx="1580866" cy="1461471"/>
          </a:xfrm>
          <a:prstGeom prst="rect">
            <a:avLst/>
          </a:prstGeom>
        </p:spPr>
      </p:pic>
      <p:pic>
        <p:nvPicPr>
          <p:cNvPr id="11" name="Рисунок 10">
            <a:hlinkHover r:id="rId12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73" y="684565"/>
            <a:ext cx="1580866" cy="1461471"/>
          </a:xfrm>
          <a:prstGeom prst="rect">
            <a:avLst/>
          </a:prstGeom>
        </p:spPr>
      </p:pic>
      <p:pic>
        <p:nvPicPr>
          <p:cNvPr id="12" name="Рисунок 11">
            <a:hlinkHover r:id="rId13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24" y="1736118"/>
            <a:ext cx="1580866" cy="1461471"/>
          </a:xfrm>
          <a:prstGeom prst="rect">
            <a:avLst/>
          </a:prstGeom>
        </p:spPr>
      </p:pic>
      <p:pic>
        <p:nvPicPr>
          <p:cNvPr id="13" name="Рисунок 12">
            <a:hlinkHover r:id="rId14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23" y="3205501"/>
            <a:ext cx="1580866" cy="1461471"/>
          </a:xfrm>
          <a:prstGeom prst="rect">
            <a:avLst/>
          </a:prstGeom>
        </p:spPr>
      </p:pic>
      <p:pic>
        <p:nvPicPr>
          <p:cNvPr id="14" name="Рисунок 13">
            <a:hlinkHover r:id="rId15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71" y="4493055"/>
            <a:ext cx="1580866" cy="1461471"/>
          </a:xfrm>
          <a:prstGeom prst="rect">
            <a:avLst/>
          </a:prstGeom>
        </p:spPr>
      </p:pic>
      <p:pic>
        <p:nvPicPr>
          <p:cNvPr id="15" name="Рисунок 14">
            <a:hlinkHover r:id="rId1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05" y="5152140"/>
            <a:ext cx="1580866" cy="14614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9968" y="684565"/>
            <a:ext cx="108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19418" y="1157774"/>
            <a:ext cx="130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2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29349" y="2201160"/>
            <a:ext cx="118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3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29349" y="3662631"/>
            <a:ext cx="111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4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47452" y="4974176"/>
            <a:ext cx="100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5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81934" y="5569717"/>
            <a:ext cx="112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6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09033" y="5172186"/>
            <a:ext cx="117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7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8860" y="3971499"/>
            <a:ext cx="1315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8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88860" y="2408146"/>
            <a:ext cx="115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9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71334" y="1234752"/>
            <a:ext cx="131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• 10</a:t>
            </a:r>
            <a:endParaRPr lang="ru-RU" sz="2800" b="1" dirty="0"/>
          </a:p>
        </p:txBody>
      </p:sp>
      <p:sp>
        <p:nvSpPr>
          <p:cNvPr id="26" name="10-конечная звезда 25"/>
          <p:cNvSpPr/>
          <p:nvPr/>
        </p:nvSpPr>
        <p:spPr>
          <a:xfrm>
            <a:off x="4537144" y="2065176"/>
            <a:ext cx="2667734" cy="266393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12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27" name="Управляющая кнопка: далее 26">
            <a:hlinkClick r:id="" action="ppaction://hlinkshowjump?jump=lastslide" highlightClick="1"/>
          </p:cNvPr>
          <p:cNvSpPr/>
          <p:nvPr/>
        </p:nvSpPr>
        <p:spPr>
          <a:xfrm>
            <a:off x="11737076" y="6438276"/>
            <a:ext cx="341194" cy="350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395</Words>
  <Application>Microsoft Office PowerPoint</Application>
  <PresentationFormat>Широкоэкранный</PresentationFormat>
  <Paragraphs>133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?????? ?????????</dc:creator>
  <cp:lastModifiedBy>?????? ?????????</cp:lastModifiedBy>
  <cp:revision>25</cp:revision>
  <dcterms:created xsi:type="dcterms:W3CDTF">2015-02-08T10:56:43Z</dcterms:created>
  <dcterms:modified xsi:type="dcterms:W3CDTF">2015-02-09T10:59:14Z</dcterms:modified>
</cp:coreProperties>
</file>