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13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7" r:id="rId86"/>
    <p:sldId id="346" r:id="rId87"/>
    <p:sldId id="345" r:id="rId88"/>
    <p:sldId id="344" r:id="rId89"/>
    <p:sldId id="343" r:id="rId90"/>
    <p:sldId id="342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4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  <p:pic>
        <p:nvPicPr>
          <p:cNvPr id="8" name="Рисунок 7" descr="1-2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946" y="0"/>
            <a:ext cx="91381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-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946" y="0"/>
            <a:ext cx="913810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  <p:pic>
        <p:nvPicPr>
          <p:cNvPr id="8" name="Рисунок 7" descr="6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9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  <p:pic>
        <p:nvPicPr>
          <p:cNvPr id="8" name="Рисунок 7" descr="6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  <p:pic>
        <p:nvPicPr>
          <p:cNvPr id="9" name="Рисунок 8" descr="8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22151" y="0"/>
            <a:ext cx="9099698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Рисунок 9" descr="7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364" y="0"/>
            <a:ext cx="9129271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A6F43-ECE7-4D06-8ED7-608C4E0DB824}" type="datetimeFigureOut">
              <a:rPr lang="ru-RU" smtClean="0"/>
              <a:pPr/>
              <a:t>05.01.2017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0D6CC-42CD-4AAD-B62B-E256D7FBBB89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-3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2946" y="0"/>
            <a:ext cx="9138108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51" r:id="rId7"/>
    <p:sldLayoutId id="2147483652" r:id="rId8"/>
    <p:sldLayoutId id="2147483653" r:id="rId9"/>
    <p:sldLayoutId id="2147483654" r:id="rId10"/>
    <p:sldLayoutId id="21474836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3.jpe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3419872" y="908721"/>
            <a:ext cx="5724128" cy="1448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   </a:t>
            </a:r>
            <a:r>
              <a:rPr kumimoji="0" lang="ru-RU" sz="4800" b="1" i="1" u="none" strike="noStrike" kern="1200" cap="none" spc="50" normalizeH="0" baseline="0" noProof="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Фотовікторина</a:t>
            </a:r>
            <a:r>
              <a:rPr kumimoji="0" lang="ru-RU" sz="4800" b="1" i="1" u="none" strike="noStrike" kern="1200" cap="none" spc="50" normalizeH="0" noProof="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onstantia" pitchFamily="18" charset="0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800" b="1" i="1" spc="50" baseline="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  <a:ea typeface="+mj-ea"/>
                <a:cs typeface="+mj-cs"/>
              </a:rPr>
              <a:t>“ Мандруємо нашою Батьківщиною ”</a:t>
            </a:r>
            <a:endParaRPr kumimoji="0" lang="ru-RU" sz="4800" b="1" i="1" u="none" strike="noStrike" kern="1200" cap="none" spc="50" normalizeH="0" baseline="0" noProof="0" dirty="0">
              <a:ln w="11430"/>
              <a:solidFill>
                <a:srgbClr val="FFC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onstantia" pitchFamily="18" charset="0"/>
              <a:ea typeface="+mj-ea"/>
              <a:cs typeface="+mj-cs"/>
            </a:endParaRPr>
          </a:p>
        </p:txBody>
      </p:sp>
      <p:sp>
        <p:nvSpPr>
          <p:cNvPr id="5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357158" y="4286256"/>
            <a:ext cx="6429420" cy="178595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Constantia" pitchFamily="18" charset="0"/>
                <a:cs typeface="Aharoni" pitchFamily="2" charset="-79"/>
              </a:rPr>
              <a:t>Загорулько Валентина Яківна</a:t>
            </a:r>
            <a:r>
              <a:rPr lang="ru-RU" sz="2400" b="1" i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cs typeface="Aharoni" pitchFamily="2" charset="-79"/>
              </a:rPr>
              <a:t>, </a:t>
            </a:r>
          </a:p>
          <a:p>
            <a:r>
              <a:rPr lang="uk-UA" sz="2400" b="1" i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cs typeface="Aharoni" pitchFamily="2" charset="-79"/>
              </a:rPr>
              <a:t>учитель української мови та літератури </a:t>
            </a:r>
            <a:r>
              <a:rPr lang="uk-UA" sz="2400" b="1" i="1" dirty="0" smtClean="0">
                <a:solidFill>
                  <a:schemeClr val="accent5">
                    <a:lumMod val="50000"/>
                  </a:schemeClr>
                </a:solidFill>
                <a:latin typeface="Cambria" pitchFamily="18" charset="0"/>
                <a:cs typeface="Aharoni" pitchFamily="2" charset="-79"/>
              </a:rPr>
              <a:t>Великоновосілківської ЗОШ І-ІІІ ступенів № 2</a:t>
            </a:r>
            <a:endParaRPr lang="ru-RU" sz="2400" b="1" i="1" dirty="0" smtClean="0">
              <a:solidFill>
                <a:schemeClr val="accent5">
                  <a:lumMod val="50000"/>
                </a:schemeClr>
              </a:solidFill>
              <a:latin typeface="Constantia" pitchFamily="18" charset="0"/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170" name="Picture 2" descr="H:\ПРОЕКТ З Україною в серці\картинки Украина\Донбас-аре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7277098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4210" name="Picture 2" descr="H:\ПРОЕКТ З Україною в серці\картинки Украина\img_9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357166"/>
            <a:ext cx="5072098" cy="6195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5234" name="Picture 2" descr="H:\ПРОЕКТ З Україною в серці\картинки Украина\pic_452469_7_32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285728"/>
            <a:ext cx="5357850" cy="62515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357430"/>
            <a:ext cx="8229600" cy="1428760"/>
          </a:xfrm>
        </p:spPr>
        <p:txBody>
          <a:bodyPr>
            <a:normAutofit fontScale="90000"/>
          </a:bodyPr>
          <a:lstStyle/>
          <a:p>
            <a:r>
              <a:rPr lang="uk-UA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ПІДВЕДЕННЯ ПІДСУМКІВ ФОТОВІКТОРИНИ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194" name="Picture 2" descr="H:\ПРОЕКТ З Україною в серці\картинки Украина\пальма мерцало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5572164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218" name="Picture 2" descr="H:\ПРОЕКТ З Україною в серці\картинки Украина\дом с химерами.jpg"/>
          <p:cNvPicPr>
            <a:picLocks noChangeAspect="1" noChangeArrowheads="1"/>
          </p:cNvPicPr>
          <p:nvPr/>
        </p:nvPicPr>
        <p:blipFill>
          <a:blip r:embed="rId2" cstate="print"/>
          <a:srcRect b="2451"/>
          <a:stretch>
            <a:fillRect/>
          </a:stretch>
        </p:blipFill>
        <p:spPr bwMode="auto">
          <a:xfrm>
            <a:off x="357158" y="428604"/>
            <a:ext cx="7026639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42" name="Picture 2" descr="H:\ПРОЕКТ З Україною в серці\картинки Украина\потемкинская лест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714380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11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266" name="Picture 2" descr="H:\ПРОЕКТ З Україною в серці\картинки Украина\Святогорская лавр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6953272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12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2290" name="Picture 2" descr="H:\ПРОЕКТ З Україною в серці\картинки Украина\арка дружбы народ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357166"/>
            <a:ext cx="7179519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13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3314" name="Picture 2" descr="H:\ПРОЕКТ З Україною в серці\картинки Украина\Саур-Могил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7215238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14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4338" name="Picture 2" descr="H:\ПРОЕКТ З Україною в серці\картинки Украина\В. Лобанов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7143800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15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5362" name="Picture 2" descr="H:\ПРОЕКТ З Україною в серці\картинки Украина\т. шевченк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143536" cy="5905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16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6386" name="Picture 2" descr="H:\ПРОЕКТ З Україною в серці\картинки Украина\Золотые ворот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7048549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Перебіг вікторини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8186766" cy="4054485"/>
          </a:xfrm>
        </p:spPr>
        <p:txBody>
          <a:bodyPr/>
          <a:lstStyle/>
          <a:p>
            <a:pPr>
              <a:buNone/>
            </a:pP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 тур – Розминка</a:t>
            </a:r>
          </a:p>
          <a:p>
            <a:pPr>
              <a:buNone/>
            </a:pP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ІІ тур – Упізнай українського діяча</a:t>
            </a:r>
          </a:p>
          <a:p>
            <a:pPr>
              <a:buNone/>
            </a:pP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ІІІ тур – Капітани вперед!</a:t>
            </a:r>
          </a:p>
          <a:p>
            <a:pPr>
              <a:buNone/>
            </a:pP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</a:t>
            </a:r>
            <a:r>
              <a:rPr lang="en-US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V</a:t>
            </a:r>
            <a:r>
              <a:rPr lang="uk-UA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тур - Відеозагадка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17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7410" name="Picture 2" descr="H:\ПРОЕКТ З Україною в серці\картинки Украина\монумент независимости.jpg"/>
          <p:cNvPicPr>
            <a:picLocks noChangeAspect="1" noChangeArrowheads="1"/>
          </p:cNvPicPr>
          <p:nvPr/>
        </p:nvPicPr>
        <p:blipFill>
          <a:blip r:embed="rId2" cstate="print"/>
          <a:srcRect b="1349"/>
          <a:stretch>
            <a:fillRect/>
          </a:stretch>
        </p:blipFill>
        <p:spPr bwMode="auto">
          <a:xfrm>
            <a:off x="428596" y="317050"/>
            <a:ext cx="5286412" cy="6183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18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8434" name="Picture 2" descr="H:\ПРОЕКТ З Україною в серці\картинки Украина\родина-мат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700092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19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9458" name="Picture 2" descr="H:\ПРОЕКТ З Україною в серці\картинки Украина\княгиня Ольг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7072363" cy="56138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20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0482" name="Picture 2" descr="H:\ПРОЕКТ З Україною в серці\картинки Украина\памятник основателям Ки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7169989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21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1506" name="Picture 2" descr="H:\ПРОЕКТ З Україною в серці\картинки Украина\террико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285729"/>
            <a:ext cx="4859792" cy="3643338"/>
          </a:xfrm>
          <a:prstGeom prst="rect">
            <a:avLst/>
          </a:prstGeom>
          <a:noFill/>
        </p:spPr>
      </p:pic>
      <p:pic>
        <p:nvPicPr>
          <p:cNvPr id="21507" name="Picture 3" descr="H:\ПРОЕКТ З Україною в серці\картинки Украина\террикон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323748"/>
            <a:ext cx="5214934" cy="33723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22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2530" name="Picture 2" descr="H:\ПРОЕКТ З Україною в серці\картинки Украина\гопа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754632" cy="2500310"/>
          </a:xfrm>
          <a:prstGeom prst="rect">
            <a:avLst/>
          </a:prstGeom>
          <a:noFill/>
        </p:spPr>
      </p:pic>
      <p:pic>
        <p:nvPicPr>
          <p:cNvPr id="22531" name="Picture 3" descr="H:\ПРОЕКТ З Україною в серці\картинки Украина\гопа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690887"/>
            <a:ext cx="5929324" cy="3959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23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3554" name="Picture 2" descr="H:\ПРОЕКТ З Україною в серці\картинки Украина\голодомор.jpg"/>
          <p:cNvPicPr>
            <a:picLocks noChangeAspect="1" noChangeArrowheads="1"/>
          </p:cNvPicPr>
          <p:nvPr/>
        </p:nvPicPr>
        <p:blipFill>
          <a:blip r:embed="rId2" cstate="print"/>
          <a:srcRect r="2984" b="2499"/>
          <a:stretch>
            <a:fillRect/>
          </a:stretch>
        </p:blipFill>
        <p:spPr bwMode="auto">
          <a:xfrm>
            <a:off x="500034" y="214290"/>
            <a:ext cx="3429024" cy="5143536"/>
          </a:xfrm>
          <a:prstGeom prst="rect">
            <a:avLst/>
          </a:prstGeom>
          <a:noFill/>
        </p:spPr>
      </p:pic>
      <p:pic>
        <p:nvPicPr>
          <p:cNvPr id="23555" name="Picture 3" descr="H:\ПРОЕКТ З Україною в серці\картинки Украина\голодомор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85926"/>
            <a:ext cx="3664731" cy="48863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24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4" descr="E:\ВАЛИЧКА\картинки\УКРАИНА\o-00040497-a-00010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2786082" cy="293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E:\ВАЛИЧКА\картинки\УКРАИНА\image_90018906621235375170696031096435537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28794" y="3286124"/>
            <a:ext cx="4357718" cy="3268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E:\ВАЛИЧКА\картинки\УКРАИНА\p_40340_1_gallery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714356"/>
            <a:ext cx="3429024" cy="2286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25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4578" name="Picture 2" descr="H:\ПРОЕКТ З Україною в серці\картинки Украина\памятник затонувшим кораблям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3154420" cy="4214842"/>
          </a:xfrm>
          <a:prstGeom prst="rect">
            <a:avLst/>
          </a:prstGeom>
          <a:noFill/>
        </p:spPr>
      </p:pic>
      <p:pic>
        <p:nvPicPr>
          <p:cNvPr id="24579" name="Picture 3" descr="H:\ПРОЕКТ З Україною в серці\картинки Украина\памятник затонувшим кораблям.2.jpg"/>
          <p:cNvPicPr>
            <a:picLocks noChangeAspect="1" noChangeArrowheads="1"/>
          </p:cNvPicPr>
          <p:nvPr/>
        </p:nvPicPr>
        <p:blipFill>
          <a:blip r:embed="rId3" cstate="print"/>
          <a:srcRect l="40625" b="2247"/>
          <a:stretch>
            <a:fillRect/>
          </a:stretch>
        </p:blipFill>
        <p:spPr bwMode="auto">
          <a:xfrm>
            <a:off x="4357686" y="1643050"/>
            <a:ext cx="4524380" cy="4972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ІІ ТУР – УПІЗНАЙ УКРАЇНСЬКОГО ДІЯЧА 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8186766" cy="4054485"/>
          </a:xfrm>
        </p:spPr>
        <p:txBody>
          <a:bodyPr/>
          <a:lstStyle/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Учасникам команд слід обрати один варіант і записати на аркуші.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Правильна відповідь – 2 бали. 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На роздумування дається 30 сек.</a:t>
            </a:r>
            <a:endParaRPr lang="ru-RU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 ТУР - РОЗМИНКА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На екрані з</a:t>
            </a:r>
            <a:r>
              <a:rPr lang="en-US" b="1" i="1" dirty="0" smtClean="0">
                <a:solidFill>
                  <a:srgbClr val="002060"/>
                </a:solidFill>
                <a:latin typeface="Constantia" pitchFamily="18" charset="0"/>
              </a:rPr>
              <a:t>’</a:t>
            </a: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являються картинки – реалії України, кожну учасники бачать протягом 1 сек. Усього 25 завдань. </a:t>
            </a:r>
          </a:p>
          <a:p>
            <a:pPr algn="just"/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Учасникам команд слід у правильній послідовності записати на аркушах українською мовою те, що вони побачили. </a:t>
            </a:r>
          </a:p>
          <a:p>
            <a:pPr algn="just"/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Кожна правильна відповідь – 1 бал.</a:t>
            </a:r>
            <a:endParaRPr lang="ru-RU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Хто автор слів державного гімну України?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5602" name="Picture 2" descr="H:\ПРОЕКТ З Україною в серці\картинки Украина\VNZh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879431"/>
            <a:ext cx="3643338" cy="4768766"/>
          </a:xfrm>
          <a:prstGeom prst="rect">
            <a:avLst/>
          </a:prstGeom>
          <a:noFill/>
        </p:spPr>
      </p:pic>
      <p:pic>
        <p:nvPicPr>
          <p:cNvPr id="25603" name="Picture 3" descr="H:\ПРОЕКТ З Україною в серці\картинки Украина\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857363"/>
            <a:ext cx="3857652" cy="4805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Марія Олександрівна Вілінська – це…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6626" name="Picture 2" descr="H:\ПРОЕКТ З Україною в серці\картинки Украина\леся укр..jpg"/>
          <p:cNvPicPr>
            <a:picLocks noChangeAspect="1" noChangeArrowheads="1"/>
          </p:cNvPicPr>
          <p:nvPr/>
        </p:nvPicPr>
        <p:blipFill>
          <a:blip r:embed="rId2" cstate="print"/>
          <a:srcRect l="3447" b="150"/>
          <a:stretch>
            <a:fillRect/>
          </a:stretch>
        </p:blipFill>
        <p:spPr bwMode="auto">
          <a:xfrm>
            <a:off x="357157" y="1857364"/>
            <a:ext cx="4421931" cy="4657456"/>
          </a:xfrm>
          <a:prstGeom prst="rect">
            <a:avLst/>
          </a:prstGeom>
          <a:noFill/>
        </p:spPr>
      </p:pic>
      <p:pic>
        <p:nvPicPr>
          <p:cNvPr id="26627" name="Picture 3" descr="H:\ПРОЕКТ З Україною в серці\картинки Украина\марко вовч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857364"/>
            <a:ext cx="3643338" cy="4735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Хто зображений на 10 грн. купюрі?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7650" name="Picture 2" descr="H:\ПРОЕКТ З Україною в серці\картинки Украина\мудрий.png"/>
          <p:cNvPicPr>
            <a:picLocks noChangeAspect="1" noChangeArrowheads="1"/>
          </p:cNvPicPr>
          <p:nvPr/>
        </p:nvPicPr>
        <p:blipFill>
          <a:blip r:embed="rId2" cstate="print"/>
          <a:srcRect l="2750" t="1639" r="5114"/>
          <a:stretch>
            <a:fillRect/>
          </a:stretch>
        </p:blipFill>
        <p:spPr bwMode="auto">
          <a:xfrm>
            <a:off x="428596" y="2000239"/>
            <a:ext cx="4786346" cy="4572033"/>
          </a:xfrm>
          <a:prstGeom prst="rect">
            <a:avLst/>
          </a:prstGeom>
          <a:noFill/>
        </p:spPr>
      </p:pic>
      <p:pic>
        <p:nvPicPr>
          <p:cNvPr id="27651" name="Picture 3" descr="H:\ПРОЕКТ З Україною в серці\картинки Украина\мазеп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2000240"/>
            <a:ext cx="3143272" cy="4646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Хто з цих видатних діячів має українське походження, але працював в іншій країні?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8674" name="Picture 2" descr="H:\ПРОЕКТ З Україною в серці\картинки Украина\чехов.jpg"/>
          <p:cNvPicPr>
            <a:picLocks noChangeAspect="1" noChangeArrowheads="1"/>
          </p:cNvPicPr>
          <p:nvPr/>
        </p:nvPicPr>
        <p:blipFill>
          <a:blip r:embed="rId2" cstate="print"/>
          <a:srcRect l="3870" r="3239"/>
          <a:stretch>
            <a:fillRect/>
          </a:stretch>
        </p:blipFill>
        <p:spPr bwMode="auto">
          <a:xfrm>
            <a:off x="428596" y="2067974"/>
            <a:ext cx="4357718" cy="4583642"/>
          </a:xfrm>
          <a:prstGeom prst="rect">
            <a:avLst/>
          </a:prstGeom>
          <a:noFill/>
        </p:spPr>
      </p:pic>
      <p:pic>
        <p:nvPicPr>
          <p:cNvPr id="28675" name="Picture 3" descr="H:\ПРОЕКТ З Україною в серці\картинки Украина\гогол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50247"/>
            <a:ext cx="3588386" cy="4664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Назвіть останнього гетьмана України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" name="Picture 3" descr="H:\ПРОЕКТ З Україною в серці\картинки Украина\мазеп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57364"/>
            <a:ext cx="3429024" cy="4752180"/>
          </a:xfrm>
          <a:prstGeom prst="rect">
            <a:avLst/>
          </a:prstGeom>
          <a:noFill/>
        </p:spPr>
      </p:pic>
      <p:pic>
        <p:nvPicPr>
          <p:cNvPr id="29698" name="Picture 2" descr="H:\ПРОЕКТ З Україною в серці\картинки Украина\Скоропадськ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785926"/>
            <a:ext cx="3771900" cy="4848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Хто автор першої Конституції України?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0722" name="Picture 2" descr="H:\ПРОЕКТ З Україною в серці\картинки Украина\грушевсь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857364"/>
            <a:ext cx="3929090" cy="4729833"/>
          </a:xfrm>
          <a:prstGeom prst="rect">
            <a:avLst/>
          </a:prstGeom>
          <a:noFill/>
        </p:spPr>
      </p:pic>
      <p:pic>
        <p:nvPicPr>
          <p:cNvPr id="30723" name="Picture 3" descr="H:\ПРОЕКТ З Україною в серці\картинки Украина\орл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1857364"/>
            <a:ext cx="3929058" cy="4700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Яка актриса була першою українською Роксоланою?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1746" name="Picture 2" descr="H:\ПРОЕКТ З Україною в серці\картинки Украина\н.сумська.jpg"/>
          <p:cNvPicPr>
            <a:picLocks noChangeAspect="1" noChangeArrowheads="1"/>
          </p:cNvPicPr>
          <p:nvPr/>
        </p:nvPicPr>
        <p:blipFill>
          <a:blip r:embed="rId2" cstate="print"/>
          <a:srcRect l="18176" r="14552"/>
          <a:stretch>
            <a:fillRect/>
          </a:stretch>
        </p:blipFill>
        <p:spPr bwMode="auto">
          <a:xfrm>
            <a:off x="428596" y="1785926"/>
            <a:ext cx="4000528" cy="4746627"/>
          </a:xfrm>
          <a:prstGeom prst="rect">
            <a:avLst/>
          </a:prstGeom>
          <a:noFill/>
        </p:spPr>
      </p:pic>
      <p:pic>
        <p:nvPicPr>
          <p:cNvPr id="31747" name="Picture 3" descr="H:\ПРОЕКТ З Україною в серці\картинки Украина\о. сумська.jpg"/>
          <p:cNvPicPr>
            <a:picLocks noChangeAspect="1" noChangeArrowheads="1"/>
          </p:cNvPicPr>
          <p:nvPr/>
        </p:nvPicPr>
        <p:blipFill>
          <a:blip r:embed="rId3" cstate="print"/>
          <a:srcRect l="10764" r="12273"/>
          <a:stretch>
            <a:fillRect/>
          </a:stretch>
        </p:blipFill>
        <p:spPr bwMode="auto">
          <a:xfrm>
            <a:off x="4643438" y="1785926"/>
            <a:ext cx="4194104" cy="4786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 fontScale="90000"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Чия поезія починається рядками: “ Любіть Україну, як сонце любіть…” 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2770" name="Picture 2" descr="H:\ПРОЕКТ З Україною в серці\картинки Украина\сосю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3857652" cy="4611338"/>
          </a:xfrm>
          <a:prstGeom prst="rect">
            <a:avLst/>
          </a:prstGeom>
          <a:noFill/>
        </p:spPr>
      </p:pic>
      <p:pic>
        <p:nvPicPr>
          <p:cNvPr id="32771" name="Picture 3" descr="H:\ПРОЕКТ З Україною в серці\картинки Украина\тичи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071678"/>
            <a:ext cx="3786214" cy="45767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Хто з цих людей спортсмен?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3794" name="Picture 2" descr="H:\ПРОЕКТ З Україною в серці\картинки Украина\баю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571612"/>
            <a:ext cx="3714776" cy="5018584"/>
          </a:xfrm>
          <a:prstGeom prst="rect">
            <a:avLst/>
          </a:prstGeom>
          <a:noFill/>
        </p:spPr>
      </p:pic>
      <p:pic>
        <p:nvPicPr>
          <p:cNvPr id="33795" name="Picture 3" descr="H:\ПРОЕКТ З Україною в серці\картинки Украина\елена кутыр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643050"/>
            <a:ext cx="3714752" cy="50270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72528" cy="1571636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Назвіть першого президента України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4818" name="Picture 2" descr="H:\ПРОЕКТ З Україною в серці\картинки Украина\кучм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078920"/>
            <a:ext cx="3714776" cy="4492569"/>
          </a:xfrm>
          <a:prstGeom prst="rect">
            <a:avLst/>
          </a:prstGeom>
          <a:noFill/>
        </p:spPr>
      </p:pic>
      <p:pic>
        <p:nvPicPr>
          <p:cNvPr id="34819" name="Picture 3" descr="H:\ПРОЕКТ З Україною в серці\картинки Украина\кравчук.jpg"/>
          <p:cNvPicPr>
            <a:picLocks noChangeAspect="1" noChangeArrowheads="1"/>
          </p:cNvPicPr>
          <p:nvPr/>
        </p:nvPicPr>
        <p:blipFill>
          <a:blip r:embed="rId3" cstate="print"/>
          <a:srcRect l="5119" r="11103"/>
          <a:stretch>
            <a:fillRect/>
          </a:stretch>
        </p:blipFill>
        <p:spPr bwMode="auto">
          <a:xfrm>
            <a:off x="4857752" y="2071678"/>
            <a:ext cx="3994963" cy="4552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6" name="Picture 2" descr="D:\Валентина\школа № 2\картинки\Украина\940x529xfield_of_sunflowers.jpg.pagespeed.ic.taH2Lj_E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7239018" cy="5429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ІІ І ТУР – Капітани вперед!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8186766" cy="4054485"/>
          </a:xfrm>
        </p:spPr>
        <p:txBody>
          <a:bodyPr/>
          <a:lstStyle/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Капітанам команд протягом 30 сек. слід якомога швидше називати те, що зображено на картинці. Кожному капітану 10 завдань.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Кожна правильна відповідь – 2 бали. 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</a:t>
            </a:r>
            <a:endParaRPr lang="ru-RU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35842" name="Picture 2" descr="http://volynmedia.com/-/uploads/articles/002/433/original-392c472756736a9fe56da7ef1dcae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285728"/>
            <a:ext cx="7090473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6325" name="Picture 5" descr="H:\ПРОЕКТ З Україною в серці\картинки Украина\kashel_2-1024x68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7340209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3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7346" name="Picture 2" descr="H:\ПРОЕКТ З Україною в серці\картинки Украина\thumb_109814_news_v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85728"/>
            <a:ext cx="5072098" cy="6086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8370" name="Picture 2" descr="H:\ПРОЕКТ З Україною в серці\картинки Украина\1989b63796ddb198c6c6f884b17b0892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7429552" cy="58693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5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59394" name="Picture 2" descr="H:\ПРОЕКТ З Україною в серці\картинки Украина\p20101023004029-sp_a03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5286412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6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0418" name="Picture 2" descr="H:\ПРОЕКТ З Україною в серці\картинки Украина\123(1).jpg"/>
          <p:cNvPicPr>
            <a:picLocks noChangeAspect="1" noChangeArrowheads="1"/>
          </p:cNvPicPr>
          <p:nvPr/>
        </p:nvPicPr>
        <p:blipFill>
          <a:blip r:embed="rId2" cstate="print"/>
          <a:srcRect l="26116" r="15624" b="379"/>
          <a:stretch>
            <a:fillRect/>
          </a:stretch>
        </p:blipFill>
        <p:spPr bwMode="auto">
          <a:xfrm>
            <a:off x="571472" y="357165"/>
            <a:ext cx="5357850" cy="59490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1442" name="Picture 2" descr="H:\ПРОЕКТ З Україною в серці\картинки Украина\I4fYrv-gZh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7"/>
            <a:ext cx="4929222" cy="61783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2466" name="Picture 2" descr="H:\ПРОЕКТ З Україною в серці\картинки Украина\48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357166"/>
            <a:ext cx="3286149" cy="4232300"/>
          </a:xfrm>
          <a:prstGeom prst="rect">
            <a:avLst/>
          </a:prstGeom>
          <a:noFill/>
        </p:spPr>
      </p:pic>
      <p:pic>
        <p:nvPicPr>
          <p:cNvPr id="62467" name="Picture 3" descr="H:\ПРОЕКТ З Україною в серці\картинки Украина\Удивительная женская вишиваночка, ручная рабо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428868"/>
            <a:ext cx="4214818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3490" name="Picture 2" descr="H:\ПРОЕКТ З Україною в серці\картинки Украина\ts966vh23l1u.jpg"/>
          <p:cNvPicPr>
            <a:picLocks noChangeAspect="1" noChangeArrowheads="1"/>
          </p:cNvPicPr>
          <p:nvPr/>
        </p:nvPicPr>
        <p:blipFill>
          <a:blip r:embed="rId2" cstate="print"/>
          <a:srcRect l="4392" r="32770"/>
          <a:stretch>
            <a:fillRect/>
          </a:stretch>
        </p:blipFill>
        <p:spPr bwMode="auto">
          <a:xfrm>
            <a:off x="428596" y="357166"/>
            <a:ext cx="5715040" cy="5919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834" y="274638"/>
            <a:ext cx="1285884" cy="115409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Constantia" pitchFamily="18" charset="0"/>
              </a:rPr>
              <a:t>№ 2</a:t>
            </a:r>
            <a:endParaRPr lang="ru-RU" b="1" i="1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1026" name="Picture 2" descr="H:\ПРОЕКТ З Україною в серці\картинки Украина\Верховна Рад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7241541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4514" name="Picture 2" descr="H:\ПРОЕКТ З Україною в серці\картинки Украина\EjjkApG54V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5572164" cy="5997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5538" name="Picture 2" descr="H:\ПРОЕКТ З Україною в серці\картинки Украина\ivan-kupa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8354430" cy="5096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6562" name="Picture 2" descr="H:\ПРОЕКТ З Україною в серці\картинки Украина\336378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14290"/>
            <a:ext cx="5524539" cy="4143404"/>
          </a:xfrm>
          <a:prstGeom prst="rect">
            <a:avLst/>
          </a:prstGeom>
          <a:noFill/>
        </p:spPr>
      </p:pic>
      <p:pic>
        <p:nvPicPr>
          <p:cNvPr id="66563" name="Picture 3" descr="H:\ПРОЕКТ З Україною в серці\картинки Украина\P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22000"/>
            <a:ext cx="4360870" cy="30597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3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7586" name="Picture 2" descr="H:\ПРОЕКТ З Україною в серці\картинки Украина\20881_html_20bde7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422900" cy="3619500"/>
          </a:xfrm>
          <a:prstGeom prst="rect">
            <a:avLst/>
          </a:prstGeom>
          <a:noFill/>
        </p:spPr>
      </p:pic>
      <p:pic>
        <p:nvPicPr>
          <p:cNvPr id="67587" name="Picture 3" descr="H:\ПРОЕКТ З Україною в серці\картинки Украина\18498_800x600_IMG_68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378619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8610" name="Picture 2" descr="H:\ПРОЕКТ З Україною в серці\картинки Украина\38634638.nnqg7iyy6u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5072098" cy="62182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285728"/>
            <a:ext cx="3000364" cy="2428892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5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Автор картини?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69634" name="Picture 2" descr="H:\ПРОЕКТ З Україною в серці\картинки Украина\6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5536760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6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1682" name="Picture 2" descr="H:\ПРОЕКТ З Україною в серці\картинки Украина\fran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4786346" cy="63273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2706" name="Picture 2" descr="H:\ПРОЕКТ З Україною в серці\картинки Украина\940x529xfield_of_sunflowers.jpg.pagespeed.ic.taH2Lj_E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500174"/>
            <a:ext cx="8378097" cy="5143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3730" name="Picture 2" descr="H:\ПРОЕКТ З Україною в серці\картинки Украина\YK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5944356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4754" name="Picture 2" descr="H:\ПРОЕКТ З Україною в серці\картинки Украина\pasha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357166"/>
            <a:ext cx="7076987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8082" y="274638"/>
            <a:ext cx="1571636" cy="1296974"/>
          </a:xfrm>
        </p:spPr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  <a:latin typeface="Constantia" pitchFamily="18" charset="0"/>
              </a:rPr>
              <a:t>№ 3</a:t>
            </a:r>
            <a:endParaRPr lang="ru-RU" b="1" i="1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2051" name="Picture 3" descr="H:\ПРОЕКТ З Україною в серці\картинки Украина\Tryzu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85728"/>
            <a:ext cx="5786478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5778" name="Picture 2" descr="H:\ПРОЕКТ З Україною в серці\картинки Украина\kut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051179" cy="3357586"/>
          </a:xfrm>
          <a:prstGeom prst="rect">
            <a:avLst/>
          </a:prstGeom>
          <a:noFill/>
        </p:spPr>
      </p:pic>
      <p:pic>
        <p:nvPicPr>
          <p:cNvPr id="75779" name="Picture 3" descr="H:\ПРОЕКТ З Україною в серці\картинки Украина\kut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3214685"/>
            <a:ext cx="5214924" cy="3476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6802" name="Picture 2" descr="H:\ПРОЕКТ З Україною в серці\картинки Украина\памятник основателям Ки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7" y="571480"/>
            <a:ext cx="6890639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7826" name="Picture 2" descr="H:\ПРОЕКТ З Україною в серці\картинки Украина\e0b8f0138b6842a5ab9df160a0d28bd2bc5f6c1306697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5572164" cy="6208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3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8850" name="Picture 2" descr="H:\ПРОЕКТ З Україною в серці\картинки Украина\original-13657666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357298"/>
            <a:ext cx="8358215" cy="5272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9874" name="Picture 2" descr="H:\ПРОЕКТ З Україною в серці\картинки Украина\_556_1.jpg"/>
          <p:cNvPicPr>
            <a:picLocks noChangeAspect="1" noChangeArrowheads="1"/>
          </p:cNvPicPr>
          <p:nvPr/>
        </p:nvPicPr>
        <p:blipFill>
          <a:blip r:embed="rId2" cstate="print"/>
          <a:srcRect l="11750" r="11000"/>
          <a:stretch>
            <a:fillRect/>
          </a:stretch>
        </p:blipFill>
        <p:spPr bwMode="auto">
          <a:xfrm>
            <a:off x="285720" y="357166"/>
            <a:ext cx="7202120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285728"/>
            <a:ext cx="3000364" cy="2428892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5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Автор картини?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70658" name="Picture 2" descr="H:\ПРОЕКТ З Україною в серці\картинки Украина\21.08.0-572x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5448300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6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0898" name="Picture 2" descr="H:\ПРОЕКТ З Україною в серці\картинки Украина\im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357166"/>
            <a:ext cx="4929222" cy="6066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1922" name="Picture 2" descr="H:\ПРОЕКТ З Україною в серці\картинки Украина\i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140624" cy="5114921"/>
          </a:xfrm>
          <a:prstGeom prst="rect">
            <a:avLst/>
          </a:prstGeom>
          <a:noFill/>
        </p:spPr>
      </p:pic>
      <p:pic>
        <p:nvPicPr>
          <p:cNvPr id="81923" name="Picture 3" descr="H:\ПРОЕКТ З Україною в серці\картинки Украина\big.jpg"/>
          <p:cNvPicPr>
            <a:picLocks noChangeAspect="1" noChangeArrowheads="1"/>
          </p:cNvPicPr>
          <p:nvPr/>
        </p:nvPicPr>
        <p:blipFill>
          <a:blip r:embed="rId3" cstate="print"/>
          <a:srcRect l="4167" r="27083"/>
          <a:stretch>
            <a:fillRect/>
          </a:stretch>
        </p:blipFill>
        <p:spPr bwMode="auto">
          <a:xfrm>
            <a:off x="5643570" y="2643183"/>
            <a:ext cx="3310694" cy="3929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2946" name="Picture 2" descr="H:\ПРОЕКТ З Україною в серці\картинки Украина\post-3-12959056525121.jpg"/>
          <p:cNvPicPr>
            <a:picLocks noChangeAspect="1" noChangeArrowheads="1"/>
          </p:cNvPicPr>
          <p:nvPr/>
        </p:nvPicPr>
        <p:blipFill>
          <a:blip r:embed="rId2" cstate="print"/>
          <a:srcRect l="14803" r="3289"/>
          <a:stretch>
            <a:fillRect/>
          </a:stretch>
        </p:blipFill>
        <p:spPr bwMode="auto">
          <a:xfrm>
            <a:off x="357157" y="285728"/>
            <a:ext cx="6787597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3970" name="Picture 2" descr="H:\ПРОЕКТ З Україною в серці\картинки Украина\i8GQ3hQxafU.jpg"/>
          <p:cNvPicPr>
            <a:picLocks noChangeAspect="1" noChangeArrowheads="1"/>
          </p:cNvPicPr>
          <p:nvPr/>
        </p:nvPicPr>
        <p:blipFill>
          <a:blip r:embed="rId2" cstate="print"/>
          <a:srcRect b="1903"/>
          <a:stretch>
            <a:fillRect/>
          </a:stretch>
        </p:blipFill>
        <p:spPr bwMode="auto">
          <a:xfrm>
            <a:off x="214283" y="214290"/>
            <a:ext cx="4255866" cy="5286412"/>
          </a:xfrm>
          <a:prstGeom prst="rect">
            <a:avLst/>
          </a:prstGeom>
          <a:noFill/>
        </p:spPr>
      </p:pic>
      <p:pic>
        <p:nvPicPr>
          <p:cNvPr id="83971" name="Picture 3" descr="H:\ПРОЕКТ З Україною в серці\картинки Украина\8867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4326" y="2357430"/>
            <a:ext cx="4352101" cy="42148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29520" y="285728"/>
            <a:ext cx="1500166" cy="114300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4098" name="Picture 2" descr="H:\ПРОЕКТ З Україною в серці\картинки Украина\Ласточкино гнезд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7286676" cy="54650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4994" name="Picture 2" descr="H:\ПРОЕКТ З Україною в серці\картинки Украина\797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6876889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6258" name="Picture 2" descr="H:\ПРОЕКТ З Україною в серці\картинки Украина\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428604"/>
            <a:ext cx="6844096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7282" name="Picture 2" descr="H:\ПРОЕКТ З Україною в серці\картинки Украина\1598699-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7096996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3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8307" name="Picture 3" descr="H:\ПРОЕКТ З Україною в серці\картинки Украина\park_kovanyx_figur_donetsk_ijul_2011_goda_33.jpg"/>
          <p:cNvPicPr>
            <a:picLocks noChangeAspect="1" noChangeArrowheads="1"/>
          </p:cNvPicPr>
          <p:nvPr/>
        </p:nvPicPr>
        <p:blipFill>
          <a:blip r:embed="rId2" cstate="print"/>
          <a:srcRect l="7500" r="11499" b="806"/>
          <a:stretch>
            <a:fillRect/>
          </a:stretch>
        </p:blipFill>
        <p:spPr bwMode="auto">
          <a:xfrm>
            <a:off x="357158" y="357166"/>
            <a:ext cx="6823200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9330" name="Picture 2" descr="H:\ПРОЕКТ З Україною в серці\картинки Украина\gallery_promo209068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496"/>
            <a:ext cx="6858000" cy="3810000"/>
          </a:xfrm>
          <a:prstGeom prst="rect">
            <a:avLst/>
          </a:prstGeom>
          <a:noFill/>
        </p:spPr>
      </p:pic>
      <p:pic>
        <p:nvPicPr>
          <p:cNvPr id="99331" name="Picture 3" descr="H:\ПРОЕКТ З Україною в серці\картинки Украина\Resize_of_DSC_7422.jpg"/>
          <p:cNvPicPr>
            <a:picLocks noChangeAspect="1" noChangeArrowheads="1"/>
          </p:cNvPicPr>
          <p:nvPr/>
        </p:nvPicPr>
        <p:blipFill>
          <a:blip r:embed="rId3" cstate="print"/>
          <a:srcRect l="7812" t="8884" r="5937" b="4631"/>
          <a:stretch>
            <a:fillRect/>
          </a:stretch>
        </p:blipFill>
        <p:spPr bwMode="auto">
          <a:xfrm>
            <a:off x="428596" y="214290"/>
            <a:ext cx="4429156" cy="29367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5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0354" name="Picture 2" descr="H:\ПРОЕКТ З Україною в серці\картинки Украина\13258_800x600_697551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7072362" cy="6215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6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1378" name="Picture 2" descr="H:\ПРОЕКТ З Україною в серці\картинки Украина\bichok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285728"/>
            <a:ext cx="6715172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3426" name="Picture 2" descr="H:\ПРОЕКТ З Україною в серці\картинки Украина\449200.jpg"/>
          <p:cNvPicPr>
            <a:picLocks noChangeAspect="1" noChangeArrowheads="1"/>
          </p:cNvPicPr>
          <p:nvPr/>
        </p:nvPicPr>
        <p:blipFill>
          <a:blip r:embed="rId2" cstate="print"/>
          <a:srcRect b="9276"/>
          <a:stretch>
            <a:fillRect/>
          </a:stretch>
        </p:blipFill>
        <p:spPr bwMode="auto">
          <a:xfrm>
            <a:off x="428596" y="285728"/>
            <a:ext cx="6929486" cy="5715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4450" name="Picture 2" descr="H:\ПРОЕКТ З Україною в серці\картинки Украина\140211403.jpg"/>
          <p:cNvPicPr>
            <a:picLocks noChangeAspect="1" noChangeArrowheads="1"/>
          </p:cNvPicPr>
          <p:nvPr/>
        </p:nvPicPr>
        <p:blipFill>
          <a:blip r:embed="rId2" cstate="print"/>
          <a:srcRect r="30625"/>
          <a:stretch>
            <a:fillRect/>
          </a:stretch>
        </p:blipFill>
        <p:spPr bwMode="auto">
          <a:xfrm>
            <a:off x="500034" y="214290"/>
            <a:ext cx="5857916" cy="6332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5474" name="Picture 2" descr="H:\ПРОЕКТ З Україною в серці\картинки Украина\4925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7072362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43834" y="274638"/>
            <a:ext cx="1285884" cy="1154098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C000"/>
                </a:solidFill>
                <a:latin typeface="Constantia" pitchFamily="18" charset="0"/>
              </a:rPr>
              <a:t>№ 5</a:t>
            </a:r>
            <a:endParaRPr lang="ru-RU" b="1" i="1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5122" name="Picture 2" descr="H:\ПРОЕКТ З Україною в серці\картинки Украина\Андреевская церковь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5715040" cy="61110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6498" name="Picture 2" descr="H:\ПРОЕКТ З Україною в серці\картинки Украина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285728"/>
            <a:ext cx="4357718" cy="6391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7522" name="Picture 2" descr="H:\ПРОЕКТ З Україною в серці\картинки Украина\2292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7000924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2402" name="Picture 2" descr="H:\ПРОЕКТ З Україною в серці\картинки Украина\f702ccf5b870139e42b210e7f0f18c6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00042"/>
            <a:ext cx="7143800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3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8546" name="Picture 2" descr="H:\ПРОЕКТ З Україною в серці\картинки Украина\Mariinskiy_dvorec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85860"/>
            <a:ext cx="8501092" cy="53816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09570" name="Picture 2" descr="H:\ПРОЕКТ З Україною в серці\картинки Украина\267449.jpg"/>
          <p:cNvPicPr>
            <a:picLocks noChangeAspect="1" noChangeArrowheads="1"/>
          </p:cNvPicPr>
          <p:nvPr/>
        </p:nvPicPr>
        <p:blipFill>
          <a:blip r:embed="rId2" cstate="print"/>
          <a:srcRect r="1562" b="8878"/>
          <a:stretch>
            <a:fillRect/>
          </a:stretch>
        </p:blipFill>
        <p:spPr bwMode="auto">
          <a:xfrm>
            <a:off x="357158" y="500042"/>
            <a:ext cx="7039391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5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0594" name="Picture 2" descr="H:\ПРОЕКТ З Україною в серці\картинки Украина\6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643314"/>
            <a:ext cx="4395427" cy="2924180"/>
          </a:xfrm>
          <a:prstGeom prst="rect">
            <a:avLst/>
          </a:prstGeom>
          <a:noFill/>
        </p:spPr>
      </p:pic>
      <p:pic>
        <p:nvPicPr>
          <p:cNvPr id="110595" name="Picture 3" descr="H:\ПРОЕКТ З Україною в серці\картинки Украина\797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42853"/>
            <a:ext cx="2857520" cy="2143140"/>
          </a:xfrm>
          <a:prstGeom prst="rect">
            <a:avLst/>
          </a:prstGeom>
          <a:noFill/>
        </p:spPr>
      </p:pic>
      <p:pic>
        <p:nvPicPr>
          <p:cNvPr id="110596" name="Picture 4" descr="H:\ПРОЕКТ З Україною в серці\картинки Украина\797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714488"/>
            <a:ext cx="4643470" cy="3085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6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1618" name="Picture 2" descr="H:\ПРОЕКТ З Україною в серці\картинки Украина\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879688"/>
            <a:ext cx="7262810" cy="4811612"/>
          </a:xfrm>
          <a:prstGeom prst="rect">
            <a:avLst/>
          </a:prstGeom>
          <a:noFill/>
        </p:spPr>
      </p:pic>
      <p:pic>
        <p:nvPicPr>
          <p:cNvPr id="111619" name="Picture 3" descr="H:\ПРОЕКТ З Україною в серці\картинки Украина\original-1368431867.jpg"/>
          <p:cNvPicPr>
            <a:picLocks noChangeAspect="1" noChangeArrowheads="1"/>
          </p:cNvPicPr>
          <p:nvPr/>
        </p:nvPicPr>
        <p:blipFill>
          <a:blip r:embed="rId3" cstate="print"/>
          <a:srcRect l="23016" r="11111" b="-265"/>
          <a:stretch>
            <a:fillRect/>
          </a:stretch>
        </p:blipFill>
        <p:spPr bwMode="auto">
          <a:xfrm>
            <a:off x="285720" y="214290"/>
            <a:ext cx="3441854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2642" name="Picture 2" descr="H:\ПРОЕКТ З Україною в серці\картинки Украина\Anna-Bessonov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5"/>
            <a:ext cx="3500462" cy="4667283"/>
          </a:xfrm>
          <a:prstGeom prst="rect">
            <a:avLst/>
          </a:prstGeom>
          <a:noFill/>
        </p:spPr>
      </p:pic>
      <p:pic>
        <p:nvPicPr>
          <p:cNvPr id="112643" name="Picture 3" descr="H:\ПРОЕКТ З Україною в серці\картинки Украина\3b2af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450698"/>
            <a:ext cx="4524387" cy="52198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3666" name="Picture 2" descr="H:\ПРОЕКТ З Україною в серці\картинки Украина\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2857496"/>
            <a:ext cx="7620000" cy="3810000"/>
          </a:xfrm>
          <a:prstGeom prst="rect">
            <a:avLst/>
          </a:prstGeom>
          <a:noFill/>
        </p:spPr>
      </p:pic>
      <p:pic>
        <p:nvPicPr>
          <p:cNvPr id="113667" name="Picture 3" descr="H:\ПРОЕКТ З Україною в серці\картинки Украина\_0120295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214290"/>
            <a:ext cx="428628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9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4690" name="Picture 2" descr="H:\ПРОЕКТ З Україною в серці\картинки Украина\124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3" y="285728"/>
            <a:ext cx="7215237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8082" y="274638"/>
            <a:ext cx="1571636" cy="1296974"/>
          </a:xfrm>
        </p:spPr>
        <p:txBody>
          <a:bodyPr/>
          <a:lstStyle/>
          <a:p>
            <a:r>
              <a:rPr lang="ru-RU" b="1" i="1" dirty="0" smtClean="0">
                <a:solidFill>
                  <a:srgbClr val="FFC000"/>
                </a:solidFill>
                <a:latin typeface="Constantia" pitchFamily="18" charset="0"/>
              </a:rPr>
              <a:t>№ 6</a:t>
            </a:r>
            <a:endParaRPr lang="ru-RU" b="1" i="1" dirty="0">
              <a:solidFill>
                <a:srgbClr val="FFC000"/>
              </a:solidFill>
              <a:latin typeface="Constantia" pitchFamily="18" charset="0"/>
            </a:endParaRPr>
          </a:p>
        </p:txBody>
      </p:sp>
      <p:pic>
        <p:nvPicPr>
          <p:cNvPr id="6146" name="Picture 2" descr="H:\ПРОЕКТ З Україною в серці\картинки Украина\Хорт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5563934" cy="3711583"/>
          </a:xfrm>
          <a:prstGeom prst="rect">
            <a:avLst/>
          </a:prstGeom>
          <a:noFill/>
        </p:spPr>
      </p:pic>
      <p:pic>
        <p:nvPicPr>
          <p:cNvPr id="6147" name="Picture 3" descr="H:\ПРОЕКТ З Україною в серці\картинки Украина\Хортица 2.jpg"/>
          <p:cNvPicPr>
            <a:picLocks noChangeAspect="1" noChangeArrowheads="1"/>
          </p:cNvPicPr>
          <p:nvPr/>
        </p:nvPicPr>
        <p:blipFill>
          <a:blip r:embed="rId3" cstate="print"/>
          <a:srcRect l="1250" t="5000" r="312" b="3750"/>
          <a:stretch>
            <a:fillRect/>
          </a:stretch>
        </p:blipFill>
        <p:spPr bwMode="auto">
          <a:xfrm>
            <a:off x="5072066" y="4000504"/>
            <a:ext cx="3857652" cy="2681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10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15714" name="Picture 2" descr="H:\ПРОЕКТ З Україною в серці\картинки Украина\img134434070855351344345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7000924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І</a:t>
            </a:r>
            <a:r>
              <a:rPr lang="en-US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V</a:t>
            </a:r>
            <a:r>
              <a:rPr lang="uk-UA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spc="50" dirty="0" smtClean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ТУР – ВІДЕОЗАГАДКА</a:t>
            </a: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071678"/>
            <a:ext cx="8186766" cy="4054485"/>
          </a:xfrm>
        </p:spPr>
        <p:txBody>
          <a:bodyPr/>
          <a:lstStyle/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Командам слід відгадати всі українські реалії, повністю їх назвати. 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Кількість завдань – 10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Кожна правильна відповідь – 2 бали. </a:t>
            </a:r>
          </a:p>
          <a:p>
            <a:pPr algn="just">
              <a:buNone/>
            </a:pPr>
            <a:r>
              <a:rPr lang="uk-UA" b="1" i="1" dirty="0" smtClean="0">
                <a:solidFill>
                  <a:srgbClr val="002060"/>
                </a:solidFill>
                <a:latin typeface="Constantia" pitchFamily="18" charset="0"/>
              </a:rPr>
              <a:t>	</a:t>
            </a:r>
            <a:endParaRPr lang="ru-RU" b="1" i="1" dirty="0">
              <a:solidFill>
                <a:srgbClr val="00206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1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6018" name="Picture 2" descr="H:\ПРОЕКТ З Україною в серці\картинки Украина\9504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6917362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2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7042" name="Picture 2" descr="H:\ПРОЕКТ З Україною в серці\картинки Украина\Babiy_J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3786214" cy="2836885"/>
          </a:xfrm>
          <a:prstGeom prst="rect">
            <a:avLst/>
          </a:prstGeom>
          <a:noFill/>
        </p:spPr>
      </p:pic>
      <p:pic>
        <p:nvPicPr>
          <p:cNvPr id="87043" name="Picture 3" descr="H:\ПРОЕКТ З Україною в серці\картинки Украина\byar1.jpg"/>
          <p:cNvPicPr>
            <a:picLocks noChangeAspect="1" noChangeArrowheads="1"/>
          </p:cNvPicPr>
          <p:nvPr/>
        </p:nvPicPr>
        <p:blipFill>
          <a:blip r:embed="rId3" cstate="print"/>
          <a:srcRect l="7812" r="20937" b="750"/>
          <a:stretch>
            <a:fillRect/>
          </a:stretch>
        </p:blipFill>
        <p:spPr bwMode="auto">
          <a:xfrm>
            <a:off x="5143504" y="1857364"/>
            <a:ext cx="3830373" cy="4824428"/>
          </a:xfrm>
          <a:prstGeom prst="rect">
            <a:avLst/>
          </a:prstGeom>
          <a:noFill/>
        </p:spPr>
      </p:pic>
      <p:pic>
        <p:nvPicPr>
          <p:cNvPr id="87044" name="Picture 4" descr="H:\ПРОЕКТ З Україною в серці\картинки Украина\361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751456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3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8067" name="Picture 3" descr="H:\ПРОЕКТ З Україною в серці\картинки Украина\big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1" y="357166"/>
            <a:ext cx="7143800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4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89090" name="Picture 2" descr="H:\ПРОЕКТ З Україною в серці\картинки Украина\014192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57166"/>
            <a:ext cx="4500594" cy="4143384"/>
          </a:xfrm>
          <a:prstGeom prst="rect">
            <a:avLst/>
          </a:prstGeom>
          <a:noFill/>
        </p:spPr>
      </p:pic>
      <p:pic>
        <p:nvPicPr>
          <p:cNvPr id="89091" name="Picture 3" descr="H:\ПРОЕКТ З Україною в серці\картинки Украина\1247932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000240"/>
            <a:ext cx="3619492" cy="46148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5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0114" name="Picture 2" descr="H:\ПРОЕКТ З Україною в серці\картинки Украина\kamjana_mogyl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500306"/>
            <a:ext cx="8376237" cy="4143404"/>
          </a:xfrm>
          <a:prstGeom prst="rect">
            <a:avLst/>
          </a:prstGeom>
          <a:noFill/>
        </p:spPr>
      </p:pic>
      <p:pic>
        <p:nvPicPr>
          <p:cNvPr id="90115" name="Picture 3" descr="H:\ПРОЕКТ З Україною в серці\картинки Украина\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85728"/>
            <a:ext cx="3143272" cy="2105589"/>
          </a:xfrm>
          <a:prstGeom prst="rect">
            <a:avLst/>
          </a:prstGeom>
          <a:noFill/>
        </p:spPr>
      </p:pic>
      <p:pic>
        <p:nvPicPr>
          <p:cNvPr id="90116" name="Picture 4" descr="H:\ПРОЕКТ З Україною в серці\картинки Украина\2hicm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28"/>
            <a:ext cx="2303875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6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1138" name="Picture 2" descr="H:\ПРОЕКТ З Україною в серці\картинки Украина\cf97e0a57d4ccc1a4daf70ae7f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7072362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7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2162" name="Picture 2" descr="H:\ПРОЕКТ З Україною в серці\картинки Украина\1424995719_1.foto-vikipedi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4645624" cy="6215106"/>
          </a:xfrm>
          <a:prstGeom prst="rect">
            <a:avLst/>
          </a:prstGeom>
          <a:noFill/>
        </p:spPr>
      </p:pic>
      <p:pic>
        <p:nvPicPr>
          <p:cNvPr id="92163" name="Picture 3" descr="H:\ПРОЕКТ З Україною в серці\картинки Украина\9987045435345.jpg"/>
          <p:cNvPicPr>
            <a:picLocks noChangeAspect="1" noChangeArrowheads="1"/>
          </p:cNvPicPr>
          <p:nvPr/>
        </p:nvPicPr>
        <p:blipFill>
          <a:blip r:embed="rId3" cstate="print"/>
          <a:srcRect l="21591" r="-1" b="4545"/>
          <a:stretch>
            <a:fillRect/>
          </a:stretch>
        </p:blipFill>
        <p:spPr bwMode="auto">
          <a:xfrm>
            <a:off x="5143504" y="2214554"/>
            <a:ext cx="3714776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2330" y="285728"/>
            <a:ext cx="1857356" cy="1785950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№ 8</a:t>
            </a:r>
            <a:b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</a:br>
            <a:endParaRPr lang="ru-RU" b="1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3186" name="Picture 2" descr="H:\ПРОЕКТ З Україною в серці\картинки Украина\thumb_365_2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6431022" cy="535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</TotalTime>
  <Words>362</Words>
  <Application>Microsoft Office PowerPoint</Application>
  <PresentationFormat>Экран (4:3)</PresentationFormat>
  <Paragraphs>122</Paragraphs>
  <Slides>102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102</vt:i4>
      </vt:variant>
    </vt:vector>
  </HeadingPairs>
  <TitlesOfParts>
    <vt:vector size="103" baseType="lpstr">
      <vt:lpstr>Тема Office</vt:lpstr>
      <vt:lpstr>Слайд 1</vt:lpstr>
      <vt:lpstr>Перебіг вікторини</vt:lpstr>
      <vt:lpstr>І ТУР - РОЗМИНКА</vt:lpstr>
      <vt:lpstr>№ 1</vt:lpstr>
      <vt:lpstr>№ 2</vt:lpstr>
      <vt:lpstr>№ 3</vt:lpstr>
      <vt:lpstr>№ 4</vt:lpstr>
      <vt:lpstr>№ 5</vt:lpstr>
      <vt:lpstr>№ 6</vt:lpstr>
      <vt:lpstr>№ 7</vt:lpstr>
      <vt:lpstr>№ 8</vt:lpstr>
      <vt:lpstr>№ 9</vt:lpstr>
      <vt:lpstr>№ 10</vt:lpstr>
      <vt:lpstr>№ 11</vt:lpstr>
      <vt:lpstr>№ 12</vt:lpstr>
      <vt:lpstr>№ 13</vt:lpstr>
      <vt:lpstr>№ 14</vt:lpstr>
      <vt:lpstr>№ 15</vt:lpstr>
      <vt:lpstr>№ 16</vt:lpstr>
      <vt:lpstr>№ 17</vt:lpstr>
      <vt:lpstr>№ 18</vt:lpstr>
      <vt:lpstr>№ 19</vt:lpstr>
      <vt:lpstr>№ 20</vt:lpstr>
      <vt:lpstr>№ 21</vt:lpstr>
      <vt:lpstr>№ 22</vt:lpstr>
      <vt:lpstr>№ 23</vt:lpstr>
      <vt:lpstr>№ 24</vt:lpstr>
      <vt:lpstr>№ 25</vt:lpstr>
      <vt:lpstr>ІІ ТУР – УПІЗНАЙ УКРАЇНСЬКОГО ДІЯЧА </vt:lpstr>
      <vt:lpstr>Хто автор слів державного гімну України?</vt:lpstr>
      <vt:lpstr>Марія Олександрівна Вілінська – це…</vt:lpstr>
      <vt:lpstr>Хто зображений на 10 грн. купюрі?</vt:lpstr>
      <vt:lpstr>Хто з цих видатних діячів має українське походження, але працював в іншій країні?</vt:lpstr>
      <vt:lpstr>Назвіть останнього гетьмана України</vt:lpstr>
      <vt:lpstr>Хто автор першої Конституції України?</vt:lpstr>
      <vt:lpstr>Яка актриса була першою українською Роксоланою?</vt:lpstr>
      <vt:lpstr>Чия поезія починається рядками: “ Любіть Україну, як сонце любіть…” ?</vt:lpstr>
      <vt:lpstr>Хто з цих людей спортсмен?</vt:lpstr>
      <vt:lpstr>Назвіть першого президента України</vt:lpstr>
      <vt:lpstr>ІІ І ТУР – Капітани вперед!</vt:lpstr>
      <vt:lpstr>№ 1</vt:lpstr>
      <vt:lpstr>№ 2</vt:lpstr>
      <vt:lpstr>№ 3</vt:lpstr>
      <vt:lpstr>№ 4</vt:lpstr>
      <vt:lpstr>№ 5</vt:lpstr>
      <vt:lpstr>№ 6</vt:lpstr>
      <vt:lpstr>№ 7</vt:lpstr>
      <vt:lpstr>№ 8</vt:lpstr>
      <vt:lpstr>№ 9</vt:lpstr>
      <vt:lpstr>№ 10</vt:lpstr>
      <vt:lpstr>№ 1</vt:lpstr>
      <vt:lpstr>№ 2</vt:lpstr>
      <vt:lpstr>№ 3</vt:lpstr>
      <vt:lpstr>№ 4</vt:lpstr>
      <vt:lpstr>№ 5 Автор картини?</vt:lpstr>
      <vt:lpstr>№ 6 </vt:lpstr>
      <vt:lpstr>№ 7 </vt:lpstr>
      <vt:lpstr>№ 8 </vt:lpstr>
      <vt:lpstr>№ 9 </vt:lpstr>
      <vt:lpstr>№ 10 </vt:lpstr>
      <vt:lpstr>№ 1 </vt:lpstr>
      <vt:lpstr>№ 2 </vt:lpstr>
      <vt:lpstr>№ 3 </vt:lpstr>
      <vt:lpstr>№ 4 </vt:lpstr>
      <vt:lpstr>№ 5 Автор картини?</vt:lpstr>
      <vt:lpstr>№ 6 </vt:lpstr>
      <vt:lpstr>№ 7 </vt:lpstr>
      <vt:lpstr>№ 8 </vt:lpstr>
      <vt:lpstr>№ 9 </vt:lpstr>
      <vt:lpstr>№ 10 </vt:lpstr>
      <vt:lpstr>№ 1 </vt:lpstr>
      <vt:lpstr>№ 2</vt:lpstr>
      <vt:lpstr>№ 3</vt:lpstr>
      <vt:lpstr>№ 4 </vt:lpstr>
      <vt:lpstr>№ 5 </vt:lpstr>
      <vt:lpstr>№ 6 </vt:lpstr>
      <vt:lpstr>№ 7 </vt:lpstr>
      <vt:lpstr>№ 8 </vt:lpstr>
      <vt:lpstr>№ 9 </vt:lpstr>
      <vt:lpstr>№ 10 </vt:lpstr>
      <vt:lpstr>№ 1 </vt:lpstr>
      <vt:lpstr>№ 2 </vt:lpstr>
      <vt:lpstr>№ 3 </vt:lpstr>
      <vt:lpstr>№ 4 </vt:lpstr>
      <vt:lpstr>№ 5 </vt:lpstr>
      <vt:lpstr>№ 6 </vt:lpstr>
      <vt:lpstr>№ 7 </vt:lpstr>
      <vt:lpstr>№ 8 </vt:lpstr>
      <vt:lpstr>№ 9 </vt:lpstr>
      <vt:lpstr>№ 10 </vt:lpstr>
      <vt:lpstr>ІV ТУР – ВІДЕОЗАГАДКА</vt:lpstr>
      <vt:lpstr>№ 1 </vt:lpstr>
      <vt:lpstr>№ 2 </vt:lpstr>
      <vt:lpstr>№ 3 </vt:lpstr>
      <vt:lpstr>№ 4 </vt:lpstr>
      <vt:lpstr>№ 5 </vt:lpstr>
      <vt:lpstr>№ 6 </vt:lpstr>
      <vt:lpstr>№ 7 </vt:lpstr>
      <vt:lpstr>№ 8 </vt:lpstr>
      <vt:lpstr>№ 9</vt:lpstr>
      <vt:lpstr>№ 10</vt:lpstr>
      <vt:lpstr>ПІДВЕДЕННЯ ПІДСУМКІВ ФОТОВІКТОРИНИ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Валентина</cp:lastModifiedBy>
  <cp:revision>50</cp:revision>
  <dcterms:created xsi:type="dcterms:W3CDTF">2015-03-20T17:04:15Z</dcterms:created>
  <dcterms:modified xsi:type="dcterms:W3CDTF">2017-01-05T19:50:32Z</dcterms:modified>
</cp:coreProperties>
</file>