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FE2"/>
    <a:srgbClr val="B808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0" autoAdjust="0"/>
    <p:restoredTop sz="94660"/>
  </p:normalViewPr>
  <p:slideViewPr>
    <p:cSldViewPr>
      <p:cViewPr varScale="1">
        <p:scale>
          <a:sx n="64" d="100"/>
          <a:sy n="64" d="100"/>
        </p:scale>
        <p:origin x="-155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muzlan.ru__&#1052;&#1080;&#1082;&#1086;&#1083;&#1072;_&#1051;&#1080;&#1089;&#1077;&#1085;&#1082;&#1086;___&#8212;__&#1088;&#1086;&#1084;&#1072;&#1085;&#1089;_&#171;&#1057;&#1072;&#1076;&#1086;&#1082;_&#1074;&#1080;&#1096;&#1085;&#1077;&#1074;&#1080;&#1081;_&#1082;&#1086;&#1083;&#1086;_&#1093;&#1072;&#1090;&#1080;&#187;_&#1089;&#1083;._&#1064;&#1077;&#1074;&#1095;&#1077;&#1085;&#1082;&#1072;_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60" y="285728"/>
            <a:ext cx="5715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СЛАВЕТНІ УКРАЇНЦІ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Елена\Desktop\1295696479_4874392_f0b62af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066"/>
              </a:clrFrom>
              <a:clrTo>
                <a:srgbClr val="010066">
                  <a:alpha val="0"/>
                </a:srgbClr>
              </a:clrTo>
            </a:clrChange>
          </a:blip>
          <a:srcRect l="1190" t="1961" r="1190" b="1961"/>
          <a:stretch>
            <a:fillRect/>
          </a:stretch>
        </p:blipFill>
        <p:spPr bwMode="auto">
          <a:xfrm>
            <a:off x="0" y="2643182"/>
            <a:ext cx="6264696" cy="421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50" y="4772025"/>
            <a:ext cx="2190750" cy="2085975"/>
          </a:xfr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9723">
            <a:off x="346142" y="-70355"/>
            <a:ext cx="3202241" cy="233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85728"/>
            <a:ext cx="6259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Катерина Білокур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7" descr="5379cc1ef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57300"/>
            <a:ext cx="4786346" cy="53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327cd25f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786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loku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7151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32" y="0"/>
            <a:ext cx="7569536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5934670"/>
            <a:ext cx="3653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“</a:t>
            </a:r>
            <a:r>
              <a:rPr lang="uk-UA" sz="5400" b="1" dirty="0" err="1" smtClean="0"/>
              <a:t>Сніданок</a:t>
            </a:r>
            <a:r>
              <a:rPr lang="uk-UA" sz="5400" dirty="0" err="1" smtClean="0"/>
              <a:t>”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1-8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357298"/>
            <a:ext cx="4357718" cy="52149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7478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Марія Приймаченко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857652" cy="5572164"/>
          </a:xfrm>
          <a:prstGeom prst="rect">
            <a:avLst/>
          </a:prstGeom>
        </p:spPr>
      </p:pic>
      <p:pic>
        <p:nvPicPr>
          <p:cNvPr id="3" name="Рисунок 2" descr="скачанные файлы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471487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03560"/>
            <a:ext cx="6858048" cy="474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214290"/>
            <a:ext cx="5807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Микола Лисенко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Lysenko-ko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285860"/>
            <a:ext cx="4357718" cy="5214974"/>
          </a:xfrm>
          <a:prstGeom prst="rect">
            <a:avLst/>
          </a:prstGeom>
        </p:spPr>
      </p:pic>
      <p:pic>
        <p:nvPicPr>
          <p:cNvPr id="10" name="muzlan.ru__Микола_Лисенко___—__романс_«Садок_вишневий_коло_хати»_сл._Шевченк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715016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68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/>
              <a:t>«</a:t>
            </a:r>
            <a:r>
              <a:rPr lang="uk-UA" sz="4800" b="1" dirty="0" smtClean="0"/>
              <a:t>Спортсмени-рекордсмени</a:t>
            </a:r>
            <a:r>
              <a:rPr lang="uk-UA" sz="4800" b="1" dirty="0" smtClean="0"/>
              <a:t>»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451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Іван Піддубний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C:\Users\Елена\Desktop\славетні українці\img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142834" cy="524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Елена\Desktop\славетні українці\220px-Stamp_of_Ukraine_s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34786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0240"/>
            <a:ext cx="9144000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/>
              <a:t>«Видатні державні діячі»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0"/>
            <a:ext cx="6222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Андрій Шевченко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andriy_shevchenk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142984"/>
            <a:ext cx="4286280" cy="55078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14480" y="214290"/>
            <a:ext cx="5572164" cy="1214446"/>
          </a:xfrm>
          <a:prstGeom prst="rect">
            <a:avLst/>
          </a:prstGeom>
        </p:spPr>
        <p:txBody>
          <a:bodyPr vert="horz">
            <a:normAutofit fontScale="6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9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Яна</a:t>
            </a:r>
            <a:r>
              <a:rPr kumimoji="0" lang="ru-RU" sz="90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Клочкова</a:t>
            </a:r>
            <a:r>
              <a:rPr kumimoji="0" lang="ru-RU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kloch_27_10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285860"/>
            <a:ext cx="528641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Елена\Desktop\славетні українці\-CkuDZCPz5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392909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97FE2"/>
                </a:solidFill>
                <a:effectLst>
                  <a:outerShdw blurRad="38100" dist="215900" dir="17220000" sx="97000" sy="97000" kx="-1800000" algn="bl" rotWithShape="0">
                    <a:prstClr val="black">
                      <a:alpha val="38000"/>
                    </a:prstClr>
                  </a:outerShdw>
                </a:effectLst>
              </a:rPr>
              <a:t>КНЯГИНЯ ОЛЬГА</a:t>
            </a:r>
            <a:endParaRPr lang="ru-RU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97FE2"/>
              </a:solidFill>
              <a:effectLst>
                <a:outerShdw blurRad="38100" dist="215900" dir="17220000" sx="97000" sy="97000" kx="-1800000" algn="bl" rotWithShape="0">
                  <a:prstClr val="black">
                    <a:alpha val="38000"/>
                  </a:prstClr>
                </a:outerShdw>
              </a:effectLst>
            </a:endParaRPr>
          </a:p>
        </p:txBody>
      </p:sp>
      <p:pic>
        <p:nvPicPr>
          <p:cNvPr id="9" name="Рисунок 8" descr="olg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84"/>
            <a:ext cx="4214874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785818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Володимир Великий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8001056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lodymyr.zlotny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86248" cy="4558391"/>
          </a:xfrm>
          <a:prstGeom prst="rect">
            <a:avLst/>
          </a:prstGeom>
        </p:spPr>
      </p:pic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3860">
            <a:off x="3116345" y="3128048"/>
            <a:ext cx="6143668" cy="312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hryvnia-572x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19831"/>
            <a:ext cx="8929718" cy="474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14290"/>
            <a:ext cx="600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Ярослав Мудрий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скачанные файлы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85860"/>
            <a:ext cx="521497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79248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Богдан Хмельницький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скачанные файлы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142984"/>
            <a:ext cx="492922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4554"/>
            <a:ext cx="9144000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«Діячі культури і мистецтва </a:t>
            </a:r>
            <a:r>
              <a:rPr lang="uk-UA" sz="3600" b="1" dirty="0" smtClean="0"/>
              <a:t>України</a:t>
            </a:r>
          </a:p>
          <a:p>
            <a:pPr algn="ctr"/>
            <a:r>
              <a:rPr lang="uk-UA" sz="3600" b="1" dirty="0" smtClean="0"/>
              <a:t> </a:t>
            </a:r>
            <a:r>
              <a:rPr lang="uk-UA" sz="3600" b="1" dirty="0" smtClean="0"/>
              <a:t>відомі всьому світу»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44</Words>
  <PresentationFormat>Экран (4:3)</PresentationFormat>
  <Paragraphs>16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2016-03-14T12:58:37Z</dcterms:created>
  <dcterms:modified xsi:type="dcterms:W3CDTF">2016-03-14T15:23:18Z</dcterms:modified>
</cp:coreProperties>
</file>