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82" r:id="rId8"/>
    <p:sldId id="283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8" autoAdjust="0"/>
    <p:restoredTop sz="94299" autoAdjust="0"/>
  </p:normalViewPr>
  <p:slideViewPr>
    <p:cSldViewPr>
      <p:cViewPr varScale="1">
        <p:scale>
          <a:sx n="82" d="100"/>
          <a:sy n="82" d="100"/>
        </p:scale>
        <p:origin x="-9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3F2FC-9B9A-496C-B586-CC4575399C3F}" type="datetimeFigureOut">
              <a:rPr lang="uk-UA" smtClean="0"/>
              <a:pPr/>
              <a:t>28.11.2016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CDA96-54E7-44B7-BD66-2BC06C5274AF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CDA96-54E7-44B7-BD66-2BC06C5274AF}" type="slidenum">
              <a:rPr lang="uk-UA" smtClean="0"/>
              <a:pPr/>
              <a:t>12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04"/>
            <a:ext cx="7406640" cy="4071966"/>
          </a:xfrm>
        </p:spPr>
        <p:txBody>
          <a:bodyPr>
            <a:normAutofit fontScale="25000" lnSpcReduction="20000"/>
          </a:bodyPr>
          <a:lstStyle/>
          <a:p>
            <a:endParaRPr lang="uk-UA" sz="216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Наш рідний край такий багатий,</a:t>
            </a:r>
          </a:p>
          <a:p>
            <a:r>
              <a:rPr lang="uk-UA" sz="21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що мусимо його пізнати.</a:t>
            </a:r>
            <a:endParaRPr lang="uk-UA" sz="216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4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Кам’яне    вугілля  видобувають  в  шахтах,  які  розташовані  на  околицях   м.  Нововолинська.  На  даний  момент  працює  лише  дві шахти:  № 9  та  «</a:t>
            </a:r>
            <a:r>
              <a:rPr lang="uk-UA" sz="4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Бужанська</a:t>
            </a:r>
            <a:r>
              <a:rPr lang="uk-UA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».  Будувалась  шахта  № 10.  Але  на  даний  час  вона  ще  не  запущена в  експлуатацію.</a:t>
            </a:r>
            <a:endParaRPr lang="uk-UA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шахти волині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392909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шахта бужансь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0"/>
            <a:ext cx="400049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Картинки по запросу шахта бужанська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500570"/>
            <a:ext cx="3500462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шахти волині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500570"/>
            <a:ext cx="414340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шахти волині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2428868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шахти волині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0"/>
            <a:ext cx="4065602" cy="3138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шахти волині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0"/>
            <a:ext cx="4071934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шахти волині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143248"/>
            <a:ext cx="414340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шахти волині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143248"/>
            <a:ext cx="407193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642918"/>
            <a:ext cx="7498080" cy="53578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Торф  добувають  у  багатьох  районах  Волинської  області. </a:t>
            </a:r>
          </a:p>
          <a:p>
            <a:pPr algn="just">
              <a:buNone/>
            </a:pP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В  с. Прилісне  </a:t>
            </a:r>
            <a:r>
              <a:rPr lang="uk-UA" sz="3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Маневицького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району побудований  великий  торфобрикетний  завод,  який  випускає  торфобрикет.  Його використовують  для  опалення  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будинків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Торф  використовують для 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виготовлення  добрив.  </a:t>
            </a:r>
          </a:p>
          <a:p>
            <a:endParaRPr lang="uk-U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торф  на  волині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414340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торф  на  волині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0"/>
            <a:ext cx="400049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ДП &quot;Волиньторф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000372"/>
            <a:ext cx="55721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ДП &quot;Волиньторф&quot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071810"/>
            <a:ext cx="321467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4429156"/>
          </a:xfrm>
        </p:spPr>
        <p:txBody>
          <a:bodyPr/>
          <a:lstStyle/>
          <a:p>
            <a:pPr fontAlgn="base">
              <a:buNone/>
            </a:pPr>
            <a:r>
              <a:rPr lang="uk-UA" dirty="0" smtClean="0"/>
              <a:t>  </a:t>
            </a:r>
            <a:r>
              <a:rPr lang="uk-UA" sz="3600" b="1" dirty="0" smtClean="0"/>
              <a:t>     </a:t>
            </a:r>
            <a:r>
              <a:rPr lang="uk-UA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Природний  газ  добувають в   </a:t>
            </a:r>
            <a:r>
              <a:rPr lang="uk-UA" sz="3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Локачинському</a:t>
            </a:r>
            <a:r>
              <a:rPr lang="uk-UA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районі  біля с. Марковичі  </a:t>
            </a:r>
            <a:r>
              <a:rPr lang="ru-RU" sz="3600" b="1" dirty="0" smtClean="0"/>
              <a:t> 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   </a:t>
            </a:r>
            <a:r>
              <a:rPr lang="ru-RU" sz="3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відстані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4 км </a:t>
            </a:r>
            <a:r>
              <a:rPr lang="ru-RU" sz="3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3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смт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Локачі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Запаси   газу — 6972 млн. м³.</a:t>
            </a:r>
            <a:endParaRPr lang="uk-UA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видобуток  природного  газу  на  волині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1" y="285728"/>
            <a:ext cx="7643867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dirty="0" smtClean="0"/>
              <a:t>    </a:t>
            </a: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    Торф, кам’яне вугілля, нафта, вапняк, глина, пісок – це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а)  предмети живої природи;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б)  корисні копалини; предмети неживої природи;     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 предмети, виготовлені руками людини.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14356"/>
            <a:ext cx="7498080" cy="5534044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1.    Торф, кам’яне вугілля, нафта, вапняк, глина, пісок – це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а)  предмети живої природи;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 корисні копалини; предмети неживої природи; 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  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 предмети, виготовлені руками людини.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14356"/>
            <a:ext cx="7498080" cy="5534044"/>
          </a:xfrm>
        </p:spPr>
        <p:txBody>
          <a:bodyPr/>
          <a:lstStyle/>
          <a:p>
            <a:pPr fontAlgn="base">
              <a:buNone/>
            </a:pPr>
            <a:r>
              <a:rPr lang="uk-UA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На географічній карті корисні копалини позначають</a:t>
            </a:r>
          </a:p>
          <a:p>
            <a:pPr>
              <a:buNone/>
            </a:pPr>
            <a:r>
              <a:rPr lang="uk-UA" dirty="0" smtClean="0"/>
              <a:t>   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а)  умовними знаками;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б)  буквами;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 цифрами.</a:t>
            </a:r>
            <a:endParaRPr lang="uk-UA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799"/>
            <a:ext cx="7498080" cy="39100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6000" dirty="0" smtClean="0">
                <a:solidFill>
                  <a:srgbClr val="00B050"/>
                </a:solidFill>
              </a:rPr>
              <a:t>  </a:t>
            </a:r>
            <a:r>
              <a:rPr lang="uk-UA" sz="6000" dirty="0" err="1" smtClean="0">
                <a:solidFill>
                  <a:srgbClr val="00B050"/>
                </a:solidFill>
              </a:rPr>
              <a:t>гіяЕнер</a:t>
            </a:r>
            <a:r>
              <a:rPr lang="uk-UA" sz="6000" dirty="0" smtClean="0">
                <a:solidFill>
                  <a:srgbClr val="00B050"/>
                </a:solidFill>
              </a:rPr>
              <a:t>.    </a:t>
            </a:r>
            <a:r>
              <a:rPr lang="uk-UA" sz="6000" dirty="0" err="1" smtClean="0">
                <a:solidFill>
                  <a:srgbClr val="00B050"/>
                </a:solidFill>
              </a:rPr>
              <a:t>чіГорю</a:t>
            </a:r>
            <a:r>
              <a:rPr lang="uk-UA" sz="6000" dirty="0" smtClean="0">
                <a:solidFill>
                  <a:srgbClr val="00B050"/>
                </a:solidFill>
              </a:rPr>
              <a:t>  </a:t>
            </a:r>
            <a:r>
              <a:rPr lang="uk-UA" sz="6000" dirty="0" err="1" smtClean="0">
                <a:solidFill>
                  <a:srgbClr val="00B050"/>
                </a:solidFill>
              </a:rPr>
              <a:t>конірис</a:t>
            </a:r>
            <a:r>
              <a:rPr lang="uk-UA" sz="6000" dirty="0" smtClean="0">
                <a:solidFill>
                  <a:srgbClr val="00B050"/>
                </a:solidFill>
              </a:rPr>
              <a:t>    </a:t>
            </a:r>
            <a:r>
              <a:rPr lang="uk-UA" sz="6000" dirty="0" err="1" smtClean="0">
                <a:solidFill>
                  <a:srgbClr val="00B050"/>
                </a:solidFill>
              </a:rPr>
              <a:t>паликони</a:t>
            </a:r>
            <a:r>
              <a:rPr lang="uk-UA" sz="6000" dirty="0" smtClean="0">
                <a:solidFill>
                  <a:srgbClr val="00B050"/>
                </a:solidFill>
              </a:rPr>
              <a:t> </a:t>
            </a:r>
            <a:endParaRPr lang="uk-UA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/>
          <a:lstStyle/>
          <a:p>
            <a:pPr fontAlgn="base">
              <a:buNone/>
            </a:pPr>
            <a:r>
              <a:rPr lang="uk-UA" dirty="0" smtClean="0"/>
              <a:t> 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На географічній карті корисні копалини позначають</a:t>
            </a:r>
          </a:p>
          <a:p>
            <a:pPr>
              <a:buNone/>
            </a:pPr>
            <a:r>
              <a:rPr lang="uk-UA" dirty="0" smtClean="0"/>
              <a:t>  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 умовними знаками;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б)  буквами;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 цифрами.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3. На території Волині добувають: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а)  кам’яне  вугілля;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б)  кухонну  сіль;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 залізну  руду;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г)    торф ;</a:t>
            </a:r>
          </a:p>
          <a:p>
            <a:pPr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д)   природний  газ.</a:t>
            </a:r>
            <a:endParaRPr lang="uk-UA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57232"/>
            <a:ext cx="7498080" cy="539116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dirty="0" smtClean="0"/>
              <a:t>    </a:t>
            </a: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На території Волині добувають: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а)  кам’яне  вугілля;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б)  кухонну  сіль;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 залізну  руду;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г)    торф ;</a:t>
            </a:r>
          </a:p>
          <a:p>
            <a:pPr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д)   природний  газ.</a:t>
            </a:r>
            <a:endParaRPr lang="uk-UA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/>
          <a:lstStyle/>
          <a:p>
            <a:pPr fontAlgn="base">
              <a:buNone/>
            </a:pP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4. Як добувають корисні копалини?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а)  будують шахти;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б)  бурять свердловини;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в)  відкривають кар’єри;</a:t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г)   копають криниці.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4. Як добувають корисні копалини?</a:t>
            </a:r>
            <a:endParaRPr lang="uk-UA" sz="4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 будують шахти;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 бурять свердловини;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 відкривають кар’єри;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г)   копають криниці.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5. Корисні копалини треба витрачати  економно тому, що</a:t>
            </a:r>
          </a:p>
          <a:p>
            <a:pPr fontAlgn="base">
              <a:buNone/>
            </a:pPr>
            <a:r>
              <a:rPr lang="uk-UA" dirty="0" smtClean="0"/>
              <a:t>   </a:t>
            </a:r>
            <a:r>
              <a:rPr lang="uk-UA" b="1" dirty="0" smtClean="0">
                <a:solidFill>
                  <a:srgbClr val="00B050"/>
                </a:solidFill>
              </a:rPr>
              <a:t>а)  їхні запаси вичерпуються;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б) вони добуваються тільки влітку;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в)  на їхнє утворення потрібно багато років;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5. Корисні копалини треба витрачати  економно тому, що</a:t>
            </a:r>
          </a:p>
          <a:p>
            <a:pPr fontAlgn="base">
              <a:buNone/>
            </a:pPr>
            <a:r>
              <a:rPr lang="uk-UA" dirty="0" smtClean="0">
                <a:solidFill>
                  <a:srgbClr val="002060"/>
                </a:solidFill>
              </a:rPr>
              <a:t>   </a:t>
            </a:r>
            <a:r>
              <a:rPr lang="uk-UA" b="1" dirty="0" smtClean="0">
                <a:solidFill>
                  <a:srgbClr val="002060"/>
                </a:solidFill>
              </a:rPr>
              <a:t>а)  їхні запаси вичерпуються;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б) вони добуваються тільки влітку;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в)  вони  не  приносять  ніякої  користі.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/>
          <a:lstStyle/>
          <a:p>
            <a:pPr fontAlgn="base">
              <a:buNone/>
            </a:pP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6. Горючі корисні  копалини  є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      а)  будівельними  матеріалами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      б)  джерелом  енергії</a:t>
            </a:r>
          </a:p>
          <a:p>
            <a:pPr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      в)  сировиною  для  </a:t>
            </a:r>
            <a:r>
              <a:rPr lang="uk-UA" b="1" dirty="0" err="1" smtClean="0">
                <a:solidFill>
                  <a:srgbClr val="00B050"/>
                </a:solidFill>
              </a:rPr>
              <a:t>виплавлення</a:t>
            </a:r>
            <a:r>
              <a:rPr lang="uk-UA" b="1" dirty="0" smtClean="0">
                <a:solidFill>
                  <a:srgbClr val="00B050"/>
                </a:solidFill>
              </a:rPr>
              <a:t>                             різних  металів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uk-UA" dirty="0" smtClean="0"/>
              <a:t> </a:t>
            </a: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Горючі корисні  копалини  є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      а)  будівельними  матеріалами</a:t>
            </a:r>
          </a:p>
          <a:p>
            <a:pPr fontAlgn="base">
              <a:buNone/>
            </a:pPr>
            <a:r>
              <a:rPr lang="uk-UA" b="1" dirty="0" smtClean="0">
                <a:solidFill>
                  <a:srgbClr val="002060"/>
                </a:solidFill>
              </a:rPr>
              <a:t>         б)  джерелом  енергії</a:t>
            </a:r>
          </a:p>
          <a:p>
            <a:pPr>
              <a:buNone/>
            </a:pPr>
            <a:r>
              <a:rPr lang="uk-UA" b="1" dirty="0" smtClean="0">
                <a:solidFill>
                  <a:srgbClr val="00B050"/>
                </a:solidFill>
              </a:rPr>
              <a:t>         в)  сировиною  для  </a:t>
            </a:r>
            <a:r>
              <a:rPr lang="uk-UA" b="1" dirty="0" err="1" smtClean="0">
                <a:solidFill>
                  <a:srgbClr val="00B050"/>
                </a:solidFill>
              </a:rPr>
              <a:t>виплавлення</a:t>
            </a:r>
            <a:r>
              <a:rPr lang="uk-UA" b="1" dirty="0" smtClean="0">
                <a:solidFill>
                  <a:srgbClr val="00B050"/>
                </a:solidFill>
              </a:rPr>
              <a:t>         різних  металів</a:t>
            </a:r>
          </a:p>
          <a:p>
            <a:pPr fontAlgn="base"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  уроку: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>
              <a:buNone/>
            </a:pPr>
            <a:r>
              <a:rPr lang="uk-UA" sz="5400" b="1" dirty="0" smtClean="0">
                <a:solidFill>
                  <a:srgbClr val="00B050"/>
                </a:solidFill>
              </a:rPr>
              <a:t>  Енергія.  Горючі  корисні   копалини.</a:t>
            </a:r>
            <a:endParaRPr lang="uk-UA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5676920"/>
          </a:xfrm>
        </p:spPr>
        <p:txBody>
          <a:bodyPr>
            <a:normAutofit fontScale="92500" lnSpcReduction="10000"/>
          </a:bodyPr>
          <a:lstStyle/>
          <a:p>
            <a:r>
              <a:rPr lang="uk-UA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Енергія  -  це  те,  з  чого  складаються  всі  предмети,  речовини.</a:t>
            </a:r>
          </a:p>
          <a:p>
            <a:r>
              <a:rPr lang="uk-UA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Енергія -  властивість  тільки  людей,  що  допомагає  їм  рухатися.</a:t>
            </a:r>
          </a:p>
          <a:p>
            <a:r>
              <a:rPr lang="uk-UA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Енергія – джерело  руху,  здатність  здійснювати  роботу.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072098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4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Енергія – джерело  руху,  здатність  здійснювати  роботу.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214291"/>
          <a:ext cx="7579417" cy="5440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708008"/>
                <a:gridCol w="785818"/>
                <a:gridCol w="785818"/>
                <a:gridCol w="1143008"/>
                <a:gridCol w="857256"/>
                <a:gridCol w="928694"/>
                <a:gridCol w="1513559"/>
              </a:tblGrid>
              <a:tr h="1138238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Корисна  копалина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Стан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Колір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Запах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Горючість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Розчинність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Спосіб  добування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Використання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Торф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Твер-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дий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Темно-бурий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  запаху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Горить,  багато  кіптяви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розчи-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няється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Відкри-тий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кар’єрах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Паливо,</a:t>
                      </a: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добриво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Кам’я-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вугілля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Твер-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Чорне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  запаху</a:t>
                      </a: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Горить,  багато  кіптяви  </a:t>
                      </a: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розчи-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няється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  шахтах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Паливо, в  хімічній  промисловості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Нафта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Рідка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Темно-бурий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Різкий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Горить,  багато  кіптяви  </a:t>
                      </a: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розчи-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няється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Через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свердло-вини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Для  виготовлення  палива  для  автомобілів,  літаків,  тракторів, в хімічній  промисловості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Природний газ – це безбарвна речовина, яка немає запаху, легша за повітря, газувата за звичайних умов. Теплота згоряння – така ж сама, як і в нафті. При горінні світиться синім полум’ям, даючи мало світла і кіптяви, тому він вигідний  для використання в побуті.  Коли природний газ транспортують на кораблях або в балонах, то його зріджують, оскільки так він займає менше місця, та додають сполуку меркаптан, яка дає гострий запах – для розпізнавання його, при витіканні.</a:t>
            </a:r>
          </a:p>
          <a:p>
            <a:r>
              <a:rPr lang="uk-UA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Особливості видобутку:</a:t>
            </a:r>
            <a:r>
              <a:rPr lang="uk-UA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видобувають  через  свердловини</a:t>
            </a:r>
            <a:endParaRPr lang="uk-UA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1438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285750"/>
          <a:ext cx="7579417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708008"/>
                <a:gridCol w="785818"/>
                <a:gridCol w="785818"/>
                <a:gridCol w="1143008"/>
                <a:gridCol w="857256"/>
                <a:gridCol w="928694"/>
                <a:gridCol w="1513559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Корисна  копалина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Стан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Колір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Запах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Горючість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Розчинність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Спосіб  добування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Використання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Торф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Твер-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дий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Темно-бурий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Слаб-кий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болот-ний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Горить,  багато  кіптяви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розчи-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няється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Відкри-тий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uk-UA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кар’єрах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Паливо,</a:t>
                      </a: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добриво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Кам’я-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вугілля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Твер-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Чорне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  запаху</a:t>
                      </a: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Горить,  багато  кіптяви  </a:t>
                      </a: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розчи-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няється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  шахтах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Паливо, в  хімічній  промисловості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Нафта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Рідка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Темно-бурий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Різкий  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Горить,  багато  кіптяви  </a:t>
                      </a: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розчи-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няється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Через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свердло-вини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Для  виготовлення  палива  для    машин, в хімічній  промисловості</a:t>
                      </a: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Природний  газ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Газо-подібний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кольо-ру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 запаху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Горить яскраво,  без  кіптяви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Через  </a:t>
                      </a:r>
                      <a:r>
                        <a:rPr lang="uk-UA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сверд-ловини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Паливо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138</TotalTime>
  <Words>640</Words>
  <PresentationFormat>Экран (4:3)</PresentationFormat>
  <Paragraphs>145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Солнцестояние</vt:lpstr>
      <vt:lpstr>Слайд 1</vt:lpstr>
      <vt:lpstr>Слайд 2</vt:lpstr>
      <vt:lpstr>Тема  уроку: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Завуч</dc:creator>
  <cp:lastModifiedBy>Леонід</cp:lastModifiedBy>
  <cp:revision>18</cp:revision>
  <dcterms:created xsi:type="dcterms:W3CDTF">2016-11-22T18:53:06Z</dcterms:created>
  <dcterms:modified xsi:type="dcterms:W3CDTF">2016-11-28T17:55:51Z</dcterms:modified>
</cp:coreProperties>
</file>