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57" r:id="rId4"/>
    <p:sldId id="258" r:id="rId5"/>
    <p:sldId id="292" r:id="rId6"/>
    <p:sldId id="293" r:id="rId7"/>
    <p:sldId id="261" r:id="rId8"/>
    <p:sldId id="262" r:id="rId9"/>
    <p:sldId id="291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5" r:id="rId19"/>
    <p:sldId id="274" r:id="rId20"/>
    <p:sldId id="273" r:id="rId21"/>
    <p:sldId id="278" r:id="rId22"/>
    <p:sldId id="276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7" r:id="rId31"/>
    <p:sldId id="286" r:id="rId32"/>
    <p:sldId id="288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71" d="100"/>
          <a:sy n="71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810F6C-6A21-4D40-9A83-FE6BFD3DE0D4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53AE0AD-BC6E-41B3-81D5-19EBFC1916D6}">
      <dgm:prSet phldrT="[Текст]"/>
      <dgm:spPr/>
      <dgm:t>
        <a:bodyPr/>
        <a:lstStyle/>
        <a:p>
          <a:r>
            <a:rPr lang="uk-UA" dirty="0"/>
            <a:t>т</a:t>
          </a:r>
          <a:r>
            <a:rPr lang="ru-RU" dirty="0" err="1"/>
            <a:t>ерпимість</a:t>
          </a:r>
          <a:r>
            <a:rPr lang="ru-RU" dirty="0"/>
            <a:t> і </a:t>
          </a:r>
          <a:r>
            <a:rPr lang="ru-RU" dirty="0" err="1"/>
            <a:t>повага</a:t>
          </a:r>
          <a:r>
            <a:rPr lang="ru-RU" dirty="0"/>
            <a:t> до </a:t>
          </a:r>
          <a:r>
            <a:rPr lang="ru-RU" dirty="0" err="1"/>
            <a:t>інших</a:t>
          </a:r>
          <a:r>
            <a:rPr lang="ru-RU" dirty="0"/>
            <a:t> людей, </a:t>
          </a:r>
          <a:r>
            <a:rPr lang="ru-RU" dirty="0" err="1"/>
            <a:t>які</a:t>
          </a:r>
          <a:r>
            <a:rPr lang="ru-RU" dirty="0"/>
            <a:t> </a:t>
          </a:r>
          <a:r>
            <a:rPr lang="ru-RU" dirty="0" err="1"/>
            <a:t>мають</a:t>
          </a:r>
          <a:r>
            <a:rPr lang="ru-RU" dirty="0"/>
            <a:t> не </a:t>
          </a:r>
          <a:r>
            <a:rPr lang="ru-RU" dirty="0" err="1"/>
            <a:t>такі</a:t>
          </a:r>
          <a:r>
            <a:rPr lang="ru-RU" dirty="0"/>
            <a:t>, як у тебе, погляди, думки, </a:t>
          </a:r>
          <a:r>
            <a:rPr lang="ru-RU" dirty="0" err="1"/>
            <a:t>звичаї</a:t>
          </a:r>
          <a:r>
            <a:rPr lang="ru-RU" dirty="0"/>
            <a:t>, стан здоров</a:t>
          </a:r>
          <a:r>
            <a:rPr lang="en-US" dirty="0"/>
            <a:t>’</a:t>
          </a:r>
          <a:r>
            <a:rPr lang="ru-RU" dirty="0"/>
            <a:t>я, </a:t>
          </a:r>
          <a:r>
            <a:rPr lang="ru-RU" dirty="0" err="1"/>
            <a:t>спосіб</a:t>
          </a:r>
          <a:r>
            <a:rPr lang="ru-RU" dirty="0"/>
            <a:t> </a:t>
          </a:r>
          <a:r>
            <a:rPr lang="ru-RU" dirty="0" err="1"/>
            <a:t>життя</a:t>
          </a:r>
          <a:r>
            <a:rPr lang="ru-RU" dirty="0"/>
            <a:t>;</a:t>
          </a:r>
        </a:p>
      </dgm:t>
    </dgm:pt>
    <dgm:pt modelId="{6C6C4744-332D-4C26-9272-93C0FA55F153}" type="parTrans" cxnId="{7F5A3CE9-C232-436A-B305-D231F01C1A46}">
      <dgm:prSet/>
      <dgm:spPr/>
      <dgm:t>
        <a:bodyPr/>
        <a:lstStyle/>
        <a:p>
          <a:endParaRPr lang="ru-RU"/>
        </a:p>
      </dgm:t>
    </dgm:pt>
    <dgm:pt modelId="{C8097B01-063A-48E3-9EBA-18707492B492}" type="sibTrans" cxnId="{7F5A3CE9-C232-436A-B305-D231F01C1A46}">
      <dgm:prSet/>
      <dgm:spPr/>
      <dgm:t>
        <a:bodyPr/>
        <a:lstStyle/>
        <a:p>
          <a:endParaRPr lang="ru-RU"/>
        </a:p>
      </dgm:t>
    </dgm:pt>
    <dgm:pt modelId="{51A0520D-DDE6-444D-9A2A-73B808E533FA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err="1"/>
            <a:t>терпіння</a:t>
          </a:r>
          <a:r>
            <a:rPr lang="ru-RU" dirty="0"/>
            <a:t>, </a:t>
          </a:r>
          <a:r>
            <a:rPr lang="ru-RU" dirty="0" err="1"/>
            <a:t>сприйняття</a:t>
          </a:r>
          <a:r>
            <a:rPr lang="ru-RU" dirty="0"/>
            <a:t> </a:t>
          </a:r>
          <a:r>
            <a:rPr lang="ru-RU" dirty="0" err="1"/>
            <a:t>іншої</a:t>
          </a:r>
          <a:r>
            <a:rPr lang="ru-RU" dirty="0"/>
            <a:t> </a:t>
          </a:r>
          <a:r>
            <a:rPr lang="ru-RU" dirty="0" err="1"/>
            <a:t>людини</a:t>
          </a:r>
          <a:r>
            <a:rPr lang="ru-RU" dirty="0"/>
            <a:t> такою, </a:t>
          </a:r>
          <a:r>
            <a:rPr lang="ru-RU" dirty="0" err="1"/>
            <a:t>якою</a:t>
          </a:r>
          <a:r>
            <a:rPr lang="ru-RU" dirty="0"/>
            <a:t> вона є, </a:t>
          </a:r>
          <a:r>
            <a:rPr lang="ru-RU" dirty="0" err="1"/>
            <a:t>зі</a:t>
          </a:r>
          <a:r>
            <a:rPr lang="ru-RU" dirty="0"/>
            <a:t> </a:t>
          </a:r>
          <a:r>
            <a:rPr lang="ru-RU" dirty="0" err="1"/>
            <a:t>всіма</a:t>
          </a:r>
          <a:r>
            <a:rPr lang="ru-RU" dirty="0"/>
            <a:t> </a:t>
          </a:r>
          <a:r>
            <a:rPr lang="ru-RU" dirty="0" err="1"/>
            <a:t>її</a:t>
          </a:r>
          <a:r>
            <a:rPr lang="ru-RU" dirty="0"/>
            <a:t> </a:t>
          </a:r>
          <a:r>
            <a:rPr lang="ru-RU" dirty="0" err="1"/>
            <a:t>перевагами</a:t>
          </a:r>
          <a:r>
            <a:rPr lang="ru-RU" dirty="0"/>
            <a:t> і </a:t>
          </a:r>
          <a:r>
            <a:rPr lang="ru-RU" dirty="0" err="1"/>
            <a:t>недоліками</a:t>
          </a:r>
          <a:r>
            <a:rPr lang="ru-RU" dirty="0"/>
            <a:t>.</a:t>
          </a:r>
        </a:p>
      </dgm:t>
    </dgm:pt>
    <dgm:pt modelId="{D1395F04-BBF1-403B-9B70-6F5F401EA8CC}" type="parTrans" cxnId="{187B49C7-C6AD-4328-BD0C-FC7DCA1BBBBA}">
      <dgm:prSet/>
      <dgm:spPr/>
      <dgm:t>
        <a:bodyPr/>
        <a:lstStyle/>
        <a:p>
          <a:endParaRPr lang="ru-RU"/>
        </a:p>
      </dgm:t>
    </dgm:pt>
    <dgm:pt modelId="{08353C25-B128-44C4-8894-ADA6A4212882}" type="sibTrans" cxnId="{187B49C7-C6AD-4328-BD0C-FC7DCA1BBBBA}">
      <dgm:prSet/>
      <dgm:spPr/>
      <dgm:t>
        <a:bodyPr/>
        <a:lstStyle/>
        <a:p>
          <a:endParaRPr lang="ru-RU"/>
        </a:p>
      </dgm:t>
    </dgm:pt>
    <dgm:pt modelId="{BFA3DAF1-BEAC-4B51-B7B4-5EE32B640DBD}" type="pres">
      <dgm:prSet presAssocID="{CE810F6C-6A21-4D40-9A83-FE6BFD3DE0D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53CA7E46-8FF8-4182-80E2-C0312BD8B5FF}" type="pres">
      <dgm:prSet presAssocID="{CE810F6C-6A21-4D40-9A83-FE6BFD3DE0D4}" presName="Name1" presStyleCnt="0"/>
      <dgm:spPr/>
    </dgm:pt>
    <dgm:pt modelId="{9DC7D56A-8208-4A95-A0F5-37C04640EDFE}" type="pres">
      <dgm:prSet presAssocID="{CE810F6C-6A21-4D40-9A83-FE6BFD3DE0D4}" presName="cycle" presStyleCnt="0"/>
      <dgm:spPr/>
    </dgm:pt>
    <dgm:pt modelId="{ED58935B-AB47-457D-9CD8-206AD313861A}" type="pres">
      <dgm:prSet presAssocID="{CE810F6C-6A21-4D40-9A83-FE6BFD3DE0D4}" presName="srcNode" presStyleLbl="node1" presStyleIdx="0" presStyleCnt="2"/>
      <dgm:spPr/>
    </dgm:pt>
    <dgm:pt modelId="{D92607B1-0D89-4A13-BA14-7EB4C69AF733}" type="pres">
      <dgm:prSet presAssocID="{CE810F6C-6A21-4D40-9A83-FE6BFD3DE0D4}" presName="conn" presStyleLbl="parChTrans1D2" presStyleIdx="0" presStyleCnt="1"/>
      <dgm:spPr/>
      <dgm:t>
        <a:bodyPr/>
        <a:lstStyle/>
        <a:p>
          <a:endParaRPr lang="uk-UA"/>
        </a:p>
      </dgm:t>
    </dgm:pt>
    <dgm:pt modelId="{8992CDB9-900A-4518-9834-BFD62D765DCD}" type="pres">
      <dgm:prSet presAssocID="{CE810F6C-6A21-4D40-9A83-FE6BFD3DE0D4}" presName="extraNode" presStyleLbl="node1" presStyleIdx="0" presStyleCnt="2"/>
      <dgm:spPr/>
    </dgm:pt>
    <dgm:pt modelId="{C20FBE91-D47E-4903-8A08-B8C1C8BFC203}" type="pres">
      <dgm:prSet presAssocID="{CE810F6C-6A21-4D40-9A83-FE6BFD3DE0D4}" presName="dstNode" presStyleLbl="node1" presStyleIdx="0" presStyleCnt="2"/>
      <dgm:spPr/>
    </dgm:pt>
    <dgm:pt modelId="{7DEA7CBE-CA8B-489E-A88F-C999A5FCF40D}" type="pres">
      <dgm:prSet presAssocID="{553AE0AD-BC6E-41B3-81D5-19EBFC1916D6}" presName="text_1" presStyleLbl="node1" presStyleIdx="0" presStyleCnt="2" custScaleX="100000" custScaleY="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BAB6F9-A110-44CB-8E78-56B715673292}" type="pres">
      <dgm:prSet presAssocID="{553AE0AD-BC6E-41B3-81D5-19EBFC1916D6}" presName="accent_1" presStyleCnt="0"/>
      <dgm:spPr/>
    </dgm:pt>
    <dgm:pt modelId="{1D57FEDA-B6A1-4D6E-98EC-474D58EFA55E}" type="pres">
      <dgm:prSet presAssocID="{553AE0AD-BC6E-41B3-81D5-19EBFC1916D6}" presName="accentRepeatNode" presStyleLbl="solidFgAcc1" presStyleIdx="0" presStyleCnt="2" custScaleX="46651" custScaleY="46651"/>
      <dgm:spPr>
        <a:solidFill>
          <a:srgbClr val="FFC000"/>
        </a:solidFill>
        <a:ln>
          <a:solidFill>
            <a:schemeClr val="accent1"/>
          </a:solidFill>
        </a:ln>
      </dgm:spPr>
    </dgm:pt>
    <dgm:pt modelId="{7878A6EC-D715-41C9-85DF-0A3AA5912292}" type="pres">
      <dgm:prSet presAssocID="{51A0520D-DDE6-444D-9A2A-73B808E533FA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3B0DA8-F3A3-4F8D-8430-B35D162DAB56}" type="pres">
      <dgm:prSet presAssocID="{51A0520D-DDE6-444D-9A2A-73B808E533FA}" presName="accent_2" presStyleCnt="0"/>
      <dgm:spPr/>
    </dgm:pt>
    <dgm:pt modelId="{7E49B44D-9E52-460B-AFF9-E1620C9ECEBD}" type="pres">
      <dgm:prSet presAssocID="{51A0520D-DDE6-444D-9A2A-73B808E533FA}" presName="accentRepeatNode" presStyleLbl="solidFgAcc1" presStyleIdx="1" presStyleCnt="2" custScaleX="46651" custScaleY="46651"/>
      <dgm:spPr>
        <a:solidFill>
          <a:srgbClr val="00B050"/>
        </a:solidFill>
      </dgm:spPr>
    </dgm:pt>
  </dgm:ptLst>
  <dgm:cxnLst>
    <dgm:cxn modelId="{187B49C7-C6AD-4328-BD0C-FC7DCA1BBBBA}" srcId="{CE810F6C-6A21-4D40-9A83-FE6BFD3DE0D4}" destId="{51A0520D-DDE6-444D-9A2A-73B808E533FA}" srcOrd="1" destOrd="0" parTransId="{D1395F04-BBF1-403B-9B70-6F5F401EA8CC}" sibTransId="{08353C25-B128-44C4-8894-ADA6A4212882}"/>
    <dgm:cxn modelId="{B7BA0057-E582-4F4F-8081-49DD220110DB}" type="presOf" srcId="{C8097B01-063A-48E3-9EBA-18707492B492}" destId="{D92607B1-0D89-4A13-BA14-7EB4C69AF733}" srcOrd="0" destOrd="0" presId="urn:microsoft.com/office/officeart/2008/layout/VerticalCurvedList"/>
    <dgm:cxn modelId="{355E54B9-4FA4-4DF0-859B-AAE5078A2F89}" type="presOf" srcId="{51A0520D-DDE6-444D-9A2A-73B808E533FA}" destId="{7878A6EC-D715-41C9-85DF-0A3AA5912292}" srcOrd="0" destOrd="0" presId="urn:microsoft.com/office/officeart/2008/layout/VerticalCurvedList"/>
    <dgm:cxn modelId="{7F5A3CE9-C232-436A-B305-D231F01C1A46}" srcId="{CE810F6C-6A21-4D40-9A83-FE6BFD3DE0D4}" destId="{553AE0AD-BC6E-41B3-81D5-19EBFC1916D6}" srcOrd="0" destOrd="0" parTransId="{6C6C4744-332D-4C26-9272-93C0FA55F153}" sibTransId="{C8097B01-063A-48E3-9EBA-18707492B492}"/>
    <dgm:cxn modelId="{EA649A30-CD5E-4CEC-85BD-31AB3830C549}" type="presOf" srcId="{CE810F6C-6A21-4D40-9A83-FE6BFD3DE0D4}" destId="{BFA3DAF1-BEAC-4B51-B7B4-5EE32B640DBD}" srcOrd="0" destOrd="0" presId="urn:microsoft.com/office/officeart/2008/layout/VerticalCurvedList"/>
    <dgm:cxn modelId="{AC1063D8-73F0-4E55-A09B-A754BB7E34A6}" type="presOf" srcId="{553AE0AD-BC6E-41B3-81D5-19EBFC1916D6}" destId="{7DEA7CBE-CA8B-489E-A88F-C999A5FCF40D}" srcOrd="0" destOrd="0" presId="urn:microsoft.com/office/officeart/2008/layout/VerticalCurvedList"/>
    <dgm:cxn modelId="{E59E59B9-806D-4A84-B10A-F40A4DCCEE78}" type="presParOf" srcId="{BFA3DAF1-BEAC-4B51-B7B4-5EE32B640DBD}" destId="{53CA7E46-8FF8-4182-80E2-C0312BD8B5FF}" srcOrd="0" destOrd="0" presId="urn:microsoft.com/office/officeart/2008/layout/VerticalCurvedList"/>
    <dgm:cxn modelId="{353B4BA9-4044-4736-9A3E-7A23CE25033C}" type="presParOf" srcId="{53CA7E46-8FF8-4182-80E2-C0312BD8B5FF}" destId="{9DC7D56A-8208-4A95-A0F5-37C04640EDFE}" srcOrd="0" destOrd="0" presId="urn:microsoft.com/office/officeart/2008/layout/VerticalCurvedList"/>
    <dgm:cxn modelId="{AD05C917-9262-46CB-816F-36AE86A86905}" type="presParOf" srcId="{9DC7D56A-8208-4A95-A0F5-37C04640EDFE}" destId="{ED58935B-AB47-457D-9CD8-206AD313861A}" srcOrd="0" destOrd="0" presId="urn:microsoft.com/office/officeart/2008/layout/VerticalCurvedList"/>
    <dgm:cxn modelId="{1AFD3FED-D788-4C2A-8145-DD5A91D55612}" type="presParOf" srcId="{9DC7D56A-8208-4A95-A0F5-37C04640EDFE}" destId="{D92607B1-0D89-4A13-BA14-7EB4C69AF733}" srcOrd="1" destOrd="0" presId="urn:microsoft.com/office/officeart/2008/layout/VerticalCurvedList"/>
    <dgm:cxn modelId="{9DECE53F-26BC-4906-BB02-825A8569E771}" type="presParOf" srcId="{9DC7D56A-8208-4A95-A0F5-37C04640EDFE}" destId="{8992CDB9-900A-4518-9834-BFD62D765DCD}" srcOrd="2" destOrd="0" presId="urn:microsoft.com/office/officeart/2008/layout/VerticalCurvedList"/>
    <dgm:cxn modelId="{57A4BE55-E630-44A0-8437-A2197B20BD8C}" type="presParOf" srcId="{9DC7D56A-8208-4A95-A0F5-37C04640EDFE}" destId="{C20FBE91-D47E-4903-8A08-B8C1C8BFC203}" srcOrd="3" destOrd="0" presId="urn:microsoft.com/office/officeart/2008/layout/VerticalCurvedList"/>
    <dgm:cxn modelId="{660A64D3-1A6C-4D05-A1EC-F69A465546AE}" type="presParOf" srcId="{53CA7E46-8FF8-4182-80E2-C0312BD8B5FF}" destId="{7DEA7CBE-CA8B-489E-A88F-C999A5FCF40D}" srcOrd="1" destOrd="0" presId="urn:microsoft.com/office/officeart/2008/layout/VerticalCurvedList"/>
    <dgm:cxn modelId="{67DC5B97-18F5-4913-8F1A-CDA92DC27D1B}" type="presParOf" srcId="{53CA7E46-8FF8-4182-80E2-C0312BD8B5FF}" destId="{CABAB6F9-A110-44CB-8E78-56B715673292}" srcOrd="2" destOrd="0" presId="urn:microsoft.com/office/officeart/2008/layout/VerticalCurvedList"/>
    <dgm:cxn modelId="{BC82245B-F4C6-4B08-848B-405D9C587FC5}" type="presParOf" srcId="{CABAB6F9-A110-44CB-8E78-56B715673292}" destId="{1D57FEDA-B6A1-4D6E-98EC-474D58EFA55E}" srcOrd="0" destOrd="0" presId="urn:microsoft.com/office/officeart/2008/layout/VerticalCurvedList"/>
    <dgm:cxn modelId="{55A4B70B-5C91-49B9-B2FB-EC8AB049396D}" type="presParOf" srcId="{53CA7E46-8FF8-4182-80E2-C0312BD8B5FF}" destId="{7878A6EC-D715-41C9-85DF-0A3AA5912292}" srcOrd="3" destOrd="0" presId="urn:microsoft.com/office/officeart/2008/layout/VerticalCurvedList"/>
    <dgm:cxn modelId="{507B3A25-EFE2-4ED7-9774-8A2DADF9F481}" type="presParOf" srcId="{53CA7E46-8FF8-4182-80E2-C0312BD8B5FF}" destId="{DC3B0DA8-F3A3-4F8D-8430-B35D162DAB56}" srcOrd="4" destOrd="0" presId="urn:microsoft.com/office/officeart/2008/layout/VerticalCurvedList"/>
    <dgm:cxn modelId="{A6E3E31C-4A51-48DA-93CF-50DEA5BCD88D}" type="presParOf" srcId="{DC3B0DA8-F3A3-4F8D-8430-B35D162DAB56}" destId="{7E49B44D-9E52-460B-AFF9-E1620C9ECEB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5D9B65-47E6-4F33-8BE0-CA7D5A7BCFB1}" type="doc">
      <dgm:prSet loTypeId="urn:microsoft.com/office/officeart/2005/8/layout/chevron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303E22E-38AB-498E-9476-E238801B1860}">
      <dgm:prSet phldrT="[Текст]"/>
      <dgm:spPr/>
      <dgm:t>
        <a:bodyPr/>
        <a:lstStyle/>
        <a:p>
          <a:r>
            <a:rPr lang="uk-UA" noProof="0" dirty="0"/>
            <a:t>Поважати думки, переконання, ідеї іншої людини, незважаючи на те, що вони </a:t>
          </a:r>
          <a:r>
            <a:rPr lang="uk-UA" noProof="0"/>
            <a:t>не співпадають </a:t>
          </a:r>
          <a:r>
            <a:rPr lang="uk-UA" noProof="0" dirty="0"/>
            <a:t>з твоїми;</a:t>
          </a:r>
        </a:p>
      </dgm:t>
    </dgm:pt>
    <dgm:pt modelId="{5C1ED3BB-B524-4297-AA57-860D72640DB9}" type="parTrans" cxnId="{79A407FB-082E-402B-8DDF-DED2641871A6}">
      <dgm:prSet/>
      <dgm:spPr/>
      <dgm:t>
        <a:bodyPr/>
        <a:lstStyle/>
        <a:p>
          <a:endParaRPr lang="ru-RU"/>
        </a:p>
      </dgm:t>
    </dgm:pt>
    <dgm:pt modelId="{0DB9B35D-077B-4A24-B6CE-188C9A88CC9C}" type="sibTrans" cxnId="{79A407FB-082E-402B-8DDF-DED2641871A6}">
      <dgm:prSet/>
      <dgm:spPr/>
      <dgm:t>
        <a:bodyPr/>
        <a:lstStyle/>
        <a:p>
          <a:endParaRPr lang="ru-RU"/>
        </a:p>
      </dgm:t>
    </dgm:pt>
    <dgm:pt modelId="{D87D8056-47F3-493E-8072-ADD658FD4A64}">
      <dgm:prSet phldrT="[Текст]"/>
      <dgm:spPr/>
      <dgm:t>
        <a:bodyPr/>
        <a:lstStyle/>
        <a:p>
          <a:r>
            <a:rPr lang="ru-RU" dirty="0" err="1"/>
            <a:t>Сприймати</a:t>
          </a:r>
          <a:r>
            <a:rPr lang="ru-RU" dirty="0"/>
            <a:t> людей такими, </a:t>
          </a:r>
          <a:r>
            <a:rPr lang="ru-RU" dirty="0" err="1"/>
            <a:t>якими</a:t>
          </a:r>
          <a:r>
            <a:rPr lang="ru-RU" dirty="0"/>
            <a:t> вони є;</a:t>
          </a:r>
        </a:p>
      </dgm:t>
    </dgm:pt>
    <dgm:pt modelId="{E788D466-2B90-448C-8A9E-9BD28FC75A72}" type="parTrans" cxnId="{38ACE92B-0364-4217-B424-9BDD233AADD5}">
      <dgm:prSet/>
      <dgm:spPr/>
      <dgm:t>
        <a:bodyPr/>
        <a:lstStyle/>
        <a:p>
          <a:endParaRPr lang="ru-RU"/>
        </a:p>
      </dgm:t>
    </dgm:pt>
    <dgm:pt modelId="{BB36F22E-2091-4E89-8ABD-8C9771CDA6BE}" type="sibTrans" cxnId="{38ACE92B-0364-4217-B424-9BDD233AADD5}">
      <dgm:prSet/>
      <dgm:spPr/>
      <dgm:t>
        <a:bodyPr/>
        <a:lstStyle/>
        <a:p>
          <a:endParaRPr lang="ru-RU"/>
        </a:p>
      </dgm:t>
    </dgm:pt>
    <dgm:pt modelId="{EBD451EC-0953-4F7F-ABDB-9770F2190F41}">
      <dgm:prSet phldrT="[Текст]"/>
      <dgm:spPr/>
      <dgm:t>
        <a:bodyPr/>
        <a:lstStyle/>
        <a:p>
          <a:r>
            <a:rPr lang="ru-RU" dirty="0" err="1"/>
            <a:t>Спиратися</a:t>
          </a:r>
          <a:r>
            <a:rPr lang="ru-RU" dirty="0"/>
            <a:t> на те, </a:t>
          </a:r>
          <a:r>
            <a:rPr lang="ru-RU" dirty="0" err="1"/>
            <a:t>що</a:t>
          </a:r>
          <a:r>
            <a:rPr lang="ru-RU" dirty="0"/>
            <a:t> об</a:t>
          </a:r>
          <a:r>
            <a:rPr lang="en-US" dirty="0"/>
            <a:t>’</a:t>
          </a:r>
          <a:r>
            <a:rPr lang="ru-RU" dirty="0" err="1"/>
            <a:t>єднує</a:t>
          </a:r>
          <a:r>
            <a:rPr lang="ru-RU" dirty="0"/>
            <a:t>, а не роз</a:t>
          </a:r>
          <a:r>
            <a:rPr lang="en-US" dirty="0"/>
            <a:t>’</a:t>
          </a:r>
          <a:r>
            <a:rPr lang="ru-RU" dirty="0" err="1"/>
            <a:t>єднує</a:t>
          </a:r>
          <a:r>
            <a:rPr lang="ru-RU" dirty="0"/>
            <a:t>  людей</a:t>
          </a:r>
          <a:r>
            <a:rPr lang="uk-UA" dirty="0"/>
            <a:t>;</a:t>
          </a:r>
          <a:endParaRPr lang="ru-RU" dirty="0"/>
        </a:p>
      </dgm:t>
    </dgm:pt>
    <dgm:pt modelId="{CA1526A9-9747-4AAB-9E7B-B837B0652582}" type="parTrans" cxnId="{21ACFCC8-D616-4F61-B0D5-0AB5063CAAC6}">
      <dgm:prSet/>
      <dgm:spPr/>
      <dgm:t>
        <a:bodyPr/>
        <a:lstStyle/>
        <a:p>
          <a:endParaRPr lang="ru-RU"/>
        </a:p>
      </dgm:t>
    </dgm:pt>
    <dgm:pt modelId="{5DCF1652-1AB0-4F1A-B0A2-F51C037E9ECF}" type="sibTrans" cxnId="{21ACFCC8-D616-4F61-B0D5-0AB5063CAAC6}">
      <dgm:prSet/>
      <dgm:spPr/>
      <dgm:t>
        <a:bodyPr/>
        <a:lstStyle/>
        <a:p>
          <a:endParaRPr lang="ru-RU"/>
        </a:p>
      </dgm:t>
    </dgm:pt>
    <dgm:pt modelId="{C595758D-D914-437C-AA20-A54DE07E3928}">
      <dgm:prSet phldrT="[Текст]"/>
      <dgm:spPr/>
      <dgm:t>
        <a:bodyPr/>
        <a:lstStyle/>
        <a:p>
          <a:endParaRPr lang="ru-RU" dirty="0"/>
        </a:p>
      </dgm:t>
    </dgm:pt>
    <dgm:pt modelId="{8886F62C-F72A-4DCF-A4DA-C9D88A92C34C}" type="parTrans" cxnId="{FC4D099E-76C7-4969-B0A2-B4B18DB6C17D}">
      <dgm:prSet/>
      <dgm:spPr/>
      <dgm:t>
        <a:bodyPr/>
        <a:lstStyle/>
        <a:p>
          <a:endParaRPr lang="ru-RU"/>
        </a:p>
      </dgm:t>
    </dgm:pt>
    <dgm:pt modelId="{E5FC1509-4306-4BCA-B091-8BB48E8F7F87}" type="sibTrans" cxnId="{FC4D099E-76C7-4969-B0A2-B4B18DB6C17D}">
      <dgm:prSet/>
      <dgm:spPr/>
      <dgm:t>
        <a:bodyPr/>
        <a:lstStyle/>
        <a:p>
          <a:endParaRPr lang="ru-RU"/>
        </a:p>
      </dgm:t>
    </dgm:pt>
    <dgm:pt modelId="{4A06E42C-5802-4CFB-B9E4-80B05763CB7D}">
      <dgm:prSet phldrT="[Текст]"/>
      <dgm:spPr/>
      <dgm:t>
        <a:bodyPr/>
        <a:lstStyle/>
        <a:p>
          <a:endParaRPr lang="ru-RU" dirty="0"/>
        </a:p>
      </dgm:t>
    </dgm:pt>
    <dgm:pt modelId="{EA36ADD9-9AE4-41D7-B943-9D8A663F946F}" type="parTrans" cxnId="{8D6238B0-BB08-492B-A7BF-313D5D6F1774}">
      <dgm:prSet/>
      <dgm:spPr/>
      <dgm:t>
        <a:bodyPr/>
        <a:lstStyle/>
        <a:p>
          <a:endParaRPr lang="ru-RU"/>
        </a:p>
      </dgm:t>
    </dgm:pt>
    <dgm:pt modelId="{DE54EBED-6723-48BA-842A-69F03D77EB6B}" type="sibTrans" cxnId="{8D6238B0-BB08-492B-A7BF-313D5D6F1774}">
      <dgm:prSet/>
      <dgm:spPr/>
      <dgm:t>
        <a:bodyPr/>
        <a:lstStyle/>
        <a:p>
          <a:endParaRPr lang="ru-RU"/>
        </a:p>
      </dgm:t>
    </dgm:pt>
    <dgm:pt modelId="{1EF076A4-68EC-4BA5-84F1-5F6CE7461AC5}">
      <dgm:prSet phldrT="[Текст]"/>
      <dgm:spPr/>
      <dgm:t>
        <a:bodyPr/>
        <a:lstStyle/>
        <a:p>
          <a:endParaRPr lang="ru-RU" dirty="0"/>
        </a:p>
      </dgm:t>
    </dgm:pt>
    <dgm:pt modelId="{DBBA689A-1F23-4194-BBB6-0622543072CF}" type="parTrans" cxnId="{6EB38019-ECDC-4346-BACB-CC9BCDDF6944}">
      <dgm:prSet/>
      <dgm:spPr/>
      <dgm:t>
        <a:bodyPr/>
        <a:lstStyle/>
        <a:p>
          <a:endParaRPr lang="ru-RU"/>
        </a:p>
      </dgm:t>
    </dgm:pt>
    <dgm:pt modelId="{F9F7DC96-D702-4191-BD79-73800D24101B}" type="sibTrans" cxnId="{6EB38019-ECDC-4346-BACB-CC9BCDDF6944}">
      <dgm:prSet/>
      <dgm:spPr/>
      <dgm:t>
        <a:bodyPr/>
        <a:lstStyle/>
        <a:p>
          <a:endParaRPr lang="ru-RU"/>
        </a:p>
      </dgm:t>
    </dgm:pt>
    <dgm:pt modelId="{F52CF84F-0DE6-4F85-9EAB-E303EC034F71}" type="pres">
      <dgm:prSet presAssocID="{3E5D9B65-47E6-4F33-8BE0-CA7D5A7BCFB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8622675-91FC-472F-9177-6081640C5FB8}" type="pres">
      <dgm:prSet presAssocID="{C595758D-D914-437C-AA20-A54DE07E3928}" presName="composite" presStyleCnt="0"/>
      <dgm:spPr/>
    </dgm:pt>
    <dgm:pt modelId="{2DEA4D9F-1985-4309-96BF-B53992800CBC}" type="pres">
      <dgm:prSet presAssocID="{C595758D-D914-437C-AA20-A54DE07E392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A1F19F-1575-4FEC-AA2D-184D2C7B38F8}" type="pres">
      <dgm:prSet presAssocID="{C595758D-D914-437C-AA20-A54DE07E392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8AD901D-353F-4902-AB04-08633DBDF42C}" type="pres">
      <dgm:prSet presAssocID="{E5FC1509-4306-4BCA-B091-8BB48E8F7F87}" presName="sp" presStyleCnt="0"/>
      <dgm:spPr/>
    </dgm:pt>
    <dgm:pt modelId="{CA231A18-EB6F-4CC7-9BF7-7DC87E455D2C}" type="pres">
      <dgm:prSet presAssocID="{4A06E42C-5802-4CFB-B9E4-80B05763CB7D}" presName="composite" presStyleCnt="0"/>
      <dgm:spPr/>
    </dgm:pt>
    <dgm:pt modelId="{76D65EEB-8826-4606-A141-C01369A0126B}" type="pres">
      <dgm:prSet presAssocID="{4A06E42C-5802-4CFB-B9E4-80B05763CB7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F714EA7-007F-42C0-87B7-A4E6441C5E25}" type="pres">
      <dgm:prSet presAssocID="{4A06E42C-5802-4CFB-B9E4-80B05763CB7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E7E9E4-CF07-4C76-882C-74D02B1FD1C0}" type="pres">
      <dgm:prSet presAssocID="{DE54EBED-6723-48BA-842A-69F03D77EB6B}" presName="sp" presStyleCnt="0"/>
      <dgm:spPr/>
    </dgm:pt>
    <dgm:pt modelId="{40495707-6266-4D05-8885-070E7628F971}" type="pres">
      <dgm:prSet presAssocID="{1EF076A4-68EC-4BA5-84F1-5F6CE7461AC5}" presName="composite" presStyleCnt="0"/>
      <dgm:spPr/>
    </dgm:pt>
    <dgm:pt modelId="{37694ED0-AC4E-418E-B5B5-8D05D400F770}" type="pres">
      <dgm:prSet presAssocID="{1EF076A4-68EC-4BA5-84F1-5F6CE7461AC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B8D2AAF-6EE6-46C9-A5A7-57AF0865FAF9}" type="pres">
      <dgm:prSet presAssocID="{1EF076A4-68EC-4BA5-84F1-5F6CE7461AC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4ECF2AA-34E9-412C-B9AE-C47D96DA1E78}" type="presOf" srcId="{4A06E42C-5802-4CFB-B9E4-80B05763CB7D}" destId="{76D65EEB-8826-4606-A141-C01369A0126B}" srcOrd="0" destOrd="0" presId="urn:microsoft.com/office/officeart/2005/8/layout/chevron2"/>
    <dgm:cxn modelId="{9A94C054-831A-4DCF-9B87-C94B8319A379}" type="presOf" srcId="{3E5D9B65-47E6-4F33-8BE0-CA7D5A7BCFB1}" destId="{F52CF84F-0DE6-4F85-9EAB-E303EC034F71}" srcOrd="0" destOrd="0" presId="urn:microsoft.com/office/officeart/2005/8/layout/chevron2"/>
    <dgm:cxn modelId="{79A407FB-082E-402B-8DDF-DED2641871A6}" srcId="{C595758D-D914-437C-AA20-A54DE07E3928}" destId="{C303E22E-38AB-498E-9476-E238801B1860}" srcOrd="0" destOrd="0" parTransId="{5C1ED3BB-B524-4297-AA57-860D72640DB9}" sibTransId="{0DB9B35D-077B-4A24-B6CE-188C9A88CC9C}"/>
    <dgm:cxn modelId="{5A8675D8-8CF0-4710-AF0D-1101CDC1404A}" type="presOf" srcId="{1EF076A4-68EC-4BA5-84F1-5F6CE7461AC5}" destId="{37694ED0-AC4E-418E-B5B5-8D05D400F770}" srcOrd="0" destOrd="0" presId="urn:microsoft.com/office/officeart/2005/8/layout/chevron2"/>
    <dgm:cxn modelId="{93EB93F3-89BA-4A21-BA6A-1678380BA262}" type="presOf" srcId="{EBD451EC-0953-4F7F-ABDB-9770F2190F41}" destId="{BB8D2AAF-6EE6-46C9-A5A7-57AF0865FAF9}" srcOrd="0" destOrd="0" presId="urn:microsoft.com/office/officeart/2005/8/layout/chevron2"/>
    <dgm:cxn modelId="{8D6238B0-BB08-492B-A7BF-313D5D6F1774}" srcId="{3E5D9B65-47E6-4F33-8BE0-CA7D5A7BCFB1}" destId="{4A06E42C-5802-4CFB-B9E4-80B05763CB7D}" srcOrd="1" destOrd="0" parTransId="{EA36ADD9-9AE4-41D7-B943-9D8A663F946F}" sibTransId="{DE54EBED-6723-48BA-842A-69F03D77EB6B}"/>
    <dgm:cxn modelId="{47C44CAB-F936-4BF6-8102-D2A284E0C92B}" type="presOf" srcId="{C595758D-D914-437C-AA20-A54DE07E3928}" destId="{2DEA4D9F-1985-4309-96BF-B53992800CBC}" srcOrd="0" destOrd="0" presId="urn:microsoft.com/office/officeart/2005/8/layout/chevron2"/>
    <dgm:cxn modelId="{FC4D099E-76C7-4969-B0A2-B4B18DB6C17D}" srcId="{3E5D9B65-47E6-4F33-8BE0-CA7D5A7BCFB1}" destId="{C595758D-D914-437C-AA20-A54DE07E3928}" srcOrd="0" destOrd="0" parTransId="{8886F62C-F72A-4DCF-A4DA-C9D88A92C34C}" sibTransId="{E5FC1509-4306-4BCA-B091-8BB48E8F7F87}"/>
    <dgm:cxn modelId="{6781FD71-8A39-462E-8DF8-0538978F93A3}" type="presOf" srcId="{C303E22E-38AB-498E-9476-E238801B1860}" destId="{87A1F19F-1575-4FEC-AA2D-184D2C7B38F8}" srcOrd="0" destOrd="0" presId="urn:microsoft.com/office/officeart/2005/8/layout/chevron2"/>
    <dgm:cxn modelId="{38ACE92B-0364-4217-B424-9BDD233AADD5}" srcId="{4A06E42C-5802-4CFB-B9E4-80B05763CB7D}" destId="{D87D8056-47F3-493E-8072-ADD658FD4A64}" srcOrd="0" destOrd="0" parTransId="{E788D466-2B90-448C-8A9E-9BD28FC75A72}" sibTransId="{BB36F22E-2091-4E89-8ABD-8C9771CDA6BE}"/>
    <dgm:cxn modelId="{21ACFCC8-D616-4F61-B0D5-0AB5063CAAC6}" srcId="{1EF076A4-68EC-4BA5-84F1-5F6CE7461AC5}" destId="{EBD451EC-0953-4F7F-ABDB-9770F2190F41}" srcOrd="0" destOrd="0" parTransId="{CA1526A9-9747-4AAB-9E7B-B837B0652582}" sibTransId="{5DCF1652-1AB0-4F1A-B0A2-F51C037E9ECF}"/>
    <dgm:cxn modelId="{6EB38019-ECDC-4346-BACB-CC9BCDDF6944}" srcId="{3E5D9B65-47E6-4F33-8BE0-CA7D5A7BCFB1}" destId="{1EF076A4-68EC-4BA5-84F1-5F6CE7461AC5}" srcOrd="2" destOrd="0" parTransId="{DBBA689A-1F23-4194-BBB6-0622543072CF}" sibTransId="{F9F7DC96-D702-4191-BD79-73800D24101B}"/>
    <dgm:cxn modelId="{FAD66EC6-D06D-4D36-89C1-D589F4A59895}" type="presOf" srcId="{D87D8056-47F3-493E-8072-ADD658FD4A64}" destId="{EF714EA7-007F-42C0-87B7-A4E6441C5E25}" srcOrd="0" destOrd="0" presId="urn:microsoft.com/office/officeart/2005/8/layout/chevron2"/>
    <dgm:cxn modelId="{E3361265-81A8-482E-8F7B-73129A59A81D}" type="presParOf" srcId="{F52CF84F-0DE6-4F85-9EAB-E303EC034F71}" destId="{F8622675-91FC-472F-9177-6081640C5FB8}" srcOrd="0" destOrd="0" presId="urn:microsoft.com/office/officeart/2005/8/layout/chevron2"/>
    <dgm:cxn modelId="{546B442E-9D0C-43E7-A34A-CBF084D1B7A9}" type="presParOf" srcId="{F8622675-91FC-472F-9177-6081640C5FB8}" destId="{2DEA4D9F-1985-4309-96BF-B53992800CBC}" srcOrd="0" destOrd="0" presId="urn:microsoft.com/office/officeart/2005/8/layout/chevron2"/>
    <dgm:cxn modelId="{F7B99507-687A-44DA-86F5-2ED1DE36A50C}" type="presParOf" srcId="{F8622675-91FC-472F-9177-6081640C5FB8}" destId="{87A1F19F-1575-4FEC-AA2D-184D2C7B38F8}" srcOrd="1" destOrd="0" presId="urn:microsoft.com/office/officeart/2005/8/layout/chevron2"/>
    <dgm:cxn modelId="{75BD3C68-EBAB-4BB0-8809-F2B77643E5D1}" type="presParOf" srcId="{F52CF84F-0DE6-4F85-9EAB-E303EC034F71}" destId="{28AD901D-353F-4902-AB04-08633DBDF42C}" srcOrd="1" destOrd="0" presId="urn:microsoft.com/office/officeart/2005/8/layout/chevron2"/>
    <dgm:cxn modelId="{2AC2044B-AC1D-46ED-905A-23F16873D995}" type="presParOf" srcId="{F52CF84F-0DE6-4F85-9EAB-E303EC034F71}" destId="{CA231A18-EB6F-4CC7-9BF7-7DC87E455D2C}" srcOrd="2" destOrd="0" presId="urn:microsoft.com/office/officeart/2005/8/layout/chevron2"/>
    <dgm:cxn modelId="{64D63EC0-16D2-4BCA-BEC7-CF0C1DEBF6EB}" type="presParOf" srcId="{CA231A18-EB6F-4CC7-9BF7-7DC87E455D2C}" destId="{76D65EEB-8826-4606-A141-C01369A0126B}" srcOrd="0" destOrd="0" presId="urn:microsoft.com/office/officeart/2005/8/layout/chevron2"/>
    <dgm:cxn modelId="{BA331D5C-E4BE-4F33-B4C3-CC4782AFC690}" type="presParOf" srcId="{CA231A18-EB6F-4CC7-9BF7-7DC87E455D2C}" destId="{EF714EA7-007F-42C0-87B7-A4E6441C5E25}" srcOrd="1" destOrd="0" presId="urn:microsoft.com/office/officeart/2005/8/layout/chevron2"/>
    <dgm:cxn modelId="{6522DF04-D2F1-4868-ABDF-BFEA98C31B91}" type="presParOf" srcId="{F52CF84F-0DE6-4F85-9EAB-E303EC034F71}" destId="{52E7E9E4-CF07-4C76-882C-74D02B1FD1C0}" srcOrd="3" destOrd="0" presId="urn:microsoft.com/office/officeart/2005/8/layout/chevron2"/>
    <dgm:cxn modelId="{5BA71879-FCCB-4DD8-89C4-5145A0202426}" type="presParOf" srcId="{F52CF84F-0DE6-4F85-9EAB-E303EC034F71}" destId="{40495707-6266-4D05-8885-070E7628F971}" srcOrd="4" destOrd="0" presId="urn:microsoft.com/office/officeart/2005/8/layout/chevron2"/>
    <dgm:cxn modelId="{50F15799-BCC5-49EF-BAF3-2FD176C4F228}" type="presParOf" srcId="{40495707-6266-4D05-8885-070E7628F971}" destId="{37694ED0-AC4E-418E-B5B5-8D05D400F770}" srcOrd="0" destOrd="0" presId="urn:microsoft.com/office/officeart/2005/8/layout/chevron2"/>
    <dgm:cxn modelId="{3350799A-7052-427E-9466-82EE513E01BC}" type="presParOf" srcId="{40495707-6266-4D05-8885-070E7628F971}" destId="{BB8D2AAF-6EE6-46C9-A5A7-57AF0865FA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2607B1-0D89-4A13-BA14-7EB4C69AF733}">
      <dsp:nvSpPr>
        <dsp:cNvPr id="0" name=""/>
        <dsp:cNvSpPr/>
      </dsp:nvSpPr>
      <dsp:spPr>
        <a:xfrm>
          <a:off x="-4696608" y="-719956"/>
          <a:ext cx="5594308" cy="5594308"/>
        </a:xfrm>
        <a:prstGeom prst="blockArc">
          <a:avLst>
            <a:gd name="adj1" fmla="val 18900000"/>
            <a:gd name="adj2" fmla="val 2700000"/>
            <a:gd name="adj3" fmla="val 386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EA7CBE-CA8B-489E-A88F-C999A5FCF40D}">
      <dsp:nvSpPr>
        <dsp:cNvPr id="0" name=""/>
        <dsp:cNvSpPr/>
      </dsp:nvSpPr>
      <dsp:spPr>
        <a:xfrm>
          <a:off x="728982" y="593497"/>
          <a:ext cx="8241116" cy="118682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420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/>
            <a:t>т</a:t>
          </a:r>
          <a:r>
            <a:rPr lang="ru-RU" sz="2500" kern="1200" dirty="0" err="1"/>
            <a:t>ерпимість</a:t>
          </a:r>
          <a:r>
            <a:rPr lang="ru-RU" sz="2500" kern="1200" dirty="0"/>
            <a:t> і </a:t>
          </a:r>
          <a:r>
            <a:rPr lang="ru-RU" sz="2500" kern="1200" dirty="0" err="1"/>
            <a:t>повага</a:t>
          </a:r>
          <a:r>
            <a:rPr lang="ru-RU" sz="2500" kern="1200" dirty="0"/>
            <a:t> до </a:t>
          </a:r>
          <a:r>
            <a:rPr lang="ru-RU" sz="2500" kern="1200" dirty="0" err="1"/>
            <a:t>інших</a:t>
          </a:r>
          <a:r>
            <a:rPr lang="ru-RU" sz="2500" kern="1200" dirty="0"/>
            <a:t> людей, </a:t>
          </a:r>
          <a:r>
            <a:rPr lang="ru-RU" sz="2500" kern="1200" dirty="0" err="1"/>
            <a:t>які</a:t>
          </a:r>
          <a:r>
            <a:rPr lang="ru-RU" sz="2500" kern="1200" dirty="0"/>
            <a:t> </a:t>
          </a:r>
          <a:r>
            <a:rPr lang="ru-RU" sz="2500" kern="1200" dirty="0" err="1"/>
            <a:t>мають</a:t>
          </a:r>
          <a:r>
            <a:rPr lang="ru-RU" sz="2500" kern="1200" dirty="0"/>
            <a:t> не </a:t>
          </a:r>
          <a:r>
            <a:rPr lang="ru-RU" sz="2500" kern="1200" dirty="0" err="1"/>
            <a:t>такі</a:t>
          </a:r>
          <a:r>
            <a:rPr lang="ru-RU" sz="2500" kern="1200" dirty="0"/>
            <a:t>, як у тебе, погляди, думки, </a:t>
          </a:r>
          <a:r>
            <a:rPr lang="ru-RU" sz="2500" kern="1200" dirty="0" err="1"/>
            <a:t>звичаї</a:t>
          </a:r>
          <a:r>
            <a:rPr lang="ru-RU" sz="2500" kern="1200" dirty="0"/>
            <a:t>, стан здоров</a:t>
          </a:r>
          <a:r>
            <a:rPr lang="en-US" sz="2500" kern="1200" dirty="0"/>
            <a:t>’</a:t>
          </a:r>
          <a:r>
            <a:rPr lang="ru-RU" sz="2500" kern="1200" dirty="0"/>
            <a:t>я, </a:t>
          </a:r>
          <a:r>
            <a:rPr lang="ru-RU" sz="2500" kern="1200" dirty="0" err="1"/>
            <a:t>спосіб</a:t>
          </a:r>
          <a:r>
            <a:rPr lang="ru-RU" sz="2500" kern="1200" dirty="0"/>
            <a:t> </a:t>
          </a:r>
          <a:r>
            <a:rPr lang="ru-RU" sz="2500" kern="1200" dirty="0" err="1"/>
            <a:t>життя</a:t>
          </a:r>
          <a:r>
            <a:rPr lang="ru-RU" sz="2500" kern="1200" dirty="0"/>
            <a:t>;</a:t>
          </a:r>
        </a:p>
      </dsp:txBody>
      <dsp:txXfrm>
        <a:off x="728982" y="593497"/>
        <a:ext cx="8241116" cy="1186827"/>
      </dsp:txXfrm>
    </dsp:sp>
    <dsp:sp modelId="{1D57FEDA-B6A1-4D6E-98EC-474D58EFA55E}">
      <dsp:nvSpPr>
        <dsp:cNvPr id="0" name=""/>
        <dsp:cNvSpPr/>
      </dsp:nvSpPr>
      <dsp:spPr>
        <a:xfrm>
          <a:off x="382940" y="840869"/>
          <a:ext cx="692083" cy="692083"/>
        </a:xfrm>
        <a:prstGeom prst="ellipse">
          <a:avLst/>
        </a:prstGeom>
        <a:solidFill>
          <a:srgbClr val="FFC000"/>
        </a:soli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878A6EC-D715-41C9-85DF-0A3AA5912292}">
      <dsp:nvSpPr>
        <dsp:cNvPr id="0" name=""/>
        <dsp:cNvSpPr/>
      </dsp:nvSpPr>
      <dsp:spPr>
        <a:xfrm>
          <a:off x="728982" y="2374071"/>
          <a:ext cx="8241116" cy="1186827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420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/>
            <a:t>терпіння</a:t>
          </a:r>
          <a:r>
            <a:rPr lang="ru-RU" sz="2500" kern="1200" dirty="0"/>
            <a:t>, </a:t>
          </a:r>
          <a:r>
            <a:rPr lang="ru-RU" sz="2500" kern="1200" dirty="0" err="1"/>
            <a:t>сприйняття</a:t>
          </a:r>
          <a:r>
            <a:rPr lang="ru-RU" sz="2500" kern="1200" dirty="0"/>
            <a:t> </a:t>
          </a:r>
          <a:r>
            <a:rPr lang="ru-RU" sz="2500" kern="1200" dirty="0" err="1"/>
            <a:t>іншої</a:t>
          </a:r>
          <a:r>
            <a:rPr lang="ru-RU" sz="2500" kern="1200" dirty="0"/>
            <a:t> </a:t>
          </a:r>
          <a:r>
            <a:rPr lang="ru-RU" sz="2500" kern="1200" dirty="0" err="1"/>
            <a:t>людини</a:t>
          </a:r>
          <a:r>
            <a:rPr lang="ru-RU" sz="2500" kern="1200" dirty="0"/>
            <a:t> такою, </a:t>
          </a:r>
          <a:r>
            <a:rPr lang="ru-RU" sz="2500" kern="1200" dirty="0" err="1"/>
            <a:t>якою</a:t>
          </a:r>
          <a:r>
            <a:rPr lang="ru-RU" sz="2500" kern="1200" dirty="0"/>
            <a:t> вона є, </a:t>
          </a:r>
          <a:r>
            <a:rPr lang="ru-RU" sz="2500" kern="1200" dirty="0" err="1"/>
            <a:t>зі</a:t>
          </a:r>
          <a:r>
            <a:rPr lang="ru-RU" sz="2500" kern="1200" dirty="0"/>
            <a:t> </a:t>
          </a:r>
          <a:r>
            <a:rPr lang="ru-RU" sz="2500" kern="1200" dirty="0" err="1"/>
            <a:t>всіма</a:t>
          </a:r>
          <a:r>
            <a:rPr lang="ru-RU" sz="2500" kern="1200" dirty="0"/>
            <a:t> </a:t>
          </a:r>
          <a:r>
            <a:rPr lang="ru-RU" sz="2500" kern="1200" dirty="0" err="1"/>
            <a:t>її</a:t>
          </a:r>
          <a:r>
            <a:rPr lang="ru-RU" sz="2500" kern="1200" dirty="0"/>
            <a:t> </a:t>
          </a:r>
          <a:r>
            <a:rPr lang="ru-RU" sz="2500" kern="1200" dirty="0" err="1"/>
            <a:t>перевагами</a:t>
          </a:r>
          <a:r>
            <a:rPr lang="ru-RU" sz="2500" kern="1200" dirty="0"/>
            <a:t> і </a:t>
          </a:r>
          <a:r>
            <a:rPr lang="ru-RU" sz="2500" kern="1200" dirty="0" err="1"/>
            <a:t>недоліками</a:t>
          </a:r>
          <a:r>
            <a:rPr lang="ru-RU" sz="2500" kern="1200" dirty="0"/>
            <a:t>.</a:t>
          </a:r>
        </a:p>
      </dsp:txBody>
      <dsp:txXfrm>
        <a:off x="728982" y="2374071"/>
        <a:ext cx="8241116" cy="1186827"/>
      </dsp:txXfrm>
    </dsp:sp>
    <dsp:sp modelId="{7E49B44D-9E52-460B-AFF9-E1620C9ECEBD}">
      <dsp:nvSpPr>
        <dsp:cNvPr id="0" name=""/>
        <dsp:cNvSpPr/>
      </dsp:nvSpPr>
      <dsp:spPr>
        <a:xfrm>
          <a:off x="382940" y="2621443"/>
          <a:ext cx="692083" cy="692083"/>
        </a:xfrm>
        <a:prstGeom prst="ellipse">
          <a:avLst/>
        </a:prstGeom>
        <a:solidFill>
          <a:srgbClr val="00B050"/>
        </a:soli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A4D9F-1985-4309-96BF-B53992800CBC}">
      <dsp:nvSpPr>
        <dsp:cNvPr id="0" name=""/>
        <dsp:cNvSpPr/>
      </dsp:nvSpPr>
      <dsp:spPr>
        <a:xfrm rot="5400000">
          <a:off x="-175241" y="176132"/>
          <a:ext cx="1168276" cy="81779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1" y="409788"/>
        <a:ext cx="817793" cy="350483"/>
      </dsp:txXfrm>
    </dsp:sp>
    <dsp:sp modelId="{87A1F19F-1575-4FEC-AA2D-184D2C7B38F8}">
      <dsp:nvSpPr>
        <dsp:cNvPr id="0" name=""/>
        <dsp:cNvSpPr/>
      </dsp:nvSpPr>
      <dsp:spPr>
        <a:xfrm rot="5400000">
          <a:off x="4305371" y="-3486687"/>
          <a:ext cx="759379" cy="77345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noProof="0" dirty="0"/>
            <a:t>Поважати думки, переконання, ідеї іншої людини, незважаючи на те, що вони </a:t>
          </a:r>
          <a:r>
            <a:rPr lang="uk-UA" sz="2300" kern="1200" noProof="0"/>
            <a:t>не співпадають </a:t>
          </a:r>
          <a:r>
            <a:rPr lang="uk-UA" sz="2300" kern="1200" noProof="0" dirty="0"/>
            <a:t>з твоїми;</a:t>
          </a:r>
        </a:p>
      </dsp:txBody>
      <dsp:txXfrm rot="-5400000">
        <a:off x="817793" y="37961"/>
        <a:ext cx="7697466" cy="685239"/>
      </dsp:txXfrm>
    </dsp:sp>
    <dsp:sp modelId="{76D65EEB-8826-4606-A141-C01369A0126B}">
      <dsp:nvSpPr>
        <dsp:cNvPr id="0" name=""/>
        <dsp:cNvSpPr/>
      </dsp:nvSpPr>
      <dsp:spPr>
        <a:xfrm rot="5400000">
          <a:off x="-175241" y="1142744"/>
          <a:ext cx="1168276" cy="817793"/>
        </a:xfrm>
        <a:prstGeom prst="chevron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1" y="1376400"/>
        <a:ext cx="817793" cy="350483"/>
      </dsp:txXfrm>
    </dsp:sp>
    <dsp:sp modelId="{EF714EA7-007F-42C0-87B7-A4E6441C5E25}">
      <dsp:nvSpPr>
        <dsp:cNvPr id="0" name=""/>
        <dsp:cNvSpPr/>
      </dsp:nvSpPr>
      <dsp:spPr>
        <a:xfrm rot="5400000">
          <a:off x="4305371" y="-2520075"/>
          <a:ext cx="759379" cy="77345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err="1"/>
            <a:t>Сприймати</a:t>
          </a:r>
          <a:r>
            <a:rPr lang="ru-RU" sz="2300" kern="1200" dirty="0"/>
            <a:t> людей такими, </a:t>
          </a:r>
          <a:r>
            <a:rPr lang="ru-RU" sz="2300" kern="1200" dirty="0" err="1"/>
            <a:t>якими</a:t>
          </a:r>
          <a:r>
            <a:rPr lang="ru-RU" sz="2300" kern="1200" dirty="0"/>
            <a:t> вони є;</a:t>
          </a:r>
        </a:p>
      </dsp:txBody>
      <dsp:txXfrm rot="-5400000">
        <a:off x="817793" y="1004573"/>
        <a:ext cx="7697466" cy="685239"/>
      </dsp:txXfrm>
    </dsp:sp>
    <dsp:sp modelId="{37694ED0-AC4E-418E-B5B5-8D05D400F770}">
      <dsp:nvSpPr>
        <dsp:cNvPr id="0" name=""/>
        <dsp:cNvSpPr/>
      </dsp:nvSpPr>
      <dsp:spPr>
        <a:xfrm rot="5400000">
          <a:off x="-175241" y="2109356"/>
          <a:ext cx="1168276" cy="817793"/>
        </a:xfrm>
        <a:prstGeom prst="chevron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1" y="2343012"/>
        <a:ext cx="817793" cy="350483"/>
      </dsp:txXfrm>
    </dsp:sp>
    <dsp:sp modelId="{BB8D2AAF-6EE6-46C9-A5A7-57AF0865FAF9}">
      <dsp:nvSpPr>
        <dsp:cNvPr id="0" name=""/>
        <dsp:cNvSpPr/>
      </dsp:nvSpPr>
      <dsp:spPr>
        <a:xfrm rot="5400000">
          <a:off x="4305371" y="-1553463"/>
          <a:ext cx="759379" cy="77345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err="1"/>
            <a:t>Спиратися</a:t>
          </a:r>
          <a:r>
            <a:rPr lang="ru-RU" sz="2300" kern="1200" dirty="0"/>
            <a:t> на те, </a:t>
          </a:r>
          <a:r>
            <a:rPr lang="ru-RU" sz="2300" kern="1200" dirty="0" err="1"/>
            <a:t>що</a:t>
          </a:r>
          <a:r>
            <a:rPr lang="ru-RU" sz="2300" kern="1200" dirty="0"/>
            <a:t> об</a:t>
          </a:r>
          <a:r>
            <a:rPr lang="en-US" sz="2300" kern="1200" dirty="0"/>
            <a:t>’</a:t>
          </a:r>
          <a:r>
            <a:rPr lang="ru-RU" sz="2300" kern="1200" dirty="0" err="1"/>
            <a:t>єднує</a:t>
          </a:r>
          <a:r>
            <a:rPr lang="ru-RU" sz="2300" kern="1200" dirty="0"/>
            <a:t>, а не роз</a:t>
          </a:r>
          <a:r>
            <a:rPr lang="en-US" sz="2300" kern="1200" dirty="0"/>
            <a:t>’</a:t>
          </a:r>
          <a:r>
            <a:rPr lang="ru-RU" sz="2300" kern="1200" dirty="0" err="1"/>
            <a:t>єднує</a:t>
          </a:r>
          <a:r>
            <a:rPr lang="ru-RU" sz="2300" kern="1200" dirty="0"/>
            <a:t>  людей</a:t>
          </a:r>
          <a:r>
            <a:rPr lang="uk-UA" sz="2300" kern="1200" dirty="0"/>
            <a:t>;</a:t>
          </a:r>
          <a:endParaRPr lang="ru-RU" sz="2300" kern="1200" dirty="0"/>
        </a:p>
      </dsp:txBody>
      <dsp:txXfrm rot="-5400000">
        <a:off x="817793" y="1971185"/>
        <a:ext cx="7697466" cy="685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7402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353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3466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7091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722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57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767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891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7296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0039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679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66D5B-DCD9-494B-A856-C7153E7CF410}" type="datetimeFigureOut">
              <a:rPr lang="uk-UA" smtClean="0"/>
              <a:t>26.01.2017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6E106-C8B0-45E1-B4CF-85A4AAFFB8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6640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9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ua/url?sa=i&amp;rct=j&amp;q=%D0%B0%D0%B1%D0%BE%D1%80%D0%B8%D0%B3%D0%B5%D0%BD%D0%B8+%D0%B0%D0%B2%D1%81%D1%82%D1%80%D0%B0%D0%BB%D1%96%D1%97&amp;source=images&amp;cd=&amp;cad=rja&amp;docid=Jwne-AoZTQG_6M&amp;tbnid=HslRB43QmGFbfM:&amp;ved=0CAUQjRw&amp;url=http://elementy.ru/news/430337&amp;ei=76AWUaHGB8eXhQe7oIDwDw&amp;psig=AFQjCNGZN4dOb8JujubpbzGuG5km2ZJoJA&amp;ust=1360523868774386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.ua/url?sa=i&amp;rct=j&amp;q=%D1%87%D1%83%D0%BA%D1%87%D1%96&amp;source=images&amp;cd=&amp;cad=rja&amp;docid=KuXkYBKuqwN2KM&amp;tbnid=EIDy1bhEfEonWM:&amp;ved=0CAUQjRw&amp;url=http://azerros.ru/uralov/5105-a-chukcha-v-chume-zhdet-otveta.html&amp;ei=iJ4WUcOzF4OThge3r4DQCg&amp;psig=AFQjCNEp1-njbys_MsgxSd295sOlLpUZpw&amp;ust=136052326142375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%D0%B0%D0%B9%D0%BD%D1%8B&amp;source=images&amp;cd=&amp;cad=rja&amp;docid=qof3NPwcF1K3_M&amp;tbnid=z4kySzz0JDzkCM:&amp;ved=0CAUQjRw&amp;url=http://sakhbut.narod.ru/13_Ainy.html&amp;ei=p6IWUfHoG4KWhQeF2oCoCw&amp;psig=AFQjCNF1IMY4HNFD9RHnfpBmCuDQKdtPKg&amp;ust=1360524290406472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4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9005"/>
            <a:ext cx="9144000" cy="33889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899"/>
            <a:ext cx="9144000" cy="338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245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2729" y="262122"/>
            <a:ext cx="8552330" cy="1521855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Щоб</a:t>
            </a: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виховати</a:t>
            </a: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ru-RU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собі</a:t>
            </a: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толерантність</a:t>
            </a: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5400" b="1" u="sng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потрібно</a:t>
            </a: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:</a:t>
            </a:r>
            <a:endParaRPr lang="uk-UA" sz="5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33757196"/>
              </p:ext>
            </p:extLst>
          </p:nvPr>
        </p:nvGraphicFramePr>
        <p:xfrm>
          <a:off x="322729" y="1881094"/>
          <a:ext cx="8552330" cy="3103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0" y="4519756"/>
            <a:ext cx="8848165" cy="255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08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24118" y="206188"/>
            <a:ext cx="8686800" cy="117437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ЗАПАМ</a:t>
            </a:r>
            <a:r>
              <a:rPr lang="en-US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ru-RU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ЯТАЙТЕ!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46" r="11286" b="24660"/>
          <a:stretch/>
        </p:blipFill>
        <p:spPr>
          <a:xfrm>
            <a:off x="1593475" y="2356877"/>
            <a:ext cx="5948083" cy="21373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5386" y="1416524"/>
            <a:ext cx="62042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16 </a:t>
            </a:r>
            <a:r>
              <a:rPr 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листопада -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8222" y="4413091"/>
            <a:ext cx="84185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Міжнародний</a:t>
            </a:r>
            <a:endParaRPr lang="uk-UA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  <a:p>
            <a:pPr algn="ctr"/>
            <a:r>
              <a:rPr 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день </a:t>
            </a:r>
            <a:r>
              <a:rPr 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толенрантності</a:t>
            </a:r>
            <a:endParaRPr lang="uk-UA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246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1" y="0"/>
            <a:ext cx="9341224" cy="687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364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в’язане зображенн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2" b="29151"/>
          <a:stretch/>
        </p:blipFill>
        <p:spPr bwMode="auto">
          <a:xfrm>
            <a:off x="555812" y="0"/>
            <a:ext cx="8175812" cy="687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166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езультат пошуку зображень за запитом &quot;попелюшка принц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16" y="0"/>
            <a:ext cx="104986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83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абас Барабас и бурати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179095"/>
            <a:ext cx="5181600" cy="567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Результат пошуку зображень за запитом &quot;золотий ключик карабас барабас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3161" cy="517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89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Результат пошуку зображень за запитом &quot;лисичка і журавел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459" y="3175119"/>
            <a:ext cx="7736541" cy="383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Результат пошуку зображень за запитом &quot;лисичка і журавель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21352" cy="348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354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езультат пошуку зображень за запитом &quot;колобок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403" y="242046"/>
            <a:ext cx="11096207" cy="641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001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езультат пошуку зображень за запитом &quot;золота рибка казка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2" r="6267"/>
          <a:stretch/>
        </p:blipFill>
        <p:spPr bwMode="auto">
          <a:xfrm>
            <a:off x="-430307" y="0"/>
            <a:ext cx="95743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680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953" y="-891063"/>
            <a:ext cx="6427694" cy="84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441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1" y="1382555"/>
            <a:ext cx="3823448" cy="39942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3694" y="0"/>
            <a:ext cx="6857999" cy="67593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Pour">
              <a:avLst/>
            </a:prstTxWarp>
            <a:spAutoFit/>
          </a:bodyPr>
          <a:lstStyle/>
          <a:p>
            <a:pPr algn="ctr"/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о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л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е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р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а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н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н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і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т</a:t>
            </a:r>
            <a:r>
              <a:rPr lang="ru-RU" altLang="uk-UA" sz="5400" cap="none" spc="0" dirty="0" err="1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ь</a:t>
            </a:r>
            <a:endParaRPr lang="uk-UA" sz="5400" cap="none" spc="0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98236" y="5467946"/>
            <a:ext cx="3058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b="1" dirty="0">
                <a:solidFill>
                  <a:srgbClr val="002060"/>
                </a:solidFill>
              </a:rPr>
              <a:t>Автор </a:t>
            </a:r>
          </a:p>
          <a:p>
            <a:pPr algn="r"/>
            <a:r>
              <a:rPr lang="uk-UA" sz="2400" b="1" dirty="0">
                <a:solidFill>
                  <a:srgbClr val="002060"/>
                </a:solidFill>
              </a:rPr>
              <a:t>вч. початкових класів</a:t>
            </a:r>
          </a:p>
          <a:p>
            <a:pPr algn="r"/>
            <a:r>
              <a:rPr lang="uk-UA" sz="2400" b="1" dirty="0">
                <a:solidFill>
                  <a:srgbClr val="002060"/>
                </a:solidFill>
              </a:rPr>
              <a:t>Григоренко Н.М.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02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езультат пошуку зображень за запитом &quot;гуси-лебеді каз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439835" cy="685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970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Результат пошуку зображень за запитом &quot;морозко казка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13"/>
          <a:stretch/>
        </p:blipFill>
        <p:spPr bwMode="auto">
          <a:xfrm>
            <a:off x="-403412" y="0"/>
            <a:ext cx="11520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832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Результат пошуку зображень за запитом &quot;японці в кімон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59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Результат пошуку зображень за запитом &quot;японці в кімоно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20" y="0"/>
            <a:ext cx="3182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Результат пошуку зображень за запитом &quot;японці в кімоно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338" y="0"/>
            <a:ext cx="3235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2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094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564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езультат пошуку зображень за запитом &quot;племена африки одежд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10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Результат пошуку зображень за запитом &quot;племена африки одежд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413" y="0"/>
            <a:ext cx="9771529" cy="733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371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mexigrex.ru/sites/default/files/pages/95930926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695" y="0"/>
            <a:ext cx="98154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470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Результат пошуку зображень за запитом &quot;племена африки одежда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67"/>
          <a:stretch/>
        </p:blipFill>
        <p:spPr bwMode="auto">
          <a:xfrm>
            <a:off x="5041901" y="-1"/>
            <a:ext cx="4102100" cy="693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1901" cy="698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745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0"/>
            <a:ext cx="8686800" cy="68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7302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anskriti.com.ua/images/stories/culture_fashio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1150"/>
            <a:ext cx="9144000" cy="338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306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543" y="468310"/>
            <a:ext cx="7886700" cy="803183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Толерантність</a:t>
            </a:r>
            <a:r>
              <a:rPr lang="ru-RU" altLang="uk-UA" sz="7200" b="1" dirty="0">
                <a:ln w="12700"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– </a:t>
            </a:r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це</a:t>
            </a:r>
            <a:r>
              <a:rPr lang="ru-RU" altLang="uk-UA" sz="7200" b="1" dirty="0">
                <a:ln w="12700"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: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14462130"/>
              </p:ext>
            </p:extLst>
          </p:nvPr>
        </p:nvGraphicFramePr>
        <p:xfrm>
          <a:off x="0" y="1014505"/>
          <a:ext cx="9026713" cy="415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93" y="4572096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828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26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upload.wikimedia.org/wikipedia/commons/d/d4/JFZK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4496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0" y="1351697"/>
            <a:ext cx="4051300" cy="42956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7820" y="1351697"/>
            <a:ext cx="6235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Толерантне ставлення людини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Збереже планету від негод,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Розрубає мотлох павутини, </a:t>
            </a:r>
          </a:p>
          <a:p>
            <a:r>
              <a:rPr lang="uk-UA" sz="2100" dirty="0" err="1">
                <a:solidFill>
                  <a:srgbClr val="000000"/>
                </a:solidFill>
                <a:latin typeface="Verdana" panose="020B0604030504040204" pitchFamily="34" charset="0"/>
              </a:rPr>
              <a:t>Переріже</a:t>
            </a:r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 нитку перешкод. </a:t>
            </a:r>
            <a:r>
              <a:rPr lang="uk-UA" sz="2100" dirty="0"/>
              <a:t/>
            </a:r>
            <a:br>
              <a:rPr lang="uk-UA" sz="2100" dirty="0"/>
            </a:br>
            <a:endParaRPr lang="uk-UA" sz="2100" dirty="0"/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Толерантне ставлення до всього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Збереже, врятує і спасе,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Допоможе </a:t>
            </a:r>
            <a:r>
              <a:rPr lang="uk-UA" sz="2100" dirty="0" err="1">
                <a:solidFill>
                  <a:srgbClr val="000000"/>
                </a:solidFill>
                <a:latin typeface="Verdana" panose="020B0604030504040204" pitchFamily="34" charset="0"/>
              </a:rPr>
              <a:t>вгледіть</a:t>
            </a:r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 перемогу,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Допоможе витримати все. </a:t>
            </a:r>
          </a:p>
          <a:p>
            <a:endParaRPr lang="uk-UA" sz="2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Будь завжди нестримним вільнодумцем,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Свої мрії пензлем намалюй.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Освіти життя яскравим сонцем, </a:t>
            </a:r>
          </a:p>
          <a:p>
            <a:r>
              <a:rPr lang="uk-UA" sz="2100" dirty="0">
                <a:solidFill>
                  <a:srgbClr val="000000"/>
                </a:solidFill>
                <a:latin typeface="Verdana" panose="020B0604030504040204" pitchFamily="34" charset="0"/>
              </a:rPr>
              <a:t>Толерантний всесвіт побудуй!</a:t>
            </a:r>
          </a:p>
          <a:p>
            <a:endParaRPr lang="uk-UA" sz="2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uk-UA" sz="2100" dirty="0" err="1">
                <a:solidFill>
                  <a:srgbClr val="000000"/>
                </a:solidFill>
                <a:latin typeface="Verdana" panose="020B0604030504040204" pitchFamily="34" charset="0"/>
              </a:rPr>
              <a:t>К.В.Лукін</a:t>
            </a:r>
            <a:endParaRPr lang="uk-UA" sz="2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820" y="336034"/>
            <a:ext cx="85283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Толерантність врятує світ</a:t>
            </a:r>
          </a:p>
        </p:txBody>
      </p:sp>
    </p:spTree>
    <p:extLst>
      <p:ext uri="{BB962C8B-B14F-4D97-AF65-F5344CB8AC3E}">
        <p14:creationId xmlns:p14="http://schemas.microsoft.com/office/powerpoint/2010/main" val="3949823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5368"/>
            <a:ext cx="9144000" cy="4812632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013200" y="0"/>
            <a:ext cx="5130800" cy="336251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Дякую </a:t>
            </a:r>
          </a:p>
          <a:p>
            <a:pPr algn="ctr"/>
            <a:r>
              <a:rPr lang="uk-UA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за увагу та </a:t>
            </a:r>
          </a:p>
          <a:p>
            <a:pPr algn="ctr"/>
            <a:r>
              <a:rPr lang="uk-UA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співпрацю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74" y="489673"/>
            <a:ext cx="2793651" cy="27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10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48140" y="155794"/>
            <a:ext cx="7886700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+mn-lt"/>
                <a:ea typeface="+mn-ea"/>
                <a:cs typeface="+mn-cs"/>
              </a:rPr>
              <a:t>Шкіра</a:t>
            </a:r>
            <a:r>
              <a:rPr lang="ru-RU" altLang="uk-UA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+mn-lt"/>
                <a:ea typeface="+mn-ea"/>
                <a:cs typeface="+mn-cs"/>
              </a:rPr>
              <a:t>волосся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26" name="Picture 2" descr="Результат пошуку зображень за запитом &quot;Європеоїдна рас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93" y="958977"/>
            <a:ext cx="4498028" cy="2935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2" y="958976"/>
            <a:ext cx="4398551" cy="2935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1343658305_90-94-1b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8"/>
          <a:stretch/>
        </p:blipFill>
        <p:spPr bwMode="auto">
          <a:xfrm>
            <a:off x="4598893" y="3894605"/>
            <a:ext cx="4545107" cy="2963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aboriginal_australians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"/>
          <a:stretch/>
        </p:blipFill>
        <p:spPr bwMode="auto">
          <a:xfrm>
            <a:off x="153263" y="3894605"/>
            <a:ext cx="4398551" cy="2963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88342" y="3063609"/>
            <a:ext cx="42466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Негроїдна раса</a:t>
            </a:r>
            <a:endParaRPr lang="uk-UA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9200" y="3063608"/>
            <a:ext cx="42077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40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Європеоїдна раса</a:t>
            </a:r>
            <a:endParaRPr lang="uk-UA" sz="40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67156" y="3894604"/>
            <a:ext cx="4408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Монголоїдна раса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3262" y="5999236"/>
            <a:ext cx="4408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Австралоїдна</a:t>
            </a:r>
            <a:r>
              <a:rPr lang="uk-UA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раса</a:t>
            </a:r>
          </a:p>
        </p:txBody>
      </p:sp>
    </p:spTree>
    <p:extLst>
      <p:ext uri="{BB962C8B-B14F-4D97-AF65-F5344CB8AC3E}">
        <p14:creationId xmlns:p14="http://schemas.microsoft.com/office/powerpoint/2010/main" val="2499520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Результат пошуку зображень за запитом &quot;укр нац вбрання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"/>
          <a:stretch/>
        </p:blipFill>
        <p:spPr bwMode="auto">
          <a:xfrm>
            <a:off x="153262" y="880203"/>
            <a:ext cx="4370101" cy="3004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9" descr="Ainy16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17" b="9832"/>
          <a:stretch/>
        </p:blipFill>
        <p:spPr bwMode="auto">
          <a:xfrm>
            <a:off x="153262" y="3938818"/>
            <a:ext cx="4370102" cy="2935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Виктория\Pictures\китайцы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29" y="3894604"/>
            <a:ext cx="4667794" cy="2963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Виктория\Desktop\Новая папка\в афр.деревне.bmp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5" b="20807"/>
          <a:stretch/>
        </p:blipFill>
        <p:spPr bwMode="auto">
          <a:xfrm>
            <a:off x="4523364" y="46853"/>
            <a:ext cx="4552384" cy="3805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3263" y="111580"/>
            <a:ext cx="4370102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latin typeface="Calibri" panose="020F0502020204030204"/>
                <a:ea typeface="+mn-ea"/>
                <a:cs typeface="+mn-cs"/>
              </a:rPr>
              <a:t>Одяг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00B0F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8342" y="3063609"/>
            <a:ext cx="42466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Негроїдна раса</a:t>
            </a:r>
            <a:endParaRPr lang="uk-UA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9346" y="3098290"/>
            <a:ext cx="42077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40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</a:rPr>
              <a:t>Європеоїдна раса</a:t>
            </a:r>
            <a:endParaRPr lang="uk-UA" sz="40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50941" y="6122345"/>
            <a:ext cx="4408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Монголоїдна раса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6703" y="6122345"/>
            <a:ext cx="4408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Австралоїдна</a:t>
            </a:r>
            <a:r>
              <a:rPr lang="uk-UA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раса</a:t>
            </a:r>
          </a:p>
        </p:txBody>
      </p:sp>
    </p:spTree>
    <p:extLst>
      <p:ext uri="{BB962C8B-B14F-4D97-AF65-F5344CB8AC3E}">
        <p14:creationId xmlns:p14="http://schemas.microsoft.com/office/powerpoint/2010/main" val="3160116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Результат пошуку зображень за запитом &quot;борщ і варени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794" y="11114"/>
            <a:ext cx="4592206" cy="3434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3263" y="111580"/>
            <a:ext cx="4370102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Їжа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124" name="Picture 4" descr="Результат пошуку зображень за запитом &quot;шашлик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4" y="914763"/>
            <a:ext cx="4502551" cy="253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езультат пошуку зображень за запитом &quot;суши сет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0" t="10127" r="4262" b="16455"/>
          <a:stretch/>
        </p:blipFill>
        <p:spPr bwMode="auto">
          <a:xfrm>
            <a:off x="811368" y="3446084"/>
            <a:ext cx="4178461" cy="335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Результат пошуку зображень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1" t="6163" r="227" b="5735"/>
          <a:stretch/>
        </p:blipFill>
        <p:spPr bwMode="auto">
          <a:xfrm>
            <a:off x="5004043" y="3488037"/>
            <a:ext cx="3687707" cy="33178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813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20819" y="121069"/>
            <a:ext cx="7886700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+mn-lt"/>
                <a:ea typeface="+mn-ea"/>
                <a:cs typeface="+mn-cs"/>
              </a:rPr>
              <a:t>Уподобання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6146" name="Picture 2" descr="Результат пошуку зображень за запитом &quot;слухати музик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4" y="956935"/>
            <a:ext cx="4731995" cy="3151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Результат пошуку зображень за запитом &quot;займатися спортом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09" y="924252"/>
            <a:ext cx="4174747" cy="3151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Результат пошуку зображень за запитом &quot;малювати&quot;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09" y="3991226"/>
            <a:ext cx="4306891" cy="2866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Результат пошуку зображень за запитом &quot;їздити на велосипеді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4" y="3991226"/>
            <a:ext cx="4731995" cy="2866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006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55543" y="181440"/>
            <a:ext cx="7886700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latin typeface="+mn-lt"/>
                <a:ea typeface="+mn-ea"/>
                <a:cs typeface="+mn-cs"/>
              </a:rPr>
              <a:t>Житло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3" name="Picture 8" descr="iglu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431" y="1093693"/>
            <a:ext cx="4346457" cy="2922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07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6" b="10442"/>
          <a:stretch/>
        </p:blipFill>
        <p:spPr>
          <a:xfrm>
            <a:off x="4598893" y="1093693"/>
            <a:ext cx="4325938" cy="2922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2298090_28_norwa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" t="11412" r="1398" b="17294"/>
          <a:stretch/>
        </p:blipFill>
        <p:spPr>
          <a:xfrm>
            <a:off x="181431" y="3977314"/>
            <a:ext cx="4346457" cy="2755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018595-chalet_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8893" y="3977314"/>
            <a:ext cx="4325938" cy="2682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796794" y="5644270"/>
            <a:ext cx="20473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6000" b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Шале</a:t>
            </a:r>
            <a:endParaRPr lang="uk-UA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4557" y="957474"/>
            <a:ext cx="24895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Яранга</a:t>
            </a:r>
            <a:endParaRPr lang="uk-UA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30724" y="3986504"/>
            <a:ext cx="152990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</a:rPr>
              <a:t>Чум</a:t>
            </a:r>
            <a:endParaRPr lang="uk-UA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8038" y="2852581"/>
            <a:ext cx="13997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</a:rPr>
              <a:t>Іглу</a:t>
            </a:r>
            <a:endParaRPr lang="uk-UA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4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85883" y="106038"/>
            <a:ext cx="7886700" cy="80318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uk-UA" sz="7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latin typeface="+mn-lt"/>
                <a:ea typeface="+mn-ea"/>
                <a:cs typeface="+mn-cs"/>
              </a:rPr>
              <a:t>Житло</a:t>
            </a:r>
            <a:endParaRPr lang="uk-UA" sz="7200" b="1" dirty="0">
              <a:ln w="12700"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3" name="Picture 8" descr="s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472" y="958975"/>
            <a:ext cx="4517333" cy="3334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1" descr="Russia-Suzdal-MWAPL-House_of_Poor_Peasant-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3371" y="958974"/>
            <a:ext cx="4463005" cy="3334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461641" y="859470"/>
            <a:ext cx="15071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6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Ізба</a:t>
            </a:r>
            <a:endParaRPr lang="uk-UA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748" y="1008725"/>
            <a:ext cx="4294623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uk-UA" altLang="uk-UA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Українська</a:t>
            </a:r>
          </a:p>
          <a:p>
            <a:pPr algn="r">
              <a:lnSpc>
                <a:spcPct val="70000"/>
              </a:lnSpc>
            </a:pPr>
            <a:r>
              <a:rPr lang="uk-UA" altLang="uk-UA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хата</a:t>
            </a:r>
            <a:endParaRPr lang="uk-UA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7" name="Picture 6" descr="7956_913230_photos_a1_b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124162"/>
            <a:ext cx="3067880" cy="2733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1498" y="5983521"/>
            <a:ext cx="21448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4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Бунгало</a:t>
            </a:r>
            <a:endParaRPr lang="uk-UA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9" name="Picture 13" descr="Хижина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4" t="11909" r="16008" b="13909"/>
          <a:stretch/>
        </p:blipFill>
        <p:spPr>
          <a:xfrm>
            <a:off x="2855844" y="4129527"/>
            <a:ext cx="3357452" cy="2733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892210" y="5983521"/>
            <a:ext cx="14967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Хижа</a:t>
            </a:r>
            <a:endParaRPr lang="uk-UA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1" name="Picture 12" descr="Kazah_jurt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7265" y="4118797"/>
            <a:ext cx="3056735" cy="2744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566806" y="5983520"/>
            <a:ext cx="15023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uk-UA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Юрта</a:t>
            </a:r>
            <a:endParaRPr lang="uk-UA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5048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170</Words>
  <Application>Microsoft Office PowerPoint</Application>
  <PresentationFormat>Экран (4:3)</PresentationFormat>
  <Paragraphs>58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Толерантність – це: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Колбаса</dc:creator>
  <cp:lastModifiedBy>Григоренко Надія</cp:lastModifiedBy>
  <cp:revision>27</cp:revision>
  <dcterms:created xsi:type="dcterms:W3CDTF">2017-01-21T12:31:29Z</dcterms:created>
  <dcterms:modified xsi:type="dcterms:W3CDTF">2017-01-26T01:51:48Z</dcterms:modified>
</cp:coreProperties>
</file>