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6" r:id="rId3"/>
    <p:sldId id="270" r:id="rId4"/>
    <p:sldId id="261" r:id="rId5"/>
    <p:sldId id="257" r:id="rId6"/>
    <p:sldId id="262" r:id="rId7"/>
    <p:sldId id="263" r:id="rId8"/>
    <p:sldId id="272" r:id="rId9"/>
    <p:sldId id="273" r:id="rId10"/>
    <p:sldId id="274" r:id="rId11"/>
    <p:sldId id="275" r:id="rId12"/>
    <p:sldId id="278" r:id="rId13"/>
    <p:sldId id="279" r:id="rId14"/>
    <p:sldId id="282" r:id="rId15"/>
    <p:sldId id="283" r:id="rId16"/>
    <p:sldId id="264" r:id="rId17"/>
    <p:sldId id="265" r:id="rId18"/>
    <p:sldId id="266" r:id="rId19"/>
    <p:sldId id="267" r:id="rId20"/>
    <p:sldId id="268" r:id="rId21"/>
    <p:sldId id="258" r:id="rId22"/>
    <p:sldId id="25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3" autoAdjust="0"/>
    <p:restoredTop sz="94620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3/18/2013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3/18/2013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3/18/2013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3/18/2013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3/18/2013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3/18/2013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3/18/2013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3/18/2013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3/18/2013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3A134-F1C3-464B-BF47-54DC2DE08F52}" type="datetimeFigureOut">
              <a:rPr lang="en-US" smtClean="0"/>
              <a:pPr/>
              <a:t>3/18/2013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7C3A134-F1C3-464B-BF47-54DC2DE08F52}" type="datetimeFigureOut">
              <a:rPr lang="en-US" smtClean="0"/>
              <a:pPr/>
              <a:t>3/18/2013</a:t>
            </a:fld>
            <a:endParaRPr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7C3A134-F1C3-464B-BF47-54DC2DE08F52}" type="datetimeFigureOut">
              <a:rPr lang="en-US" smtClean="0"/>
              <a:pPr/>
              <a:t>3/18/2013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image" Target="../media/image27.jpeg"/><Relationship Id="rId7" Type="http://schemas.openxmlformats.org/officeDocument/2006/relationships/image" Target="../media/image31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gif"/><Relationship Id="rId9" Type="http://schemas.openxmlformats.org/officeDocument/2006/relationships/image" Target="../media/image3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\&#1052;&#1091;&#1079;&#1099;&#1082;&#1072;\&#1079;&#1074;&#1091;&#1082;&#1080;\&#1084;&#1086;&#1088;&#1077;%20&#1080;%20&#1095;&#1072;&#1081;&#1082;&#1080;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4.jpeg"/><Relationship Id="rId18" Type="http://schemas.openxmlformats.org/officeDocument/2006/relationships/image" Target="../media/image59.jpeg"/><Relationship Id="rId3" Type="http://schemas.openxmlformats.org/officeDocument/2006/relationships/image" Target="../media/image44.gif"/><Relationship Id="rId21" Type="http://schemas.openxmlformats.org/officeDocument/2006/relationships/image" Target="../media/image62.jpeg"/><Relationship Id="rId7" Type="http://schemas.openxmlformats.org/officeDocument/2006/relationships/image" Target="../media/image48.jpeg"/><Relationship Id="rId12" Type="http://schemas.openxmlformats.org/officeDocument/2006/relationships/image" Target="../media/image53.jpeg"/><Relationship Id="rId17" Type="http://schemas.openxmlformats.org/officeDocument/2006/relationships/image" Target="../media/image58.jpeg"/><Relationship Id="rId2" Type="http://schemas.openxmlformats.org/officeDocument/2006/relationships/image" Target="../media/image43.jpeg"/><Relationship Id="rId16" Type="http://schemas.openxmlformats.org/officeDocument/2006/relationships/image" Target="../media/image57.jpeg"/><Relationship Id="rId20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5" Type="http://schemas.openxmlformats.org/officeDocument/2006/relationships/image" Target="../media/image56.jpeg"/><Relationship Id="rId23" Type="http://schemas.openxmlformats.org/officeDocument/2006/relationships/image" Target="../media/image64.jpeg"/><Relationship Id="rId10" Type="http://schemas.openxmlformats.org/officeDocument/2006/relationships/image" Target="../media/image51.jpeg"/><Relationship Id="rId19" Type="http://schemas.openxmlformats.org/officeDocument/2006/relationships/image" Target="../media/image60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Relationship Id="rId14" Type="http://schemas.openxmlformats.org/officeDocument/2006/relationships/image" Target="../media/image55.jpeg"/><Relationship Id="rId22" Type="http://schemas.openxmlformats.org/officeDocument/2006/relationships/image" Target="../media/image6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\&#1052;&#1091;&#1079;&#1099;&#1082;&#1072;\&#1079;&#1074;&#1091;&#1082;&#1080;\&#1084;&#1086;&#1088;&#1077;%20&#1080;%20&#1095;&#1072;&#1081;&#1082;&#1080;.MP3" TargetMode="Externa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sn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3048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28662" y="1500174"/>
            <a:ext cx="692948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1.Назвіть  трьох видатних поетів України .</a:t>
            </a:r>
          </a:p>
          <a:p>
            <a:pPr algn="ctr"/>
            <a:endParaRPr lang="uk-UA" sz="3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Чи знаєте ви як звали маму Лесі Українки ?</a:t>
            </a:r>
          </a:p>
          <a:p>
            <a:pPr algn="ctr"/>
            <a:endParaRPr lang="uk-UA" sz="32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Назвіть, які частини мови ви вивчили ?</a:t>
            </a:r>
            <a:endParaRPr lang="ru-RU" sz="32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37ee_43d80e7d_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3" name="Рисунок 2" descr="smiley146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36" y="642918"/>
            <a:ext cx="2000264" cy="200026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6000" y="2071678"/>
            <a:ext cx="457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Щойно вчитель української мови та літератури отримав свободу .</a:t>
            </a:r>
            <a:endParaRPr lang="ru-RU" sz="3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3048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3108" y="1357298"/>
            <a:ext cx="50006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1.Н</a:t>
            </a:r>
            <a:r>
              <a:rPr lang="uk-UA" sz="36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азвіть</a:t>
            </a:r>
            <a:r>
              <a:rPr lang="uk-UA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материки Землі .</a:t>
            </a:r>
          </a:p>
          <a:p>
            <a:pPr algn="ctr"/>
            <a:r>
              <a:rPr lang="uk-UA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2.Скільки є океанів ?</a:t>
            </a:r>
          </a:p>
          <a:p>
            <a:pPr algn="ctr"/>
            <a:r>
              <a:rPr lang="uk-UA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3.А чи знаєте ви, де знаходиться центр Європи ? </a:t>
            </a:r>
            <a:endParaRPr lang="ru-RU" sz="3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37ee_43d80e7d_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Рисунок 2" descr="smiley146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36" y="642918"/>
            <a:ext cx="2000264" cy="200026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5984" y="2500306"/>
            <a:ext cx="45082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 звільнили вчителя географії!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3048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43042" y="1428736"/>
            <a:ext cx="59293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1.Хто </a:t>
            </a:r>
            <a:r>
              <a:rPr lang="ru-RU" sz="36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є</a:t>
            </a: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засновником перших шкіл в Україні ?</a:t>
            </a:r>
          </a:p>
          <a:p>
            <a:pPr algn="ctr"/>
            <a:r>
              <a:rPr lang="uk-UA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Хто створив першу бібліотеку ?</a:t>
            </a:r>
          </a:p>
          <a:p>
            <a:pPr algn="ctr"/>
            <a:r>
              <a:rPr lang="uk-UA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Що є основним законом держави ?</a:t>
            </a:r>
            <a:endParaRPr lang="ru-RU" sz="3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37ee_43d80e7d_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3" name="Рисунок 2" descr="smiley146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36" y="642918"/>
            <a:ext cx="2000264" cy="200026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786050" y="2071678"/>
            <a:ext cx="36367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Ось і вчитель історії на свободі !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 - копия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898e63dff88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62550" y="2143116"/>
            <a:ext cx="3981450" cy="3952875"/>
          </a:xfrm>
          <a:prstGeom prst="rect">
            <a:avLst/>
          </a:prstGeom>
        </p:spPr>
      </p:pic>
      <p:pic>
        <p:nvPicPr>
          <p:cNvPr id="7" name="Рисунок 6" descr="898e63dff88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71744"/>
            <a:ext cx="3981450" cy="3952875"/>
          </a:xfrm>
          <a:prstGeom prst="rect">
            <a:avLst/>
          </a:prstGeom>
        </p:spPr>
      </p:pic>
      <p:pic>
        <p:nvPicPr>
          <p:cNvPr id="8" name="Рисунок 7" descr="898e63dff88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-214338"/>
            <a:ext cx="3224202" cy="320106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00298" y="2571744"/>
            <a:ext cx="414927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/>
              <a:t>     </a:t>
            </a:r>
            <a:r>
              <a:rPr lang="uk-UA" sz="6000" b="1" dirty="0" smtClean="0"/>
              <a:t>Бухта </a:t>
            </a:r>
          </a:p>
          <a:p>
            <a:r>
              <a:rPr lang="uk-UA" sz="6000" b="1" dirty="0" smtClean="0"/>
              <a:t>Вдячність 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 - копия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29058" y="1571612"/>
            <a:ext cx="440050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/>
              <a:t>     </a:t>
            </a:r>
            <a:r>
              <a:rPr lang="uk-UA" sz="5400" b="1" dirty="0" smtClean="0"/>
              <a:t>Мис </a:t>
            </a:r>
          </a:p>
          <a:p>
            <a:r>
              <a:rPr lang="uk-UA" sz="5400" b="1" dirty="0" smtClean="0"/>
              <a:t>Добре слово</a:t>
            </a:r>
            <a:endParaRPr lang="ru-RU" sz="5400" b="1" dirty="0"/>
          </a:p>
        </p:txBody>
      </p:sp>
      <p:pic>
        <p:nvPicPr>
          <p:cNvPr id="4" name="Рисунок 3" descr="doktor_ajbol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-285776"/>
            <a:ext cx="2190752" cy="24207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chef240x32_k9t8986f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857232"/>
            <a:ext cx="2286000" cy="24288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86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3702" y="3357562"/>
            <a:ext cx="1690690" cy="25964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57752" y="3656006"/>
            <a:ext cx="2012426" cy="32019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93180c6bb076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86314" y="571480"/>
            <a:ext cx="1335915" cy="1287629"/>
          </a:xfrm>
          <a:prstGeom prst="rect">
            <a:avLst/>
          </a:prstGeom>
        </p:spPr>
      </p:pic>
      <p:pic>
        <p:nvPicPr>
          <p:cNvPr id="11" name="Рисунок 10" descr="9b59fe547ea4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15074" y="5429264"/>
            <a:ext cx="1500198" cy="1250165"/>
          </a:xfrm>
          <a:prstGeom prst="rect">
            <a:avLst/>
          </a:prstGeom>
        </p:spPr>
      </p:pic>
      <p:pic>
        <p:nvPicPr>
          <p:cNvPr id="12" name="Рисунок 11" descr="91d2e0bdaff1d8b9c7b57aaa60c5824b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000232" y="2071678"/>
            <a:ext cx="1500198" cy="1689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 -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71802" y="1428736"/>
            <a:ext cx="486549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/>
              <a:t>Батьківська </a:t>
            </a:r>
          </a:p>
          <a:p>
            <a:r>
              <a:rPr lang="uk-UA" sz="6000" b="1" dirty="0" smtClean="0"/>
              <a:t>   пристань</a:t>
            </a:r>
            <a:endParaRPr lang="ru-RU" sz="6000" b="1" dirty="0"/>
          </a:p>
        </p:txBody>
      </p:sp>
      <p:pic>
        <p:nvPicPr>
          <p:cNvPr id="4" name="Рисунок 3" descr="deti-8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1142984"/>
            <a:ext cx="1743075" cy="2390775"/>
          </a:xfrm>
          <a:prstGeom prst="rect">
            <a:avLst/>
          </a:prstGeom>
        </p:spPr>
      </p:pic>
      <p:pic>
        <p:nvPicPr>
          <p:cNvPr id="5" name="Рисунок 4" descr="10жд_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855768">
            <a:off x="5752474" y="3598896"/>
            <a:ext cx="2214578" cy="3090109"/>
          </a:xfrm>
          <a:prstGeom prst="rect">
            <a:avLst/>
          </a:prstGeom>
        </p:spPr>
      </p:pic>
      <p:pic>
        <p:nvPicPr>
          <p:cNvPr id="6" name="Рисунок 5" descr="We_are_Family_by_radioPoo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541588">
            <a:off x="3600920" y="3441594"/>
            <a:ext cx="1997467" cy="300285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42900"/>
            <a:ext cx="9144000" cy="70009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488" y="2214554"/>
            <a:ext cx="460376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/>
              <a:t>Таємничий </a:t>
            </a:r>
          </a:p>
          <a:p>
            <a:r>
              <a:rPr lang="uk-UA" sz="6000" b="1" dirty="0" smtClean="0"/>
              <a:t>      острів</a:t>
            </a:r>
            <a:endParaRPr lang="ru-RU" sz="6000" b="1" dirty="0"/>
          </a:p>
        </p:txBody>
      </p:sp>
      <p:pic>
        <p:nvPicPr>
          <p:cNvPr id="4" name="Рисунок 3" descr="happychildhood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429000"/>
            <a:ext cx="3571868" cy="2678901"/>
          </a:xfrm>
          <a:prstGeom prst="heart">
            <a:avLst/>
          </a:prstGeom>
        </p:spPr>
      </p:pic>
      <p:pic>
        <p:nvPicPr>
          <p:cNvPr id="6" name="Рисунок 5" descr="happychildhood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81631" y="3786190"/>
            <a:ext cx="3762369" cy="2821777"/>
          </a:xfrm>
          <a:prstGeom prst="flowChartPunchedTape">
            <a:avLst/>
          </a:prstGeom>
        </p:spPr>
      </p:pic>
      <p:pic>
        <p:nvPicPr>
          <p:cNvPr id="7" name="Рисунок 6" descr="happychildhood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357166"/>
            <a:ext cx="2714612" cy="20359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TR1019087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156"/>
            <a:ext cx="9143999" cy="6639554"/>
          </a:xfrm>
          <a:prstGeom prst="rect">
            <a:avLst/>
          </a:prstGeom>
        </p:spPr>
      </p:pic>
      <p:pic>
        <p:nvPicPr>
          <p:cNvPr id="10" name="Рисунок 9" descr="4674182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500825" y="3500438"/>
            <a:ext cx="2704643" cy="314327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143108" y="1052736"/>
            <a:ext cx="7000892" cy="1643074"/>
          </a:xfrm>
          <a:prstGeom prst="homePlate">
            <a:avLst/>
          </a:prstGeom>
          <a:noFill/>
          <a:ln>
            <a:noFill/>
          </a:ln>
        </p:spPr>
        <p:txBody>
          <a:bodyPr wrap="none" rtlCol="0">
            <a:prstTxWarp prst="textCanDown">
              <a:avLst/>
            </a:prstTxWarp>
            <a:spAutoFit/>
          </a:bodyPr>
          <a:lstStyle/>
          <a:p>
            <a:r>
              <a:rPr lang="ru-RU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Прощавай, початкова школа!</a:t>
            </a:r>
            <a:endParaRPr lang="ru-RU" sz="3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4" name="Рисунок 13" descr="11(110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86182" y="3643315"/>
            <a:ext cx="2143140" cy="2500330"/>
          </a:xfrm>
          <a:prstGeom prst="rect">
            <a:avLst/>
          </a:prstGeom>
        </p:spPr>
      </p:pic>
      <p:pic>
        <p:nvPicPr>
          <p:cNvPr id="7" name="море и чай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2820460" cy="4308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40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81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odsolnuh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501222" cy="6858000"/>
          </a:xfrm>
          <a:prstGeom prst="rect">
            <a:avLst/>
          </a:prstGeom>
        </p:spPr>
      </p:pic>
      <p:pic>
        <p:nvPicPr>
          <p:cNvPr id="6" name="Рисунок 5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4714860"/>
            <a:ext cx="2000264" cy="2143140"/>
          </a:xfrm>
          <a:prstGeom prst="rect">
            <a:avLst/>
          </a:prstGeom>
        </p:spPr>
      </p:pic>
      <p:pic>
        <p:nvPicPr>
          <p:cNvPr id="7" name="Рисунок 6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5000636"/>
            <a:ext cx="2286016" cy="1857364"/>
          </a:xfrm>
          <a:prstGeom prst="rect">
            <a:avLst/>
          </a:prstGeom>
        </p:spPr>
      </p:pic>
      <p:pic>
        <p:nvPicPr>
          <p:cNvPr id="8" name="Рисунок 7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15272" y="4929198"/>
            <a:ext cx="1928826" cy="1928802"/>
          </a:xfrm>
          <a:prstGeom prst="rect">
            <a:avLst/>
          </a:prstGeom>
        </p:spPr>
      </p:pic>
      <p:pic>
        <p:nvPicPr>
          <p:cNvPr id="9" name="Рисунок 8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57222" y="4000504"/>
            <a:ext cx="2285984" cy="1920227"/>
          </a:xfrm>
          <a:prstGeom prst="rect">
            <a:avLst/>
          </a:prstGeom>
        </p:spPr>
      </p:pic>
      <p:pic>
        <p:nvPicPr>
          <p:cNvPr id="10" name="Рисунок 9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19" y="2143116"/>
            <a:ext cx="2126131" cy="1785950"/>
          </a:xfrm>
          <a:prstGeom prst="rect">
            <a:avLst/>
          </a:prstGeom>
        </p:spPr>
      </p:pic>
      <p:pic>
        <p:nvPicPr>
          <p:cNvPr id="11" name="Рисунок 10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3429000"/>
            <a:ext cx="2214578" cy="1860246"/>
          </a:xfrm>
          <a:prstGeom prst="rect">
            <a:avLst/>
          </a:prstGeom>
        </p:spPr>
      </p:pic>
      <p:pic>
        <p:nvPicPr>
          <p:cNvPr id="12" name="Рисунок 11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5057762"/>
            <a:ext cx="2143140" cy="1800238"/>
          </a:xfrm>
          <a:prstGeom prst="rect">
            <a:avLst/>
          </a:prstGeom>
        </p:spPr>
      </p:pic>
      <p:pic>
        <p:nvPicPr>
          <p:cNvPr id="13" name="Рисунок 12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4929198"/>
            <a:ext cx="2071702" cy="1928802"/>
          </a:xfrm>
          <a:prstGeom prst="rect">
            <a:avLst/>
          </a:prstGeom>
        </p:spPr>
      </p:pic>
      <p:pic>
        <p:nvPicPr>
          <p:cNvPr id="14" name="Рисунок 13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72396" y="0"/>
            <a:ext cx="2071702" cy="2357454"/>
          </a:xfrm>
          <a:prstGeom prst="rect">
            <a:avLst/>
          </a:prstGeom>
        </p:spPr>
      </p:pic>
      <p:pic>
        <p:nvPicPr>
          <p:cNvPr id="15" name="Рисунок 14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6748" y="3500438"/>
            <a:ext cx="2284655" cy="1643074"/>
          </a:xfrm>
          <a:prstGeom prst="rect">
            <a:avLst/>
          </a:prstGeom>
        </p:spPr>
      </p:pic>
      <p:pic>
        <p:nvPicPr>
          <p:cNvPr id="16" name="Рисунок 15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0"/>
            <a:ext cx="2286016" cy="2285992"/>
          </a:xfrm>
          <a:prstGeom prst="rect">
            <a:avLst/>
          </a:prstGeom>
        </p:spPr>
      </p:pic>
      <p:pic>
        <p:nvPicPr>
          <p:cNvPr id="17" name="Рисунок 16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1857364"/>
            <a:ext cx="2143140" cy="1800238"/>
          </a:xfrm>
          <a:prstGeom prst="rect">
            <a:avLst/>
          </a:prstGeom>
        </p:spPr>
      </p:pic>
      <p:pic>
        <p:nvPicPr>
          <p:cNvPr id="18" name="Рисунок 17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3500438"/>
            <a:ext cx="2143140" cy="1800238"/>
          </a:xfrm>
          <a:prstGeom prst="rect">
            <a:avLst/>
          </a:prstGeom>
        </p:spPr>
      </p:pic>
      <p:pic>
        <p:nvPicPr>
          <p:cNvPr id="19" name="Рисунок 18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9520" y="1928802"/>
            <a:ext cx="2211176" cy="1857388"/>
          </a:xfrm>
          <a:prstGeom prst="rect">
            <a:avLst/>
          </a:prstGeom>
        </p:spPr>
      </p:pic>
      <p:pic>
        <p:nvPicPr>
          <p:cNvPr id="20" name="Рисунок 19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1785926"/>
            <a:ext cx="2286016" cy="2214578"/>
          </a:xfrm>
          <a:prstGeom prst="rect">
            <a:avLst/>
          </a:prstGeom>
        </p:spPr>
      </p:pic>
      <p:pic>
        <p:nvPicPr>
          <p:cNvPr id="21" name="Рисунок 20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0"/>
            <a:ext cx="2636402" cy="2214578"/>
          </a:xfrm>
          <a:prstGeom prst="rect">
            <a:avLst/>
          </a:prstGeom>
        </p:spPr>
      </p:pic>
      <p:pic>
        <p:nvPicPr>
          <p:cNvPr id="22" name="Рисунок 21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214290"/>
            <a:ext cx="2143108" cy="1800211"/>
          </a:xfrm>
          <a:prstGeom prst="rect">
            <a:avLst/>
          </a:prstGeom>
        </p:spPr>
      </p:pic>
      <p:pic>
        <p:nvPicPr>
          <p:cNvPr id="23" name="Рисунок 22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85784" y="214290"/>
            <a:ext cx="2296221" cy="1928826"/>
          </a:xfrm>
          <a:prstGeom prst="rect">
            <a:avLst/>
          </a:prstGeom>
        </p:spPr>
      </p:pic>
      <p:pic>
        <p:nvPicPr>
          <p:cNvPr id="24" name="Рисунок 23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3429000"/>
            <a:ext cx="2126131" cy="1785950"/>
          </a:xfrm>
          <a:prstGeom prst="rect">
            <a:avLst/>
          </a:prstGeom>
        </p:spPr>
      </p:pic>
      <p:pic>
        <p:nvPicPr>
          <p:cNvPr id="25" name="Рисунок 24" descr="8337227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2000241"/>
            <a:ext cx="2143140" cy="1928826"/>
          </a:xfrm>
          <a:prstGeom prst="rect">
            <a:avLst/>
          </a:prstGeom>
        </p:spPr>
      </p:pic>
      <p:pic>
        <p:nvPicPr>
          <p:cNvPr id="26" name="Рисунок 25" descr="IMG_23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02051" y="0"/>
            <a:ext cx="1341189" cy="1654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 descr="IMG_236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2071678"/>
            <a:ext cx="1571636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 descr="IMG_232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214290"/>
            <a:ext cx="1346131" cy="18573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Рисунок 28" descr="IMG_234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14744" y="214290"/>
            <a:ext cx="1534862" cy="16591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Рисунок 29" descr="IMG_235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85984" y="1785926"/>
            <a:ext cx="1500198" cy="18099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Рисунок 30" descr="IMG_233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715008" y="-214338"/>
            <a:ext cx="1748722" cy="21669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Рисунок 31" descr="IMG_2346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715272" y="0"/>
            <a:ext cx="1616778" cy="1945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Рисунок 32" descr="IMG_2352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857620" y="1928802"/>
            <a:ext cx="1510233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Рисунок 33" descr="IMG_2335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902190" y="1714489"/>
            <a:ext cx="1498176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Рисунок 34" descr="IMG_2338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858148" y="1643050"/>
            <a:ext cx="1471424" cy="18648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" name="Рисунок 35" descr="IMG_2382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3747980"/>
            <a:ext cx="1428728" cy="21576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" name="Рисунок 36" descr="IMG_2370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785918" y="3286124"/>
            <a:ext cx="1571636" cy="20059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Рисунок 37" descr="IMG_2326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3357554" y="3357562"/>
            <a:ext cx="1439679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Рисунок 38" descr="IMG_2377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5429256" y="3214686"/>
            <a:ext cx="1446620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" name="Рисунок 39" descr="IMG_2318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7715272" y="3357562"/>
            <a:ext cx="1719998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" name="Рисунок 40" descr="IMG_2367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214414" y="4987068"/>
            <a:ext cx="1591440" cy="18709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Рисунок 41" descr="IMG_2379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3000364" y="4963294"/>
            <a:ext cx="1472378" cy="18947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" name="Рисунок 42" descr="IMG_2349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4714876" y="4923049"/>
            <a:ext cx="1521443" cy="19349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" name="Рисунок 43" descr="IMG_2356.jp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6286512" y="4939901"/>
            <a:ext cx="1571636" cy="19180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" name="Рисунок 44" descr="IMG_2482.jp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7786710" y="5025744"/>
            <a:ext cx="1643261" cy="1832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01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4350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29190" y="2428868"/>
            <a:ext cx="42148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В добру</a:t>
            </a:r>
            <a:r>
              <a:rPr lang="uk-UA" sz="4800" b="1" dirty="0" smtClean="0">
                <a:solidFill>
                  <a:srgbClr val="FF0000"/>
                </a:solidFill>
              </a:rPr>
              <a:t> путь, дорогі наші випускники!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29190" y="0"/>
            <a:ext cx="42148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R10190870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14338"/>
            <a:ext cx="9144000" cy="75009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71604" y="1643050"/>
            <a:ext cx="62865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Дорогі випускники!</a:t>
            </a:r>
          </a:p>
          <a:p>
            <a:r>
              <a:rPr lang="uk-UA" sz="2800" b="1" dirty="0" smtClean="0"/>
              <a:t>Вітаємо. Бажаємо стати самими винахідливими  і розумними.</a:t>
            </a:r>
          </a:p>
          <a:p>
            <a:r>
              <a:rPr lang="uk-UA" sz="2800" b="1" dirty="0" smtClean="0"/>
              <a:t>Наш подарунок захований, знайти його можна, подолавши всі труднощі і перешкоди.</a:t>
            </a:r>
          </a:p>
          <a:p>
            <a:endParaRPr lang="uk-UA" sz="2800" b="1" dirty="0" smtClean="0"/>
          </a:p>
          <a:p>
            <a:r>
              <a:rPr lang="uk-UA" sz="2800" b="1" dirty="0" smtClean="0"/>
              <a:t>Незнайомці.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3" name="Рисунок 2" descr="animaciya2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1214422"/>
            <a:ext cx="2355730" cy="2928958"/>
          </a:xfrm>
          <a:prstGeom prst="rect">
            <a:avLst/>
          </a:prstGeom>
        </p:spPr>
      </p:pic>
      <p:pic>
        <p:nvPicPr>
          <p:cNvPr id="8" name="Рисунок 7" descr="30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229328">
            <a:off x="7599304" y="3043191"/>
            <a:ext cx="825154" cy="544603"/>
          </a:xfrm>
          <a:prstGeom prst="rect">
            <a:avLst/>
          </a:prstGeom>
        </p:spPr>
      </p:pic>
      <p:pic>
        <p:nvPicPr>
          <p:cNvPr id="9" name="Рисунок 8" descr="30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71670" y="4500570"/>
            <a:ext cx="943880" cy="551523"/>
          </a:xfrm>
          <a:prstGeom prst="rect">
            <a:avLst/>
          </a:prstGeom>
        </p:spPr>
      </p:pic>
      <p:pic>
        <p:nvPicPr>
          <p:cNvPr id="6" name="Рисунок 5" descr="30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229328">
            <a:off x="7527866" y="5757833"/>
            <a:ext cx="825154" cy="544603"/>
          </a:xfrm>
          <a:prstGeom prst="rect">
            <a:avLst/>
          </a:prstGeom>
        </p:spPr>
      </p:pic>
      <p:pic>
        <p:nvPicPr>
          <p:cNvPr id="7" name="Рисунок 6" descr="30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229328">
            <a:off x="7956494" y="2400248"/>
            <a:ext cx="825154" cy="544603"/>
          </a:xfrm>
          <a:prstGeom prst="rect">
            <a:avLst/>
          </a:prstGeom>
        </p:spPr>
      </p:pic>
      <p:pic>
        <p:nvPicPr>
          <p:cNvPr id="10" name="Рисунок 9" descr="30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229328">
            <a:off x="5027536" y="5614957"/>
            <a:ext cx="825154" cy="5446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85720" y="214290"/>
            <a:ext cx="25644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          Острів</a:t>
            </a:r>
          </a:p>
          <a:p>
            <a:r>
              <a:rPr lang="uk-UA" sz="2400" b="1" dirty="0" smtClean="0"/>
              <a:t>Першокласник 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14282" y="3857628"/>
            <a:ext cx="21229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   Острів</a:t>
            </a:r>
          </a:p>
          <a:p>
            <a:r>
              <a:rPr lang="uk-UA" sz="2800" b="1" dirty="0" smtClean="0"/>
              <a:t>Всезнайок </a:t>
            </a:r>
            <a:endParaRPr lang="ru-RU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571736" y="4857760"/>
            <a:ext cx="20349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  Бухта</a:t>
            </a:r>
          </a:p>
          <a:p>
            <a:r>
              <a:rPr lang="uk-UA" sz="2800" b="1" dirty="0" smtClean="0"/>
              <a:t>Вдячність 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072066" y="3643314"/>
            <a:ext cx="268169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       Мис</a:t>
            </a:r>
          </a:p>
          <a:p>
            <a:r>
              <a:rPr lang="uk-UA" sz="3200" b="1" dirty="0" smtClean="0"/>
              <a:t>Добре слово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214810" y="357166"/>
            <a:ext cx="229364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Батьківська</a:t>
            </a:r>
          </a:p>
          <a:p>
            <a:r>
              <a:rPr lang="uk-UA" sz="2800" b="1" dirty="0" smtClean="0"/>
              <a:t>   пристань</a:t>
            </a:r>
            <a:endParaRPr lang="ru-RU" sz="2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895307" y="571480"/>
            <a:ext cx="224869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Таємничий </a:t>
            </a:r>
          </a:p>
          <a:p>
            <a:r>
              <a:rPr lang="uk-UA" sz="2800" b="1" dirty="0" smtClean="0"/>
              <a:t>     острів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riroda_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4011"/>
            <a:ext cx="9144000" cy="6866022"/>
          </a:xfrm>
          <a:prstGeom prst="rect">
            <a:avLst/>
          </a:prstGeom>
        </p:spPr>
      </p:pic>
      <p:pic>
        <p:nvPicPr>
          <p:cNvPr id="3" name="море и чай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0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 - копия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7356" y="1142984"/>
            <a:ext cx="654929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     Острів</a:t>
            </a:r>
          </a:p>
          <a:p>
            <a:r>
              <a:rPr lang="ru-RU" sz="6600" b="1" dirty="0" err="1" smtClean="0"/>
              <a:t>Першокласник</a:t>
            </a:r>
            <a:endParaRPr lang="ru-RU" sz="6600" b="1" dirty="0"/>
          </a:p>
        </p:txBody>
      </p:sp>
      <p:pic>
        <p:nvPicPr>
          <p:cNvPr id="5" name="Рисунок 4" descr="4092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8050" y="214290"/>
            <a:ext cx="1785950" cy="1984389"/>
          </a:xfrm>
          <a:prstGeom prst="rect">
            <a:avLst/>
          </a:prstGeom>
        </p:spPr>
      </p:pic>
      <p:pic>
        <p:nvPicPr>
          <p:cNvPr id="9" name="Рисунок 8" descr="school19-1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428604"/>
            <a:ext cx="2857500" cy="22574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agesCADVDV2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71934" y="3143248"/>
            <a:ext cx="4643470" cy="3429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 - копия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7488" y="3500438"/>
            <a:ext cx="4500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/>
              <a:t>              </a:t>
            </a:r>
            <a:r>
              <a:rPr lang="uk-UA" sz="6000" b="1" dirty="0" smtClean="0"/>
              <a:t>Острів</a:t>
            </a:r>
          </a:p>
          <a:p>
            <a:r>
              <a:rPr lang="uk-UA" sz="6000" b="1" dirty="0" smtClean="0"/>
              <a:t>Всезнайок</a:t>
            </a:r>
            <a:r>
              <a:rPr lang="uk-UA" sz="4800" b="1" dirty="0" smtClean="0"/>
              <a:t> </a:t>
            </a:r>
            <a:endParaRPr lang="ru-RU" sz="4800" b="1" dirty="0"/>
          </a:p>
        </p:txBody>
      </p:sp>
      <p:pic>
        <p:nvPicPr>
          <p:cNvPr id="7" name="Рисунок 6" descr="muzikaa-72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2874" y="1285860"/>
            <a:ext cx="2762265" cy="2762265"/>
          </a:xfrm>
          <a:prstGeom prst="rect">
            <a:avLst/>
          </a:prstGeom>
        </p:spPr>
      </p:pic>
      <p:pic>
        <p:nvPicPr>
          <p:cNvPr id="9" name="Рисунок 8" descr="32020076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1071546"/>
            <a:ext cx="2786082" cy="2857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3048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85918" y="1214422"/>
            <a:ext cx="678661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1.Ч</a:t>
            </a:r>
            <a:r>
              <a:rPr lang="uk-UA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знаєте ви справжнє прізвище Марка Твена ?       2.Можете назвати казки Андерсена ?</a:t>
            </a:r>
          </a:p>
          <a:p>
            <a:pPr algn="ctr"/>
            <a:r>
              <a:rPr lang="uk-UA" sz="32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3.Хто був першим байкарем ? </a:t>
            </a:r>
            <a:endParaRPr lang="ru-RU" sz="32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637ee_43d80e7d_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Рисунок 3" descr="smiley146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36" y="642918"/>
            <a:ext cx="2000264" cy="200026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57422" y="192880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 звільнили вчителя зарубіжної літератури !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329</TotalTime>
  <Words>195</Words>
  <Application>Microsoft Office PowerPoint</Application>
  <PresentationFormat>Экран (4:3)</PresentationFormat>
  <Paragraphs>48</Paragraphs>
  <Slides>22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Module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НИКА</dc:creator>
  <cp:lastModifiedBy>Виталий</cp:lastModifiedBy>
  <cp:revision>47</cp:revision>
  <dcterms:created xsi:type="dcterms:W3CDTF">2012-05-11T12:29:21Z</dcterms:created>
  <dcterms:modified xsi:type="dcterms:W3CDTF">2013-03-18T15:40:46Z</dcterms:modified>
</cp:coreProperties>
</file>