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75" r:id="rId7"/>
    <p:sldId id="262" r:id="rId8"/>
    <p:sldId id="273" r:id="rId9"/>
    <p:sldId id="274" r:id="rId10"/>
    <p:sldId id="264" r:id="rId11"/>
    <p:sldId id="266" r:id="rId12"/>
    <p:sldId id="270" r:id="rId13"/>
    <p:sldId id="267" r:id="rId14"/>
    <p:sldId id="269" r:id="rId15"/>
    <p:sldId id="268" r:id="rId16"/>
    <p:sldId id="271" r:id="rId17"/>
    <p:sldId id="27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208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E6D2C1-CBE7-4986-A6A5-8AE4E64A302D}" type="datetimeFigureOut">
              <a:rPr lang="ru-RU" smtClean="0"/>
              <a:t>02.02.2017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823EF4-3AEB-4A60-A0F5-454D3EA649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3880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98664-A188-4D85-BA1A-DC6874701F29}" type="datetimeFigureOut">
              <a:rPr lang="ru-RU" smtClean="0"/>
              <a:t>02.02.2017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F84157F-A87B-4CD0-A074-30DC9957E6A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98664-A188-4D85-BA1A-DC6874701F29}" type="datetimeFigureOut">
              <a:rPr lang="ru-RU" smtClean="0"/>
              <a:t>02.02.2017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4157F-A87B-4CD0-A074-30DC9957E6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98664-A188-4D85-BA1A-DC6874701F29}" type="datetimeFigureOut">
              <a:rPr lang="ru-RU" smtClean="0"/>
              <a:t>02.02.2017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4157F-A87B-4CD0-A074-30DC9957E6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8498664-A188-4D85-BA1A-DC6874701F29}" type="datetimeFigureOut">
              <a:rPr lang="ru-RU" smtClean="0"/>
              <a:t>02.02.2017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8F84157F-A87B-4CD0-A074-30DC9957E6A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98664-A188-4D85-BA1A-DC6874701F29}" type="datetimeFigureOut">
              <a:rPr lang="ru-RU" smtClean="0"/>
              <a:t>02.02.2017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4157F-A87B-4CD0-A074-30DC9957E6A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98664-A188-4D85-BA1A-DC6874701F29}" type="datetimeFigureOut">
              <a:rPr lang="ru-RU" smtClean="0"/>
              <a:t>02.02.2017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4157F-A87B-4CD0-A074-30DC9957E6A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4157F-A87B-4CD0-A074-30DC9957E6A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98664-A188-4D85-BA1A-DC6874701F29}" type="datetimeFigureOut">
              <a:rPr lang="ru-RU" smtClean="0"/>
              <a:t>02.02.2017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98664-A188-4D85-BA1A-DC6874701F29}" type="datetimeFigureOut">
              <a:rPr lang="ru-RU" smtClean="0"/>
              <a:t>02.02.2017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4157F-A87B-4CD0-A074-30DC9957E6A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98664-A188-4D85-BA1A-DC6874701F29}" type="datetimeFigureOut">
              <a:rPr lang="ru-RU" smtClean="0"/>
              <a:t>02.02.2017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4157F-A87B-4CD0-A074-30DC9957E6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8498664-A188-4D85-BA1A-DC6874701F29}" type="datetimeFigureOut">
              <a:rPr lang="ru-RU" smtClean="0"/>
              <a:t>02.02.2017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F84157F-A87B-4CD0-A074-30DC9957E6A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98664-A188-4D85-BA1A-DC6874701F29}" type="datetimeFigureOut">
              <a:rPr lang="ru-RU" smtClean="0"/>
              <a:t>02.02.2017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F84157F-A87B-4CD0-A074-30DC9957E6A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8498664-A188-4D85-BA1A-DC6874701F29}" type="datetimeFigureOut">
              <a:rPr lang="ru-RU" smtClean="0"/>
              <a:t>02.02.2017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8F84157F-A87B-4CD0-A074-30DC9957E6A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sz="4800" dirty="0" smtClean="0"/>
              <a:t>Поетичні  твори</a:t>
            </a:r>
            <a:endParaRPr lang="ru-RU" sz="48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uk-UA" sz="9600" dirty="0" smtClean="0"/>
              <a:t>Світ поезії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3123112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55576" y="1916832"/>
            <a:ext cx="7931224" cy="4179168"/>
          </a:xfrm>
        </p:spPr>
        <p:txBody>
          <a:bodyPr>
            <a:normAutofit/>
          </a:bodyPr>
          <a:lstStyle/>
          <a:p>
            <a:r>
              <a:rPr lang="uk-UA" sz="5400" dirty="0"/>
              <a:t>е</a:t>
            </a:r>
            <a:r>
              <a:rPr lang="uk-UA" sz="5400" dirty="0" smtClean="0"/>
              <a:t>пітети</a:t>
            </a:r>
          </a:p>
          <a:p>
            <a:r>
              <a:rPr lang="uk-UA" sz="5400" dirty="0"/>
              <a:t>п</a:t>
            </a:r>
            <a:r>
              <a:rPr lang="uk-UA" sz="5400" dirty="0" smtClean="0"/>
              <a:t>орівняння</a:t>
            </a:r>
          </a:p>
          <a:p>
            <a:r>
              <a:rPr lang="uk-UA" sz="5400" dirty="0"/>
              <a:t>у</a:t>
            </a:r>
            <a:r>
              <a:rPr lang="uk-UA" sz="5400" dirty="0" smtClean="0"/>
              <a:t>особлення</a:t>
            </a:r>
          </a:p>
          <a:p>
            <a:r>
              <a:rPr lang="uk-UA" sz="5400" dirty="0" smtClean="0"/>
              <a:t>звукопис</a:t>
            </a:r>
            <a:endParaRPr lang="ru-RU" sz="5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21652" y="404664"/>
            <a:ext cx="8229600" cy="1219200"/>
          </a:xfrm>
        </p:spPr>
        <p:txBody>
          <a:bodyPr>
            <a:normAutofit/>
          </a:bodyPr>
          <a:lstStyle/>
          <a:p>
            <a:r>
              <a:rPr lang="uk-UA" sz="6000" b="1" dirty="0" smtClean="0"/>
              <a:t>ХУДОЖНІ ЗАСОБИ</a:t>
            </a:r>
            <a:endParaRPr lang="ru-RU" sz="6000" b="1" dirty="0"/>
          </a:p>
        </p:txBody>
      </p:sp>
    </p:spTree>
    <p:extLst>
      <p:ext uri="{BB962C8B-B14F-4D97-AF65-F5344CB8AC3E}">
        <p14:creationId xmlns:p14="http://schemas.microsoft.com/office/powerpoint/2010/main" val="3361303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5"/>
            <a:r>
              <a:rPr lang="uk-UA" sz="4400" dirty="0" smtClean="0"/>
              <a:t>Пастель</a:t>
            </a:r>
            <a:endParaRPr lang="ru-RU" sz="4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94967" y="260648"/>
            <a:ext cx="8229600" cy="1219200"/>
          </a:xfrm>
        </p:spPr>
        <p:txBody>
          <a:bodyPr/>
          <a:lstStyle/>
          <a:p>
            <a:r>
              <a:rPr lang="uk-UA" b="1" dirty="0" smtClean="0"/>
              <a:t>ПАВЛО  ТИЧИНА «ПАСТЕЛІ»</a:t>
            </a:r>
            <a:endParaRPr lang="ru-RU" b="1" dirty="0"/>
          </a:p>
        </p:txBody>
      </p:sp>
      <p:pic>
        <p:nvPicPr>
          <p:cNvPr id="7171" name="Picture 3" descr="C:\Users\123\AppData\Local\Microsoft\Windows\Temporary Internet Files\Content.IE5\D03KZPDG\200px-Commercial_pastels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90630"/>
            <a:ext cx="4824536" cy="3830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123\AppData\Local\Microsoft\Windows\Temporary Internet Files\Content.IE5\OXB9Q4SC\pastel _rbol japon_s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3429000"/>
            <a:ext cx="4428087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7468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flejta-zvuk-flejty-2_(mp3.cc)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flipH="1" flipV="1">
            <a:off x="3623708" y="6165301"/>
            <a:ext cx="516243" cy="57606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547664" y="476672"/>
            <a:ext cx="7155726" cy="1081024"/>
          </a:xfrm>
        </p:spPr>
        <p:txBody>
          <a:bodyPr>
            <a:noAutofit/>
          </a:bodyPr>
          <a:lstStyle/>
          <a:p>
            <a:r>
              <a:rPr lang="uk-UA" sz="4800" b="1" dirty="0" err="1" smtClean="0"/>
              <a:t>Флейта–</a:t>
            </a:r>
            <a:r>
              <a:rPr lang="uk-UA" sz="4800" b="1" dirty="0" smtClean="0"/>
              <a:t> музичний інструмент</a:t>
            </a:r>
            <a:endParaRPr lang="ru-RU" sz="4800" b="1" dirty="0"/>
          </a:p>
        </p:txBody>
      </p:sp>
      <p:pic>
        <p:nvPicPr>
          <p:cNvPr id="1026" name="Picture 2" descr="C:\Users\123\AppData\Local\Microsoft\Windows\Temporary Internet Files\Content.IE5\D03KZPDG\220px-Western_concert_flute_%28Yamaha%29[1]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7696"/>
            <a:ext cx="3240360" cy="4607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23\AppData\Local\Microsoft\Windows\Temporary Internet Files\Content.IE5\3LJAW1DV\240px-Flute_player[1]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7428" y="1557696"/>
            <a:ext cx="4799028" cy="4607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0373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497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b="1" dirty="0" smtClean="0"/>
              <a:t>АРХИП КУЇНДЖІ. ЧЕРВОНИЙ ЗАХІД НА ДНІПРІ</a:t>
            </a:r>
            <a:endParaRPr lang="ru-RU" b="1" dirty="0"/>
          </a:p>
        </p:txBody>
      </p:sp>
      <p:pic>
        <p:nvPicPr>
          <p:cNvPr id="8194" name="Picture 2" descr="C:\Users\123\AppData\Local\Microsoft\Windows\Temporary Internet Files\Content.IE5\D03KZPDG\WLA_metmuseum_Red_Sunset_on_the_Dnieper_Arkhip_Ivanovich_Kuindzhi[1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40768"/>
            <a:ext cx="7383988" cy="5198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146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547664" y="332656"/>
            <a:ext cx="7797552" cy="864096"/>
          </a:xfrm>
        </p:spPr>
        <p:txBody>
          <a:bodyPr/>
          <a:lstStyle/>
          <a:p>
            <a:r>
              <a:rPr lang="uk-UA" dirty="0" smtClean="0"/>
              <a:t>ВОЛОДИМИР СОСЮРА</a:t>
            </a:r>
            <a:endParaRPr lang="ru-RU" dirty="0"/>
          </a:p>
        </p:txBody>
      </p:sp>
      <p:pic>
        <p:nvPicPr>
          <p:cNvPr id="2050" name="Picture 2" descr="C:\Users\123\AppData\Local\Microsoft\Windows\Temporary Internet Files\Content.IE5\D03KZPDG\180px-%D0%A1%D0%BE%D1%81%D1%8E%D1%80%D0%B0_%D0%92%D0%BE%D0%BB%D0%BE%D0%B4%D0%B8%D0%BC%D0%B8%D1%80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196752"/>
            <a:ext cx="3528392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123\AppData\Local\Microsoft\Windows\Temporary Internet Files\Content.IE5\3LJAW1DV\180px-%D0%A1%D0%BE%D1%81%D1%8E%D1%80%D0%B0_%D0%92%D0%BE%D0%BB%D0%BE%D0%B4%D0%B8%D0%BC%D0%B8%D1%80.3[1]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96752"/>
            <a:ext cx="3456384" cy="5069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7176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115616" y="1524000"/>
            <a:ext cx="7571184" cy="4572000"/>
          </a:xfrm>
        </p:spPr>
        <p:txBody>
          <a:bodyPr/>
          <a:lstStyle/>
          <a:p>
            <a:pPr marL="365760" lvl="1" indent="0">
              <a:buNone/>
            </a:pPr>
            <a:r>
              <a:rPr lang="uk-UA" sz="4400" dirty="0" smtClean="0"/>
              <a:t>Спокоєм повиті сплять простори нив…</a:t>
            </a:r>
          </a:p>
          <a:p>
            <a:pPr marL="0" indent="0">
              <a:buNone/>
            </a:pPr>
            <a:r>
              <a:rPr lang="uk-UA" sz="4800" i="1" dirty="0" smtClean="0"/>
              <a:t>Уособлення – олюднення вечора, нив, вітру, води, місяця.</a:t>
            </a:r>
            <a:endParaRPr lang="ru-RU" sz="4800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87624" y="332656"/>
            <a:ext cx="7499176" cy="1219200"/>
          </a:xfrm>
        </p:spPr>
        <p:txBody>
          <a:bodyPr/>
          <a:lstStyle/>
          <a:p>
            <a:r>
              <a:rPr lang="uk-UA" b="1" dirty="0" smtClean="0"/>
              <a:t>ВОЛОДИМИР  СОСЮРА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95093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339752" y="152400"/>
            <a:ext cx="6347048" cy="1219200"/>
          </a:xfrm>
        </p:spPr>
        <p:txBody>
          <a:bodyPr>
            <a:normAutofit/>
          </a:bodyPr>
          <a:lstStyle/>
          <a:p>
            <a:r>
              <a:rPr lang="uk-UA" sz="5400" dirty="0" smtClean="0"/>
              <a:t>Лірична музика</a:t>
            </a:r>
            <a:endParaRPr lang="ru-RU" sz="5400" dirty="0"/>
          </a:p>
        </p:txBody>
      </p:sp>
      <p:pic>
        <p:nvPicPr>
          <p:cNvPr id="1026" name="Picture 2" descr="C:\Users\123\AppData\Local\Microsoft\Windows\Temporary Internet Files\Content.IE5\D03KZPDG\220px-Sunset_in_Coquitlam[1]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40768"/>
            <a:ext cx="7920880" cy="4859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Forte_Cristo_muzyka_dlya_stihov-Samaya_krasivaya_muzyka_v_mire,_krasivaya_melodiya,_muzyka_dlya_dushi,_neoklassika,_sovremennyy_kompozitor,_osennyaya_melodiya,_melodiya_do_slez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 flipH="1" flipV="1">
            <a:off x="7428065" y="5949279"/>
            <a:ext cx="1176383" cy="502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361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4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124744"/>
            <a:ext cx="7653536" cy="2232248"/>
          </a:xfrm>
        </p:spPr>
        <p:txBody>
          <a:bodyPr>
            <a:normAutofit/>
          </a:bodyPr>
          <a:lstStyle/>
          <a:p>
            <a:r>
              <a:rPr lang="uk-UA" sz="6000" b="1" dirty="0" smtClean="0"/>
              <a:t>ДЯКУЮ ЗА УРОК!</a:t>
            </a:r>
            <a:endParaRPr lang="ru-RU" sz="6000" b="1" dirty="0"/>
          </a:p>
        </p:txBody>
      </p:sp>
    </p:spTree>
    <p:extLst>
      <p:ext uri="{BB962C8B-B14F-4D97-AF65-F5344CB8AC3E}">
        <p14:creationId xmlns:p14="http://schemas.microsoft.com/office/powerpoint/2010/main" val="2208249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152400"/>
            <a:ext cx="7859216" cy="1219200"/>
          </a:xfrm>
        </p:spPr>
        <p:txBody>
          <a:bodyPr>
            <a:normAutofit/>
          </a:bodyPr>
          <a:lstStyle/>
          <a:p>
            <a:r>
              <a:rPr lang="uk-UA" sz="5400" dirty="0" smtClean="0"/>
              <a:t>Ліричні твори - лірика</a:t>
            </a:r>
            <a:endParaRPr lang="ru-RU" sz="5400" dirty="0"/>
          </a:p>
        </p:txBody>
      </p:sp>
      <p:pic>
        <p:nvPicPr>
          <p:cNvPr id="1026" name="Picture 2" descr="C:\Users\123\AppData\Local\Microsoft\Windows\Temporary Internet Files\Content.IE5\OXB9Q4SC\220px-Taras_Shevchenko_selfportrait_oil_1840_%28crop%29[1]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74298"/>
            <a:ext cx="3535646" cy="4270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23\AppData\Local\Microsoft\Windows\Temporary Internet Files\Content.IE5\D03KZPDG\200px-%D0%9E%D0%BB%D0%B5%D0%BD%D0%B0_%D0%9F%D1%87%D1%96%D0%BB%D0%BA%D0%B0.4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495137"/>
            <a:ext cx="2664296" cy="379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123\AppData\Local\Microsoft\Windows\Temporary Internet Files\Content.IE5\2UTRXNFT\220px-%D0%A2%D0%B8%D1%87%D0%B8%D0%BD%D0%B0[1]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5936" y="3142567"/>
            <a:ext cx="2246119" cy="282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9027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-828600" y="1484784"/>
            <a:ext cx="8136904" cy="4824536"/>
          </a:xfrm>
        </p:spPr>
        <p:txBody>
          <a:bodyPr>
            <a:normAutofit/>
          </a:bodyPr>
          <a:lstStyle/>
          <a:p>
            <a:pPr marL="2377440" lvl="8" indent="0" algn="just">
              <a:buNone/>
            </a:pPr>
            <a:r>
              <a:rPr lang="uk-UA" sz="4800" dirty="0" smtClean="0"/>
              <a:t>Образ людини, чий внутрішній                світ розкрито</a:t>
            </a:r>
          </a:p>
          <a:p>
            <a:pPr marL="2377440" lvl="8" indent="0" algn="just">
              <a:buNone/>
            </a:pPr>
            <a:r>
              <a:rPr lang="uk-UA" sz="4800" dirty="0" smtClean="0"/>
              <a:t>в  ліричному творі</a:t>
            </a:r>
            <a:endParaRPr lang="ru-RU" sz="4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332656"/>
            <a:ext cx="7931224" cy="1038944"/>
          </a:xfrm>
        </p:spPr>
        <p:txBody>
          <a:bodyPr>
            <a:normAutofit fontScale="90000"/>
          </a:bodyPr>
          <a:lstStyle/>
          <a:p>
            <a:r>
              <a:rPr lang="uk-UA" sz="7200" b="1" u="sng" dirty="0" smtClean="0"/>
              <a:t>Ліричний герой </a:t>
            </a:r>
            <a:endParaRPr lang="ru-RU" sz="7200" b="1" u="sng" dirty="0"/>
          </a:p>
        </p:txBody>
      </p:sp>
    </p:spTree>
    <p:extLst>
      <p:ext uri="{BB962C8B-B14F-4D97-AF65-F5344CB8AC3E}">
        <p14:creationId xmlns:p14="http://schemas.microsoft.com/office/powerpoint/2010/main" val="3304131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7584" y="1524000"/>
            <a:ext cx="7859216" cy="4572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sz="5400" dirty="0" smtClean="0"/>
              <a:t>Поетичні твори, в яких зображено олюднену, одухотворену природу.</a:t>
            </a:r>
            <a:endParaRPr lang="ru-RU" sz="5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4400" y="116632"/>
            <a:ext cx="8229600" cy="1219200"/>
          </a:xfrm>
        </p:spPr>
        <p:txBody>
          <a:bodyPr>
            <a:normAutofit/>
          </a:bodyPr>
          <a:lstStyle/>
          <a:p>
            <a:r>
              <a:rPr lang="uk-UA" sz="7200" b="1" dirty="0" smtClean="0"/>
              <a:t>Пейзажна лірика</a:t>
            </a:r>
            <a:endParaRPr lang="ru-RU" sz="7200" b="1" dirty="0"/>
          </a:p>
        </p:txBody>
      </p:sp>
    </p:spTree>
    <p:extLst>
      <p:ext uri="{BB962C8B-B14F-4D97-AF65-F5344CB8AC3E}">
        <p14:creationId xmlns:p14="http://schemas.microsoft.com/office/powerpoint/2010/main" val="1974517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59632" y="260648"/>
            <a:ext cx="8424936" cy="1219200"/>
          </a:xfrm>
        </p:spPr>
        <p:txBody>
          <a:bodyPr>
            <a:normAutofit/>
          </a:bodyPr>
          <a:lstStyle/>
          <a:p>
            <a:r>
              <a:rPr lang="uk-UA" b="1" dirty="0" smtClean="0"/>
              <a:t>   ЛІСОВИЙ ПЕЙЗАЖ</a:t>
            </a:r>
            <a:endParaRPr lang="ru-RU" b="1" dirty="0"/>
          </a:p>
        </p:txBody>
      </p:sp>
      <p:pic>
        <p:nvPicPr>
          <p:cNvPr id="2050" name="Picture 2" descr="C:\Users\123\AppData\Local\Microsoft\Windows\Temporary Internet Files\Content.IE5\3LJAW1DV\_______ _____. _____ _____[1]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556792"/>
            <a:ext cx="7410067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944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03648" y="152400"/>
            <a:ext cx="7283152" cy="1219200"/>
          </a:xfrm>
        </p:spPr>
        <p:txBody>
          <a:bodyPr/>
          <a:lstStyle/>
          <a:p>
            <a:r>
              <a:rPr lang="uk-UA" b="1" dirty="0" smtClean="0"/>
              <a:t>ГІРСЬКИЙ ПЕЙЗАЖ</a:t>
            </a:r>
            <a:endParaRPr lang="ru-RU" b="1" dirty="0"/>
          </a:p>
        </p:txBody>
      </p:sp>
      <p:pic>
        <p:nvPicPr>
          <p:cNvPr id="1026" name="Picture 2" descr="D:\Кам.Подільський та Хотин\_PPK207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8545187" cy="5062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9667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91680" y="0"/>
            <a:ext cx="8229600" cy="1219200"/>
          </a:xfrm>
        </p:spPr>
        <p:txBody>
          <a:bodyPr/>
          <a:lstStyle/>
          <a:p>
            <a:r>
              <a:rPr lang="uk-UA" b="1" dirty="0" smtClean="0"/>
              <a:t>ОСІННІЙ</a:t>
            </a:r>
            <a:r>
              <a:rPr lang="uk-UA" dirty="0" smtClean="0"/>
              <a:t> </a:t>
            </a:r>
            <a:r>
              <a:rPr lang="uk-UA" b="1" dirty="0" smtClean="0"/>
              <a:t>ПЕЙЗАЖ</a:t>
            </a:r>
            <a:endParaRPr lang="ru-RU" b="1" dirty="0"/>
          </a:p>
        </p:txBody>
      </p:sp>
      <p:pic>
        <p:nvPicPr>
          <p:cNvPr id="4098" name="Picture 2" descr="C:\Users\123\AppData\Local\Microsoft\Windows\Temporary Internet Files\Content.IE5\3LJAW1DV\peizaj[1]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68760"/>
            <a:ext cx="7632848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5166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79712" y="152400"/>
            <a:ext cx="6707088" cy="1219200"/>
          </a:xfrm>
        </p:spPr>
        <p:txBody>
          <a:bodyPr>
            <a:normAutofit/>
          </a:bodyPr>
          <a:lstStyle/>
          <a:p>
            <a:r>
              <a:rPr lang="uk-UA" sz="5400" b="1" dirty="0" smtClean="0"/>
              <a:t>Міський пейзаж</a:t>
            </a:r>
            <a:endParaRPr lang="ru-RU" sz="5400" b="1" dirty="0"/>
          </a:p>
        </p:txBody>
      </p:sp>
      <p:pic>
        <p:nvPicPr>
          <p:cNvPr id="3075" name="Picture 3" descr="D:\Кам.Подільський та Хотин\_PPK19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70599"/>
            <a:ext cx="8064896" cy="4791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4715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152400"/>
            <a:ext cx="8291264" cy="1044352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МОРСЬКИЙ ПЕЙЗАЖ - МАРИНА</a:t>
            </a:r>
            <a:endParaRPr lang="ru-RU" b="1" dirty="0"/>
          </a:p>
        </p:txBody>
      </p:sp>
      <p:pic>
        <p:nvPicPr>
          <p:cNvPr id="4098" name="Picture 2" descr="C:\Users\123\AppData\Local\Microsoft\Windows\Temporary Internet Files\Content.IE5\OXB9Q4SC\400px-Marina_by_Meifren002[1]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12014"/>
            <a:ext cx="8064896" cy="5320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552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188</TotalTime>
  <Words>98</Words>
  <Application>Microsoft Office PowerPoint</Application>
  <PresentationFormat>Экран (4:3)</PresentationFormat>
  <Paragraphs>28</Paragraphs>
  <Slides>17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Бумажная</vt:lpstr>
      <vt:lpstr>Світ поезії</vt:lpstr>
      <vt:lpstr>Ліричні твори - лірика</vt:lpstr>
      <vt:lpstr>Ліричний герой </vt:lpstr>
      <vt:lpstr>Пейзажна лірика</vt:lpstr>
      <vt:lpstr>   ЛІСОВИЙ ПЕЙЗАЖ</vt:lpstr>
      <vt:lpstr>ГІРСЬКИЙ ПЕЙЗАЖ</vt:lpstr>
      <vt:lpstr>ОСІННІЙ ПЕЙЗАЖ</vt:lpstr>
      <vt:lpstr>Міський пейзаж</vt:lpstr>
      <vt:lpstr>МОРСЬКИЙ ПЕЙЗАЖ - МАРИНА</vt:lpstr>
      <vt:lpstr>ХУДОЖНІ ЗАСОБИ</vt:lpstr>
      <vt:lpstr>ПАВЛО  ТИЧИНА «ПАСТЕЛІ»</vt:lpstr>
      <vt:lpstr>Флейта– музичний інструмент</vt:lpstr>
      <vt:lpstr>АРХИП КУЇНДЖІ. ЧЕРВОНИЙ ЗАХІД НА ДНІПРІ</vt:lpstr>
      <vt:lpstr>ВОЛОДИМИР СОСЮРА</vt:lpstr>
      <vt:lpstr>ВОЛОДИМИР  СОСЮРА</vt:lpstr>
      <vt:lpstr>Лірична музика</vt:lpstr>
      <vt:lpstr>ДЯКУЮ ЗА УРОК!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Світ поезії</dc:title>
  <dc:creator>123</dc:creator>
  <cp:lastModifiedBy>123</cp:lastModifiedBy>
  <cp:revision>22</cp:revision>
  <dcterms:created xsi:type="dcterms:W3CDTF">2017-01-24T16:15:18Z</dcterms:created>
  <dcterms:modified xsi:type="dcterms:W3CDTF">2017-02-02T20:01:39Z</dcterms:modified>
</cp:coreProperties>
</file>